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60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Valley Metro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Çяïsтïиα C</cp:lastModifiedBy>
  <cp:revision>4</cp:revision>
  <dcterms:created xsi:type="dcterms:W3CDTF">2020-07-25T18:23:18Z</dcterms:created>
  <dcterms:modified xsi:type="dcterms:W3CDTF">2020-07-25T19:23:22Z</dcterms:modified>
</cp:coreProperties>
</file>