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64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57" r:id="rId14"/>
    <p:sldId id="260" r:id="rId15"/>
    <p:sldId id="258" r:id="rId16"/>
    <p:sldId id="261" r:id="rId17"/>
    <p:sldId id="25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33E4EDA-5F01-46F9-B6ED-CC373AB4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" y="133793"/>
            <a:ext cx="6745469" cy="65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25B01B-3BB9-402E-B891-A5A7685FA6E6}"/>
              </a:ext>
            </a:extLst>
          </p:cNvPr>
          <p:cNvSpPr txBox="1"/>
          <p:nvPr/>
        </p:nvSpPr>
        <p:spPr>
          <a:xfrm>
            <a:off x="1020726" y="552893"/>
            <a:ext cx="524185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Income vs Poverty Rate (size =+ of bus stops)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3ACC-F3C8-47E9-8AA6-EE9A1374153C}"/>
              </a:ext>
            </a:extLst>
          </p:cNvPr>
          <p:cNvSpPr txBox="1"/>
          <p:nvPr/>
        </p:nvSpPr>
        <p:spPr>
          <a:xfrm>
            <a:off x="7272670" y="1711842"/>
            <a:ext cx="3987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ANALYSIS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Lower income zip codes have a higher number of bus stop locations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lack access to public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75963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51E543-099F-43F1-905D-7A5B80B3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7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085AB9-871A-4A27-8EBD-0DEB12E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16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9ED789-F2DD-4390-ABFE-5F66F2A8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63" y="370599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58E24-9114-45F1-A69D-1A02F4881FF3}"/>
              </a:ext>
            </a:extLst>
          </p:cNvPr>
          <p:cNvSpPr txBox="1"/>
          <p:nvPr/>
        </p:nvSpPr>
        <p:spPr>
          <a:xfrm>
            <a:off x="1435395" y="3152000"/>
            <a:ext cx="297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3.4311155928445093e-05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22A6D-BE23-40D5-9096-4BCCD282ECAD}"/>
              </a:ext>
            </a:extLst>
          </p:cNvPr>
          <p:cNvSpPr txBox="1"/>
          <p:nvPr/>
        </p:nvSpPr>
        <p:spPr>
          <a:xfrm>
            <a:off x="6553202" y="317242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0.1488667616559437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C251-9D5F-43D9-96B8-14BAC314499F}"/>
              </a:ext>
            </a:extLst>
          </p:cNvPr>
          <p:cNvSpPr txBox="1"/>
          <p:nvPr/>
        </p:nvSpPr>
        <p:spPr>
          <a:xfrm>
            <a:off x="3666463" y="641337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0.031234691587659163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09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1AB2B9-0D39-4641-84EC-77391D7A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0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1EACED-3D86-4E00-854D-C1BDC5A6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02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536562D-D201-40F0-A89E-ADD86863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0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B4215-3F1F-46C5-A6D2-EEAE121EEFDF}"/>
              </a:ext>
            </a:extLst>
          </p:cNvPr>
          <p:cNvSpPr txBox="1"/>
          <p:nvPr/>
        </p:nvSpPr>
        <p:spPr>
          <a:xfrm>
            <a:off x="1284767" y="3307278"/>
            <a:ext cx="313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0.03272683488048145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31BE3-971A-4815-874D-64E2B83706EE}"/>
              </a:ext>
            </a:extLst>
          </p:cNvPr>
          <p:cNvSpPr txBox="1"/>
          <p:nvPr/>
        </p:nvSpPr>
        <p:spPr>
          <a:xfrm>
            <a:off x="6877492" y="3298475"/>
            <a:ext cx="294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r-squared: 0.006334681562971795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F9464-B3E0-4237-AA83-D18941FBEE45}"/>
              </a:ext>
            </a:extLst>
          </p:cNvPr>
          <p:cNvSpPr txBox="1"/>
          <p:nvPr/>
        </p:nvSpPr>
        <p:spPr>
          <a:xfrm>
            <a:off x="4634023" y="6452581"/>
            <a:ext cx="292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 is: 0.1412828524696236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68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329-A461-4F25-9BEE-02D3BBB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Impact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6699-D267-463C-BD83-FC985ADE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328146"/>
            <a:ext cx="11202231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08-9B62-4BB3-922C-423EB3AA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48EA2-7162-4CB6-A8C4-EE8DCBFAA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5049" y="1417150"/>
            <a:ext cx="6953867" cy="47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F18-E3C6-42BB-A4A0-863284E7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F13BF-9436-4675-941E-D3EA193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29331"/>
            <a:ext cx="10583566" cy="2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6C41-EE61-42DF-82A7-6B6F9440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74B38-40EA-4FC9-A5DB-070D4974A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83205" y="2146875"/>
            <a:ext cx="5701140" cy="3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16B-4EEF-407F-947A-8254B4B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" y="506436"/>
            <a:ext cx="9404723" cy="981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COVID Impact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F8737F-C2B7-4FB0-A089-EA056C9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8" y="2255098"/>
            <a:ext cx="10595844" cy="23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880-B545-432B-BE21-1A622F3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1AC3-0351-4BE0-8BCF-E898881A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78" y="2125121"/>
            <a:ext cx="6099687" cy="4401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4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AA34C-81C0-46F3-964E-BCC59450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33" y="1659737"/>
            <a:ext cx="6250533" cy="468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479DA-7B81-4381-A3F2-C519A6E0C1A7}"/>
              </a:ext>
            </a:extLst>
          </p:cNvPr>
          <p:cNvSpPr txBox="1"/>
          <p:nvPr/>
        </p:nvSpPr>
        <p:spPr>
          <a:xfrm>
            <a:off x="3227686" y="1198072"/>
            <a:ext cx="573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21304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8494E-F8BF-4654-9376-ACF0ABB6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724153"/>
            <a:ext cx="588727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6151-D543-4472-8A7D-75C176B6D810}"/>
              </a:ext>
            </a:extLst>
          </p:cNvPr>
          <p:cNvSpPr txBox="1"/>
          <p:nvPr/>
        </p:nvSpPr>
        <p:spPr>
          <a:xfrm>
            <a:off x="3152364" y="1262488"/>
            <a:ext cx="588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34041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4C75E-4D3B-4A35-B56C-7AEF08AF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3" y="1712618"/>
            <a:ext cx="10963693" cy="1303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26D38-1D5E-454F-A6D6-103AE200E395}"/>
              </a:ext>
            </a:extLst>
          </p:cNvPr>
          <p:cNvSpPr txBox="1"/>
          <p:nvPr/>
        </p:nvSpPr>
        <p:spPr>
          <a:xfrm>
            <a:off x="1786270" y="818707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Population vs Valley Metro Bus Ridership (2016 – 2019)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70B6-C92E-4C52-8CEC-4ADE2D89E922}"/>
              </a:ext>
            </a:extLst>
          </p:cNvPr>
          <p:cNvSpPr txBox="1"/>
          <p:nvPr/>
        </p:nvSpPr>
        <p:spPr>
          <a:xfrm>
            <a:off x="1811610" y="3264195"/>
            <a:ext cx="82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*2016 Data Only Includes April Through December</a:t>
            </a:r>
          </a:p>
          <a:p>
            <a:r>
              <a:rPr lang="en-US" sz="1400" b="1" dirty="0">
                <a:latin typeface="Arial Narrow" panose="020B0606020202030204" pitchFamily="34" charset="0"/>
              </a:rPr>
              <a:t>*2019 Data Only Includes January Through June</a:t>
            </a:r>
          </a:p>
        </p:txBody>
      </p:sp>
    </p:spTree>
    <p:extLst>
      <p:ext uri="{BB962C8B-B14F-4D97-AF65-F5344CB8AC3E}">
        <p14:creationId xmlns:p14="http://schemas.microsoft.com/office/powerpoint/2010/main" val="32431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1DE3F-CF41-447A-A0BD-C760C30F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23" y="1109005"/>
            <a:ext cx="7148856" cy="548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3AB7F-F54B-40C7-AC94-DDA6CFF09900}"/>
              </a:ext>
            </a:extLst>
          </p:cNvPr>
          <p:cNvSpPr txBox="1"/>
          <p:nvPr/>
        </p:nvSpPr>
        <p:spPr>
          <a:xfrm>
            <a:off x="2174474" y="647340"/>
            <a:ext cx="74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Phoenix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03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277AF-4976-4B66-A817-028A4BFA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7" y="1075253"/>
            <a:ext cx="6947308" cy="5463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3C8BE-EA82-4982-919C-8D80EEF9AAD6}"/>
              </a:ext>
            </a:extLst>
          </p:cNvPr>
          <p:cNvSpPr txBox="1"/>
          <p:nvPr/>
        </p:nvSpPr>
        <p:spPr>
          <a:xfrm>
            <a:off x="2300879" y="613588"/>
            <a:ext cx="71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Tempe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94825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D024C-6434-4991-8D51-C3A4639A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67" y="1088804"/>
            <a:ext cx="6835442" cy="537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37F62-F3EF-4ABD-940E-5CDBB6298CD7}"/>
              </a:ext>
            </a:extLst>
          </p:cNvPr>
          <p:cNvSpPr txBox="1"/>
          <p:nvPr/>
        </p:nvSpPr>
        <p:spPr>
          <a:xfrm>
            <a:off x="2234960" y="627139"/>
            <a:ext cx="70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Mesa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0030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BF53C7-B5E2-456A-BF1A-1301CEAC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97588"/>
            <a:ext cx="6462824" cy="64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F2CD8-C6B6-4C34-8E7E-666B77BF51B6}"/>
              </a:ext>
            </a:extLst>
          </p:cNvPr>
          <p:cNvSpPr txBox="1"/>
          <p:nvPr/>
        </p:nvSpPr>
        <p:spPr>
          <a:xfrm>
            <a:off x="1041990" y="616688"/>
            <a:ext cx="503274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Bus Stops vs Zip Codes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B14F9-96E3-491B-A9E8-D5BA7CFEA378}"/>
              </a:ext>
            </a:extLst>
          </p:cNvPr>
          <p:cNvSpPr txBox="1"/>
          <p:nvPr/>
        </p:nvSpPr>
        <p:spPr>
          <a:xfrm>
            <a:off x="7240772" y="1573619"/>
            <a:ext cx="4178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QUESTION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Do low income areas rely more heavily on public transportation?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58 Zip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Highest number of bus stops from one zip code is 210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Seven zip codes only one bus stop</a:t>
            </a:r>
          </a:p>
        </p:txBody>
      </p:sp>
    </p:spTree>
    <p:extLst>
      <p:ext uri="{BB962C8B-B14F-4D97-AF65-F5344CB8AC3E}">
        <p14:creationId xmlns:p14="http://schemas.microsoft.com/office/powerpoint/2010/main" val="19717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6BA9DA-8888-49E3-A06B-A83E1AA5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" y="186070"/>
            <a:ext cx="6485860" cy="6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AEC2F-42A5-4C25-9ED8-F5B12737C033}"/>
              </a:ext>
            </a:extLst>
          </p:cNvPr>
          <p:cNvSpPr txBox="1"/>
          <p:nvPr/>
        </p:nvSpPr>
        <p:spPr>
          <a:xfrm>
            <a:off x="1052627" y="606056"/>
            <a:ext cx="5029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Zip Code vs Income (size = poverty rate)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609B3-9306-4EAD-862C-9C3586FFD8A6}"/>
              </a:ext>
            </a:extLst>
          </p:cNvPr>
          <p:cNvSpPr txBox="1"/>
          <p:nvPr/>
        </p:nvSpPr>
        <p:spPr>
          <a:xfrm>
            <a:off x="7230140" y="1903228"/>
            <a:ext cx="3955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EXPECTATIONS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Zip codes with higher poverty rate will have a higher number of bus stops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will have fewer bus stops</a:t>
            </a:r>
          </a:p>
        </p:txBody>
      </p:sp>
    </p:spTree>
    <p:extLst>
      <p:ext uri="{BB962C8B-B14F-4D97-AF65-F5344CB8AC3E}">
        <p14:creationId xmlns:p14="http://schemas.microsoft.com/office/powerpoint/2010/main" val="70039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210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Century Gothic</vt:lpstr>
      <vt:lpstr>Wingdings</vt:lpstr>
      <vt:lpstr>Wingdings 3</vt:lpstr>
      <vt:lpstr>Ion</vt:lpstr>
      <vt:lpstr>Valley 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Impact</vt:lpstr>
      <vt:lpstr>COVID Impact</vt:lpstr>
      <vt:lpstr>COVID Impact</vt:lpstr>
      <vt:lpstr>COVID Impact</vt:lpstr>
      <vt:lpstr>COVID Impact</vt:lpstr>
      <vt:lpstr>COVID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Scott Oathout</cp:lastModifiedBy>
  <cp:revision>22</cp:revision>
  <dcterms:created xsi:type="dcterms:W3CDTF">2020-08-01T03:47:32Z</dcterms:created>
  <dcterms:modified xsi:type="dcterms:W3CDTF">2020-08-01T15:32:15Z</dcterms:modified>
</cp:coreProperties>
</file>