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C00"/>
    <a:srgbClr val="F1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2645-D3A2-5880-DD52-F81301F62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5A1F-1AF1-5ED3-6EF1-D067138D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CFFAB-148F-FF14-24BD-F7910F98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E9F3E-FB5A-4743-4A60-7D0F9A54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0C1FD-B09A-0F2C-6343-D2D7C2BB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8E8CE-BC97-3F55-9E4D-35073EAB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AC6BCB-15FB-B63B-F436-CC3714C64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DBB5C-A42F-E3DF-7E88-D7A26382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97312-6CC4-CDD3-950F-62A342A4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04A24-EEE0-023F-C08E-E004896D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65BF47-C8C7-1430-5A4D-1533F6B70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4FB5AC-6C9E-9149-990B-1CEEBEE6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34D85-C6DC-5F68-E72E-E763C099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0F5C96-9BE7-A2D0-34A9-165114A8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27798-5F3B-14A3-9CF3-90A1E4CB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0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AA179-6E22-B9DE-8B24-CBFD9180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7FFDF-6021-70B8-F389-17AD2475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36008-90FD-45AE-58C6-05C89AE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DAE39-D5D0-EC07-6461-2AEBCBB6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FE35B-714C-2E32-7397-5A4B1EA3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BB6B3-D890-8B2B-66B0-42567E11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CDFE0-B273-4879-4EF4-9E5991CD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62D63-D15F-18E1-ED35-EC30F957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E70CB-42C5-94D4-8348-E21ABD40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92F9E-1C3A-4B63-00E7-D7DAFA18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8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4DDC1-7740-96F5-244D-1091515E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B5DCA-3E9F-17C5-2170-1A0A7D482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4979D8-2507-DC81-CCB6-9EA7F8CA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BC40C-945F-FF9B-D195-AD40E64F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A8160-176C-277C-86F4-F328E609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FE2686-9C66-D14E-BEB1-3C0E2C18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7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B27E4-6074-A8C9-D0EA-B6E1E8F6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CEF74-D83A-AD4A-47F9-6ED907ED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2CD188-394E-415B-91E8-84DC4DFC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07F222-2E55-18DA-7B15-642DEEDE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5BCC80-47ED-EDEE-F1F6-0748DC00D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DE43CD-086D-7E4B-8C1A-CC3B8936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D3F8E9-9D66-AB1E-8965-2D7D53EC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A168B7-0924-2EDD-7028-C496E2AF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9CCA8-FC3F-49A6-90B8-0BE86864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A02B01-1FBB-2838-59B8-332B8933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0383AA-A35E-04BE-A466-98D523EB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822A3A-9BE9-FE24-913B-8226CD12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D373D9-BBD6-A1FF-FDD9-01695FDC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CF4022-5729-AF7B-2871-4114D17A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AFD84-B205-2CF6-7FBC-F4C7FB8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BBD0-6D07-E3E0-9E47-BCC91BDA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84367-5AD4-3B0D-F91E-65D36053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E5F0E5-8500-F1B4-0565-69180BCEB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78EB3A-826A-3E4A-926A-E068FE00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4B490-27E6-23B4-2CFB-F261DC7C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5A41D8-4E56-B5A4-EF8F-E2C4C794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0468F-5EB8-1CF8-3E34-DA08E6C8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E3640A-972B-CD35-8AED-F7B8A4D16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86D6B2-4BCC-77E5-253D-AC82FBC7A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AE1EC9-D3C4-E50D-2A04-CEE1B6D3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8FDA0A-F1D7-8B13-4404-71D2FF3F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39312D-3424-E24D-30B4-ADF60A9A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7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E2D009-D6B4-777F-81C9-430AB638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A25B8-FB67-86D6-890A-F063B646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E1D53-8195-3196-B256-6BE32E8D5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A09B-299D-46C2-9CEB-06CD7EDF8974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B6EEA-185D-D253-95C8-D2FC273C5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852C5-F61D-A625-B215-BE74223D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98B5-AB20-4548-B5BE-B86B8BAAC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1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A35B-EFD2-744A-0929-76AA42209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de-DE" sz="8800"/>
              <a:t>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A3529-8560-9A4C-F9FD-F3C1D1F9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41" y="3889930"/>
            <a:ext cx="8629357" cy="1281070"/>
          </a:xfrm>
        </p:spPr>
        <p:txBody>
          <a:bodyPr>
            <a:normAutofit/>
          </a:bodyPr>
          <a:lstStyle/>
          <a:p>
            <a:pPr algn="l"/>
            <a:r>
              <a:rPr lang="de-DE" sz="3200"/>
              <a:t>Die Welteroberung einer Notlösung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88487E-333F-1D0C-9851-458688292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5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5EE6B-53B4-D5F3-DFD9-FB24DF60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Remote-Repository Funktionen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35F853AB-5703-12B5-39EB-928B0111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F22CB4-DDBE-1B80-F507-627FE8E8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20E43DDB-2938-AEA5-815B-BFB18CAF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19791"/>
            <a:ext cx="11496821" cy="2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2634D3-F0A5-E31B-25AE-954FC358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Pull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FEBC5903-4FA6-2953-2DE5-F81512B3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88062"/>
            <a:ext cx="11496821" cy="32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2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343D8-CFC6-078D-854A-1E1EC99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D249199-1910-52EA-4943-7D517487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8488F-24D7-4265-C169-9E95C210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>
            <a:extLst>
              <a:ext uri="{FF2B5EF4-FFF2-40B4-BE49-F238E27FC236}">
                <a16:creationId xmlns:a16="http://schemas.microsoft.com/office/drawing/2014/main" id="{EE499CFE-38D4-A0BB-0F42-257A53C7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37" y="2427541"/>
            <a:ext cx="605702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6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90A1F9BC-5CAF-A30F-DA72-DA789934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1" y="885827"/>
            <a:ext cx="4283301" cy="5239512"/>
          </a:xfrm>
          <a:prstGeom prst="rect">
            <a:avLst/>
          </a:prstGeom>
        </p:spPr>
      </p:pic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5A9A2C-8B6E-0883-B0E7-ECEC637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980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71A3C4-D39C-6BCA-C6BA-DF41FC34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24" y="885827"/>
            <a:ext cx="4044535" cy="5239512"/>
          </a:xfrm>
          <a:prstGeom prst="rect">
            <a:avLst/>
          </a:pr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5A9A2C-8B6E-0883-B0E7-ECEC637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63705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1436E-1FFE-E77B-7E8E-F1B5C257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24" y="885827"/>
            <a:ext cx="4044535" cy="5239512"/>
          </a:xfrm>
          <a:prstGeom prst="rect">
            <a:avLst/>
          </a:pr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5A9A2C-8B6E-0883-B0E7-ECEC637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71747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0DC5C0-1402-D614-3B66-2FF26690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15" y="885827"/>
            <a:ext cx="4277152" cy="5239512"/>
          </a:xfrm>
          <a:prstGeom prst="rect">
            <a:avLst/>
          </a:pr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5A9A2C-8B6E-0883-B0E7-ECEC637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0478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7B75-5D4D-D21A-7A91-306081F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/>
              <a:t>Vorgeschichte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BB94C-FA19-B0CC-039F-6752A7B7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Linux-Kernel Entwickler verwendet Versionskontrolle BitKeeper</a:t>
            </a:r>
          </a:p>
          <a:p>
            <a:r>
              <a:rPr lang="de-DE" sz="2000"/>
              <a:t>BitKeeper hatte bis zum April 2005 eine Community Version mit freier Lizenz</a:t>
            </a:r>
          </a:p>
          <a:p>
            <a:r>
              <a:rPr lang="de-DE" sz="2000"/>
              <a:t>Linux-Entwickler hatten keine Versionskontrolle mehr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D05B7-C5C4-10E0-6F26-4957DA377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3" r="5172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F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5AFA-3B61-F71C-33D5-A7A387E0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/>
              <a:t>Entwicklungsgeschitchte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9034D-A612-5FF1-35D2-8C1B62AE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DE" sz="2000"/>
              <a:t>Linus Torvalds suchte Alternativen</a:t>
            </a:r>
          </a:p>
          <a:p>
            <a:r>
              <a:rPr lang="de-DE" sz="2000"/>
              <a:t>Versionskontrolle Monotone klang vielversprechend</a:t>
            </a:r>
          </a:p>
          <a:p>
            <a:r>
              <a:rPr lang="de-DE" sz="2000"/>
              <a:t>Monotone war Torvalds am Ende zu ineffizient</a:t>
            </a:r>
          </a:p>
          <a:p>
            <a:r>
              <a:rPr lang="de-DE" sz="2000"/>
              <a:t>Torvalds entscheidet sich dazu eine eigene Versionskontrolle zu schreiben</a:t>
            </a:r>
          </a:p>
          <a:p>
            <a:r>
              <a:rPr lang="de-DE" sz="2000"/>
              <a:t>Benötigt für die erste Version nur einige Tage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8E2C75-2288-CD42-1881-2D1EB882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3" r="5172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F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9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61AEE-72FC-D69E-CD51-165BDA38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Namensgebung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E84E9298-6E95-D27B-35C5-19E82ACE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0" y="3334922"/>
            <a:ext cx="6586538" cy="1993143"/>
          </a:xfr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DAD2083-969E-B4AF-4F93-10CB252D7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" r="517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F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4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7CD4-A9A2-C18D-6B32-64208BC9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dirty="0"/>
              <a:t>Namensgebung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67329-EC06-00B9-C5E1-A0803787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2F5597"/>
              </a:buClr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three-letter combination that is pronounceable, and not actually used by any common UNIX command. The fact that it is a mispronunciation of "get" may or may not be relevant.</a:t>
            </a:r>
            <a:endParaRPr lang="de-DE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2F5597"/>
              </a:buClr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Stupid. Contemptible and despicable. Simple. Take your pick from the dictionary of slang.</a:t>
            </a:r>
            <a:endParaRPr lang="de-DE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2F5597"/>
              </a:buClr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"Global information tracker": you're in a good mood, and it actually works for you. Angels sing and light suddenly fills the room.</a:t>
            </a:r>
            <a:endParaRPr lang="de-DE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2F5597"/>
              </a:buClr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"Goddamn idiotic truckload of sh*t": when it breaks</a:t>
            </a:r>
            <a:endParaRPr lang="de-DE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9299F2-F927-AD79-F0E9-BAD8329C5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" r="517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F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F94A11-5130-52ED-4AEB-09ADF64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Dezentralisierung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E5539-44F6-FBCE-7176-DF5AEFF5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DE" sz="2400"/>
              <a:t>Git benötigt keinen Server</a:t>
            </a:r>
          </a:p>
          <a:p>
            <a:r>
              <a:rPr lang="de-DE" sz="2400"/>
              <a:t>Server nur guter Bonus für Zusammenarbeit</a:t>
            </a:r>
          </a:p>
          <a:p>
            <a:r>
              <a:rPr lang="de-DE" sz="2400"/>
              <a:t>„Remote-Repositorys“ dienen hauptsächlich der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42372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601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5284" y="-3324"/>
            <a:ext cx="96367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9B7A67-8F7B-F167-8159-14C60FD3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1823107"/>
            <a:ext cx="653935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Lokale Git-Funktionen</a:t>
            </a:r>
          </a:p>
        </p:txBody>
      </p:sp>
    </p:spTree>
    <p:extLst>
      <p:ext uri="{BB962C8B-B14F-4D97-AF65-F5344CB8AC3E}">
        <p14:creationId xmlns:p14="http://schemas.microsoft.com/office/powerpoint/2010/main" val="212003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280F6C-1479-CF16-A9C8-8A57EA2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57153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E90D0A-47FB-13B9-5980-0E674F0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BA294615-C821-A275-95A5-2CD6C64C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56016"/>
            <a:ext cx="11496821" cy="35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4BB204F6748428FD1C1A3204F631F" ma:contentTypeVersion="15" ma:contentTypeDescription="Create a new document." ma:contentTypeScope="" ma:versionID="3459ab512efa54abe0174fa2e23d81ed">
  <xsd:schema xmlns:xsd="http://www.w3.org/2001/XMLSchema" xmlns:xs="http://www.w3.org/2001/XMLSchema" xmlns:p="http://schemas.microsoft.com/office/2006/metadata/properties" xmlns:ns3="1714b9bd-dd44-474a-8a97-6e4ba029212e" xmlns:ns4="468c1926-6830-45b8-9fab-0a76dafc2489" targetNamespace="http://schemas.microsoft.com/office/2006/metadata/properties" ma:root="true" ma:fieldsID="53966921b0dd139ba7a2f6f32043f998" ns3:_="" ns4:_="">
    <xsd:import namespace="1714b9bd-dd44-474a-8a97-6e4ba029212e"/>
    <xsd:import namespace="468c1926-6830-45b8-9fab-0a76dafc2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4b9bd-dd44-474a-8a97-6e4ba02921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c1926-6830-45b8-9fab-0a76dafc24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14b9bd-dd44-474a-8a97-6e4ba029212e" xsi:nil="true"/>
  </documentManagement>
</p:properties>
</file>

<file path=customXml/itemProps1.xml><?xml version="1.0" encoding="utf-8"?>
<ds:datastoreItem xmlns:ds="http://schemas.openxmlformats.org/officeDocument/2006/customXml" ds:itemID="{62E18578-22EB-4759-B56C-1369493201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5374F-B1D4-4F4C-9519-BFE648017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4b9bd-dd44-474a-8a97-6e4ba029212e"/>
    <ds:schemaRef ds:uri="468c1926-6830-45b8-9fab-0a76dafc2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49E272-94F1-43AC-BC80-1F83091F14DE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1714b9bd-dd44-474a-8a97-6e4ba029212e"/>
    <ds:schemaRef ds:uri="468c1926-6830-45b8-9fab-0a76dafc248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</vt:lpstr>
      <vt:lpstr>Git</vt:lpstr>
      <vt:lpstr>Vorgeschichte</vt:lpstr>
      <vt:lpstr>Entwicklungsgeschitchte</vt:lpstr>
      <vt:lpstr>Namensgebung</vt:lpstr>
      <vt:lpstr>Namensgebung</vt:lpstr>
      <vt:lpstr>Dezentralisierung</vt:lpstr>
      <vt:lpstr>Lokale Git-Funktionen</vt:lpstr>
      <vt:lpstr>Commits</vt:lpstr>
      <vt:lpstr>Status</vt:lpstr>
      <vt:lpstr>Remote-Repository Funktionen</vt:lpstr>
      <vt:lpstr>Push</vt:lpstr>
      <vt:lpstr>Pull</vt:lpstr>
      <vt:lpstr>Clone</vt:lpstr>
      <vt:lpstr>Branches</vt:lpstr>
      <vt:lpstr>Merge</vt:lpstr>
      <vt:lpstr>Merge</vt:lpstr>
      <vt:lpstr>Merge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Philipp Recknagel</dc:creator>
  <cp:lastModifiedBy>Philipp Recknagel</cp:lastModifiedBy>
  <cp:revision>1</cp:revision>
  <dcterms:created xsi:type="dcterms:W3CDTF">2022-11-30T19:52:17Z</dcterms:created>
  <dcterms:modified xsi:type="dcterms:W3CDTF">2022-11-30T21:31:04Z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0x0101002AC4BB204F6748428FD1C1A3204F631F</vt:lpwstr>
  </property>
</Properties>
</file>