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8275"/>
            <a:ext cx="10515600" cy="473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F70C-2A7E-4291-9EF9-509E281A20B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B84D-C3F2-4AB9-8018-C0B0AB181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asy.net/lesson/c_sharp_compilation_proces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getting-started/introduction-to-the-csharp-language-and-the-net-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C# </a:t>
            </a:r>
            <a:r>
              <a:rPr lang="da-DK" dirty="0" err="1" smtClean="0"/>
              <a:t>Build</a:t>
            </a:r>
            <a:r>
              <a:rPr lang="da-DK" dirty="0" smtClean="0"/>
              <a:t> og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Hvad sker der under overfladen?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Første skridt: </a:t>
            </a:r>
            <a:r>
              <a:rPr lang="da-DK" dirty="0" err="1" smtClean="0"/>
              <a:t>Compile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2" y="1866249"/>
            <a:ext cx="8010525" cy="20097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17195"/>
            <a:ext cx="10515600" cy="255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Computeren forstår ikke C# kode, som bare er tekst. Det skal oversættes – </a:t>
            </a:r>
            <a:r>
              <a:rPr lang="da-DK" dirty="0" err="1" smtClean="0"/>
              <a:t>compiles</a:t>
            </a:r>
            <a:r>
              <a:rPr lang="da-DK" dirty="0" smtClean="0"/>
              <a:t> – til noget computeren forstår.</a:t>
            </a:r>
          </a:p>
          <a:p>
            <a:r>
              <a:rPr lang="da-DK" dirty="0" smtClean="0"/>
              <a:t>Her er første skridt.</a:t>
            </a:r>
          </a:p>
          <a:p>
            <a:endParaRPr lang="da-DK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1800" dirty="0">
                <a:solidFill>
                  <a:prstClr val="black"/>
                </a:solidFill>
              </a:rPr>
              <a:t>Billeder lånt fra codeeasy.net: </a:t>
            </a:r>
            <a:r>
              <a:rPr lang="da-DK" sz="1800" dirty="0">
                <a:solidFill>
                  <a:prstClr val="black"/>
                </a:solidFill>
                <a:hlinkClick r:id="rId3"/>
              </a:rPr>
              <a:t>https://codeasy.net/lesson/c_sharp_compilation_process</a:t>
            </a:r>
            <a:r>
              <a:rPr lang="da-DK" sz="18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1800" dirty="0">
                <a:solidFill>
                  <a:prstClr val="black"/>
                </a:solidFill>
              </a:rPr>
              <a:t>Der er også yderligere forklaringer.</a:t>
            </a:r>
          </a:p>
          <a:p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8553450" y="1047750"/>
            <a:ext cx="1609725" cy="818499"/>
          </a:xfrm>
          <a:prstGeom prst="wedgeRectCallout">
            <a:avLst>
              <a:gd name="adj1" fmla="val -20833"/>
              <a:gd name="adj2" fmla="val 78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Intermediate</a:t>
            </a:r>
            <a:r>
              <a:rPr lang="da-DK" dirty="0" smtClean="0"/>
              <a:t> Language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9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Compile</a:t>
            </a:r>
            <a:r>
              <a:rPr lang="da-DK" dirty="0" smtClean="0"/>
              <a:t> time og run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761153"/>
            <a:ext cx="8010525" cy="267652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18579"/>
            <a:ext cx="10515600" cy="163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Når programmet skal køre, sker der yderligere et skridt, for at computeren kan køre din kode.</a:t>
            </a:r>
          </a:p>
          <a:p>
            <a:r>
              <a:rPr lang="da-DK" dirty="0" smtClean="0"/>
              <a:t>Dette skridt er (så godt som) usynligt - hvis det går godt!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7153275" y="1581150"/>
            <a:ext cx="1343025" cy="657225"/>
          </a:xfrm>
          <a:prstGeom prst="wedgeRectCallout">
            <a:avLst>
              <a:gd name="adj1" fmla="val -20833"/>
              <a:gd name="adj2" fmla="val 10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Just in Time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30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dirty="0" smtClean="0"/>
              <a:t>Start vs. </a:t>
            </a:r>
            <a:r>
              <a:rPr lang="da-DK" dirty="0" err="1" smtClean="0"/>
              <a:t>Build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64" y="365124"/>
            <a:ext cx="4090950" cy="619369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491163"/>
            <a:ext cx="949503" cy="406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  <p:sp>
        <p:nvSpPr>
          <p:cNvPr id="8" name="Left Brace 7"/>
          <p:cNvSpPr/>
          <p:nvPr/>
        </p:nvSpPr>
        <p:spPr>
          <a:xfrm>
            <a:off x="2109999" y="1330300"/>
            <a:ext cx="756310" cy="5243731"/>
          </a:xfrm>
          <a:prstGeom prst="leftBrace">
            <a:avLst>
              <a:gd name="adj1" fmla="val 36904"/>
              <a:gd name="adj2" fmla="val 4969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795605" y="1267465"/>
            <a:ext cx="708561" cy="3318555"/>
          </a:xfrm>
          <a:prstGeom prst="leftBrace">
            <a:avLst>
              <a:gd name="adj1" fmla="val 36904"/>
              <a:gd name="adj2" fmla="val 504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45495" y="2280411"/>
            <a:ext cx="23014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Build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Build</a:t>
            </a:r>
            <a:r>
              <a:rPr lang="da-DK" dirty="0" smtClean="0"/>
              <a:t> Solution</a:t>
            </a:r>
          </a:p>
          <a:p>
            <a:r>
              <a:rPr lang="da-DK" dirty="0" smtClean="0"/>
              <a:t>(</a:t>
            </a:r>
            <a:r>
              <a:rPr lang="da-DK" dirty="0" err="1" smtClean="0"/>
              <a:t>Ctrl+Shift+B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742" y="3629001"/>
            <a:ext cx="168991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dirty="0" err="1" smtClean="0"/>
              <a:t>Debug</a:t>
            </a:r>
            <a:r>
              <a:rPr lang="da-DK" dirty="0" smtClean="0"/>
              <a:t> – Start …</a:t>
            </a:r>
          </a:p>
          <a:p>
            <a:r>
              <a:rPr lang="da-DK" dirty="0"/>
              <a:t>(</a:t>
            </a:r>
            <a:r>
              <a:rPr lang="da-DK" dirty="0" smtClean="0"/>
              <a:t>F5 el. Ctrl+F5)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5803721" y="4733925"/>
            <a:ext cx="708561" cy="1824898"/>
          </a:xfrm>
          <a:prstGeom prst="leftBrace">
            <a:avLst>
              <a:gd name="adj1" fmla="val 36904"/>
              <a:gd name="adj2" fmla="val 504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45495" y="2982670"/>
            <a:ext cx="23014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Compiletime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5495" y="5461708"/>
            <a:ext cx="23014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program is not an </a:t>
            </a:r>
            <a:r>
              <a:rPr lang="da-DK" dirty="0" err="1" smtClean="0"/>
              <a:t>island</a:t>
            </a:r>
            <a:r>
              <a:rPr lang="da-DK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5733" cy="4351338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Ved </a:t>
            </a:r>
            <a:r>
              <a:rPr lang="da-DK" dirty="0" err="1" smtClean="0"/>
              <a:t>Compile</a:t>
            </a:r>
            <a:r>
              <a:rPr lang="da-DK" dirty="0" smtClean="0"/>
              <a:t> Time </a:t>
            </a:r>
            <a:r>
              <a:rPr lang="da-DK" dirty="0" err="1" smtClean="0"/>
              <a:t>checkes</a:t>
            </a:r>
            <a:r>
              <a:rPr lang="da-DK" dirty="0" smtClean="0"/>
              <a:t> koden imod alle referencer (</a:t>
            </a:r>
            <a:r>
              <a:rPr lang="da-DK" sz="22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using</a:t>
            </a:r>
            <a:r>
              <a:rPr lang="da-DK" sz="22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…;</a:t>
            </a:r>
            <a:r>
              <a:rPr lang="da-DK" dirty="0" smtClean="0"/>
              <a:t>).</a:t>
            </a:r>
          </a:p>
          <a:p>
            <a:endParaRPr lang="da-DK" dirty="0"/>
          </a:p>
          <a:p>
            <a:r>
              <a:rPr lang="da-DK" dirty="0" smtClean="0"/>
              <a:t>Ved Run Time skal </a:t>
            </a:r>
            <a:r>
              <a:rPr lang="da-DK" b="1" dirty="0" smtClean="0"/>
              <a:t>alle</a:t>
            </a:r>
            <a:r>
              <a:rPr lang="da-DK" dirty="0" smtClean="0"/>
              <a:t> disse være tilstede, for at det kan køre (fx ved Test)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1800" dirty="0" smtClean="0"/>
              <a:t>Tegning fra: </a:t>
            </a:r>
            <a:r>
              <a:rPr lang="da-DK" sz="1800" dirty="0" smtClean="0">
                <a:hlinkClick r:id="rId2"/>
              </a:rPr>
              <a:t>https://docs.microsoft.com/en-us/dotnet/csharp/getting-started/introduction-to-the-csharp-language-and-the-net-framework</a:t>
            </a:r>
            <a:r>
              <a:rPr lang="da-DK" sz="1800" dirty="0" smtClean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81" y="1629043"/>
            <a:ext cx="5611453" cy="502406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22013" y="1448657"/>
            <a:ext cx="6380252" cy="28664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dirty="0" err="1" smtClean="0">
                <a:solidFill>
                  <a:schemeClr val="tx1"/>
                </a:solidFill>
              </a:rPr>
              <a:t>Compile</a:t>
            </a:r>
            <a:r>
              <a:rPr lang="da-DK" sz="2400" dirty="0" smtClean="0">
                <a:solidFill>
                  <a:schemeClr val="tx1"/>
                </a:solidFill>
              </a:rPr>
              <a:t> time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22013" y="3623602"/>
            <a:ext cx="6380252" cy="3164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2400" dirty="0" smtClean="0">
                <a:solidFill>
                  <a:schemeClr val="tx1"/>
                </a:solidFill>
              </a:rPr>
              <a:t>Run time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Ét klassebibliotek – flere anvendelser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37716"/>
              </p:ext>
            </p:extLst>
          </p:nvPr>
        </p:nvGraphicFramePr>
        <p:xfrm>
          <a:off x="929458" y="1079864"/>
          <a:ext cx="10424342" cy="57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8235720" imgH="4504680" progId="Visio.Drawing.15">
                  <p:embed/>
                </p:oleObj>
              </mc:Choice>
              <mc:Fallback>
                <p:oleObj name="Visio" r:id="rId3" imgW="8235720" imgH="45046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458" y="1079864"/>
                        <a:ext cx="10424342" cy="57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2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.Net Platform: Framework el. </a:t>
            </a:r>
            <a:r>
              <a:rPr lang="da-DK" dirty="0"/>
              <a:t>C</a:t>
            </a:r>
            <a:r>
              <a:rPr lang="da-DK" dirty="0" smtClean="0"/>
              <a:t>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75"/>
            <a:ext cx="4228660" cy="5351824"/>
          </a:xfrm>
        </p:spPr>
        <p:txBody>
          <a:bodyPr>
            <a:normAutofit/>
          </a:bodyPr>
          <a:lstStyle/>
          <a:p>
            <a:r>
              <a:rPr lang="da-DK" dirty="0" smtClean="0"/>
              <a:t>.Net Core er fremtidens platform</a:t>
            </a:r>
          </a:p>
          <a:p>
            <a:r>
              <a:rPr lang="da-DK" dirty="0" smtClean="0"/>
              <a:t>Man kan ikke konvertere sit projekt på en </a:t>
            </a:r>
            <a:r>
              <a:rPr lang="da-DK" b="1" dirty="0" smtClean="0"/>
              <a:t>nem</a:t>
            </a:r>
            <a:r>
              <a:rPr lang="da-DK" dirty="0" smtClean="0"/>
              <a:t> måde</a:t>
            </a:r>
          </a:p>
          <a:p>
            <a:r>
              <a:rPr lang="da-DK" dirty="0" smtClean="0"/>
              <a:t>Brug .Net Core 3.1</a:t>
            </a:r>
          </a:p>
          <a:p>
            <a:r>
              <a:rPr lang="da-DK" dirty="0" smtClean="0"/>
              <a:t>Opdater Visual Studio!</a:t>
            </a:r>
          </a:p>
          <a:p>
            <a:r>
              <a:rPr lang="da-DK" dirty="0" smtClean="0"/>
              <a:t>.Net Core 3.1 support er  </a:t>
            </a:r>
            <a:r>
              <a:rPr lang="da-DK" b="1" dirty="0" smtClean="0"/>
              <a:t>nyt</a:t>
            </a:r>
            <a:r>
              <a:rPr lang="da-DK" dirty="0" smtClean="0"/>
              <a:t> på SWT- der kan stadig være problemer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8" y="1295587"/>
            <a:ext cx="5611453" cy="502406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674936" y="4496586"/>
            <a:ext cx="9332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671901" y="4873659"/>
            <a:ext cx="9332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6089" y="1438275"/>
            <a:ext cx="183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.Net Framework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78388" y="1592163"/>
            <a:ext cx="9332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4401" y="4171248"/>
            <a:ext cx="86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Core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76987" y="1184281"/>
            <a:ext cx="86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Core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979" y="4479025"/>
            <a:ext cx="86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Core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29894" y="590505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Windows </a:t>
            </a:r>
            <a:r>
              <a:rPr lang="da-DK" dirty="0" err="1" smtClean="0"/>
              <a:t>Only</a:t>
            </a:r>
            <a:r>
              <a:rPr lang="da-DK" dirty="0" smtClean="0"/>
              <a:t>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74874" y="5857985"/>
            <a:ext cx="163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Linux</a:t>
            </a:r>
          </a:p>
          <a:p>
            <a:r>
              <a:rPr lang="da-DK" dirty="0" err="1" smtClean="0"/>
              <a:t>MacOS</a:t>
            </a:r>
            <a:endParaRPr lang="da-DK" dirty="0" smtClean="0"/>
          </a:p>
          <a:p>
            <a:r>
              <a:rPr lang="da-DK" dirty="0" err="1" smtClean="0"/>
              <a:t>iOs</a:t>
            </a:r>
            <a:r>
              <a:rPr lang="da-DK" dirty="0" smtClean="0"/>
              <a:t> &amp; Android</a:t>
            </a:r>
            <a:endParaRPr lang="da-DK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63942" y="6104931"/>
            <a:ext cx="9332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238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Visio</vt:lpstr>
      <vt:lpstr>C# Build og Test?</vt:lpstr>
      <vt:lpstr>Første skridt: Compile</vt:lpstr>
      <vt:lpstr>Compile time og run time</vt:lpstr>
      <vt:lpstr>Start vs. Build</vt:lpstr>
      <vt:lpstr>A program is not an island!</vt:lpstr>
      <vt:lpstr>Ét klassebibliotek – flere anvendelser</vt:lpstr>
      <vt:lpstr>.Net Platform: Framework el. Core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Build?</dc:title>
  <dc:creator>Frank Bodholdt Jakobsen</dc:creator>
  <cp:lastModifiedBy>Frank Bodholdt Jakobsen</cp:lastModifiedBy>
  <cp:revision>69</cp:revision>
  <dcterms:created xsi:type="dcterms:W3CDTF">2020-02-07T10:54:37Z</dcterms:created>
  <dcterms:modified xsi:type="dcterms:W3CDTF">2021-01-15T09:10:20Z</dcterms:modified>
</cp:coreProperties>
</file>