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329" r:id="rId3"/>
    <p:sldId id="335" r:id="rId4"/>
    <p:sldId id="336" r:id="rId5"/>
    <p:sldId id="341" r:id="rId6"/>
    <p:sldId id="340" r:id="rId7"/>
    <p:sldId id="33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390436-6AAA-4E32-97D3-EE69A69966D1}">
          <p14:sldIdLst>
            <p14:sldId id="260"/>
            <p14:sldId id="329"/>
            <p14:sldId id="335"/>
            <p14:sldId id="336"/>
            <p14:sldId id="341"/>
            <p14:sldId id="340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E92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20" d="100"/>
          <a:sy n="120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484785"/>
            <a:ext cx="8424936" cy="2115666"/>
          </a:xfrm>
        </p:spPr>
        <p:txBody>
          <a:bodyPr>
            <a:normAutofit/>
          </a:bodyPr>
          <a:lstStyle/>
          <a:p>
            <a:r>
              <a:rPr lang="da-DK" dirty="0" smtClean="0"/>
              <a:t>A </a:t>
            </a:r>
            <a:r>
              <a:rPr lang="da-DK" dirty="0" err="1" smtClean="0"/>
              <a:t>crash</a:t>
            </a:r>
            <a:r>
              <a:rPr lang="da-DK" dirty="0" smtClean="0"/>
              <a:t> </a:t>
            </a:r>
            <a:r>
              <a:rPr lang="da-DK" dirty="0" err="1" smtClean="0"/>
              <a:t>course</a:t>
            </a:r>
            <a:r>
              <a:rPr lang="da-DK" dirty="0" smtClean="0"/>
              <a:t> in </a:t>
            </a:r>
            <a:r>
              <a:rPr lang="da-DK" dirty="0" err="1" smtClean="0"/>
              <a:t>exceptions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2: </a:t>
            </a:r>
            <a:r>
              <a:rPr lang="da-DK" dirty="0" err="1" smtClean="0"/>
              <a:t>Exceptions</a:t>
            </a:r>
            <a:r>
              <a:rPr lang="da-DK" dirty="0" smtClean="0"/>
              <a:t> and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" y="3717032"/>
            <a:ext cx="1957400" cy="31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Exceptions</a:t>
            </a:r>
            <a:r>
              <a:rPr lang="da-DK" sz="2800" dirty="0" smtClean="0"/>
              <a:t> must </a:t>
            </a:r>
            <a:r>
              <a:rPr lang="da-DK" sz="2800" dirty="0" err="1" smtClean="0"/>
              <a:t>also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tested</a:t>
            </a:r>
            <a:endParaRPr lang="da-DK" sz="2800" dirty="0" smtClean="0"/>
          </a:p>
          <a:p>
            <a:endParaRPr lang="da-DK" sz="2800" dirty="0" smtClean="0"/>
          </a:p>
          <a:p>
            <a:r>
              <a:rPr lang="da-DK" sz="2800" dirty="0" err="1" smtClean="0"/>
              <a:t>Exceptions</a:t>
            </a:r>
            <a:r>
              <a:rPr lang="da-DK" sz="2800" dirty="0" smtClean="0"/>
              <a:t> </a:t>
            </a:r>
            <a:r>
              <a:rPr lang="da-DK" sz="2800" dirty="0" err="1" smtClean="0"/>
              <a:t>are</a:t>
            </a:r>
            <a:r>
              <a:rPr lang="da-DK" sz="2800" dirty="0" smtClean="0"/>
              <a:t> part of the ”</a:t>
            </a:r>
            <a:r>
              <a:rPr lang="da-DK" sz="2800" dirty="0" err="1" smtClean="0"/>
              <a:t>contract</a:t>
            </a:r>
            <a:r>
              <a:rPr lang="da-DK" sz="2800" dirty="0" smtClean="0"/>
              <a:t>” for </a:t>
            </a:r>
            <a:r>
              <a:rPr lang="da-DK" sz="2800" dirty="0" err="1" smtClean="0"/>
              <a:t>using</a:t>
            </a:r>
            <a:r>
              <a:rPr lang="da-DK" sz="2800" dirty="0" smtClean="0"/>
              <a:t> a </a:t>
            </a:r>
            <a:r>
              <a:rPr lang="da-DK" sz="2800" dirty="0" err="1" smtClean="0"/>
              <a:t>class</a:t>
            </a:r>
            <a:endParaRPr lang="da-DK" sz="2800" dirty="0" smtClean="0"/>
          </a:p>
          <a:p>
            <a:pPr lvl="1"/>
            <a:r>
              <a:rPr lang="da-DK" sz="2400" dirty="0" smtClean="0"/>
              <a:t>If </a:t>
            </a:r>
            <a:r>
              <a:rPr lang="da-DK" sz="2400" dirty="0" err="1" smtClean="0"/>
              <a:t>you</a:t>
            </a:r>
            <a:r>
              <a:rPr lang="da-DK" sz="2400" dirty="0" smtClean="0"/>
              <a:t> do so-and-so, </a:t>
            </a:r>
            <a:r>
              <a:rPr lang="da-DK" sz="2400" dirty="0" err="1" smtClean="0"/>
              <a:t>this</a:t>
            </a:r>
            <a:r>
              <a:rPr lang="da-DK" sz="2400" dirty="0" smtClean="0"/>
              <a:t> </a:t>
            </a:r>
            <a:r>
              <a:rPr lang="da-DK" sz="2400" dirty="0" err="1" smtClean="0"/>
              <a:t>particular</a:t>
            </a:r>
            <a:r>
              <a:rPr lang="da-DK" sz="2400" dirty="0" smtClean="0"/>
              <a:t> exception </a:t>
            </a:r>
            <a:r>
              <a:rPr lang="da-DK" sz="2400" dirty="0" err="1" smtClean="0"/>
              <a:t>will</a:t>
            </a:r>
            <a:r>
              <a:rPr lang="da-DK" sz="2400" dirty="0" smtClean="0"/>
              <a:t> </a:t>
            </a:r>
            <a:r>
              <a:rPr lang="da-DK" sz="2400" dirty="0" err="1" smtClean="0"/>
              <a:t>be</a:t>
            </a:r>
            <a:r>
              <a:rPr lang="da-DK" sz="2400" dirty="0" smtClean="0"/>
              <a:t> </a:t>
            </a:r>
            <a:r>
              <a:rPr lang="da-DK" sz="2400" dirty="0" err="1" smtClean="0"/>
              <a:t>thrown</a:t>
            </a:r>
            <a:endParaRPr lang="da-DK" sz="2400" dirty="0"/>
          </a:p>
          <a:p>
            <a:endParaRPr lang="da-DK" sz="2800" dirty="0" smtClean="0"/>
          </a:p>
          <a:p>
            <a:r>
              <a:rPr lang="da-DK" sz="2800" dirty="0" err="1" smtClean="0"/>
              <a:t>Create</a:t>
            </a:r>
            <a:r>
              <a:rPr lang="da-DK" sz="2800" dirty="0" smtClean="0"/>
              <a:t> test cases </a:t>
            </a:r>
            <a:r>
              <a:rPr lang="da-DK" sz="2800" dirty="0" err="1" smtClean="0"/>
              <a:t>that</a:t>
            </a:r>
            <a:r>
              <a:rPr lang="da-DK" sz="2800" dirty="0" smtClean="0"/>
              <a:t> </a:t>
            </a:r>
            <a:r>
              <a:rPr lang="da-DK" sz="2800" dirty="0" err="1" smtClean="0"/>
              <a:t>verify</a:t>
            </a:r>
            <a:r>
              <a:rPr lang="da-DK" sz="2800" dirty="0" smtClean="0"/>
              <a:t> </a:t>
            </a:r>
            <a:r>
              <a:rPr lang="da-DK" sz="2800" dirty="0" err="1" smtClean="0"/>
              <a:t>that</a:t>
            </a:r>
            <a:r>
              <a:rPr lang="da-DK" sz="2800" dirty="0" smtClean="0"/>
              <a:t> exceptions </a:t>
            </a:r>
            <a:r>
              <a:rPr lang="da-DK" sz="2800" dirty="0" err="1" smtClean="0"/>
              <a:t>occur</a:t>
            </a:r>
            <a:r>
              <a:rPr lang="da-DK" sz="2800" dirty="0" smtClean="0"/>
              <a:t> </a:t>
            </a:r>
            <a:r>
              <a:rPr lang="da-DK" sz="2800" dirty="0" err="1" smtClean="0"/>
              <a:t>when</a:t>
            </a:r>
            <a:r>
              <a:rPr lang="da-DK" sz="2800" dirty="0" smtClean="0"/>
              <a:t> </a:t>
            </a:r>
            <a:r>
              <a:rPr lang="da-DK" sz="2800" dirty="0" err="1" smtClean="0"/>
              <a:t>they</a:t>
            </a:r>
            <a:r>
              <a:rPr lang="da-DK" sz="2800" dirty="0" smtClean="0"/>
              <a:t> </a:t>
            </a:r>
            <a:r>
              <a:rPr lang="da-DK" sz="2800" dirty="0" err="1" smtClean="0"/>
              <a:t>should</a:t>
            </a:r>
            <a:endParaRPr lang="da-DK" sz="2800" dirty="0" smtClean="0"/>
          </a:p>
          <a:p>
            <a:pPr marL="0" indent="0">
              <a:buNone/>
            </a:pP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40163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821053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using </a:t>
            </a:r>
            <a:r>
              <a:rPr lang="en-US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oldfashioned</a:t>
            </a:r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Assert.Throws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TestThatThrowsException2()</a:t>
            </a:r>
            <a:endParaRPr lang="da-DK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= new UUT();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uut.SetUpScenario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Assert.Throws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 () =&gt;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uut.StuffThatThrowsException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3347864" y="3573016"/>
            <a:ext cx="3312368" cy="1512168"/>
          </a:xfrm>
          <a:prstGeom prst="wedgeRectCallout">
            <a:avLst>
              <a:gd name="adj1" fmla="val -35236"/>
              <a:gd name="adj2" fmla="val -81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Function/method with zero parameters, defined with a lambda expression</a:t>
            </a:r>
            <a:endParaRPr lang="da-DK" dirty="0"/>
          </a:p>
        </p:txBody>
      </p:sp>
      <p:sp>
        <p:nvSpPr>
          <p:cNvPr id="5" name="Rectangular Callout 4"/>
          <p:cNvSpPr/>
          <p:nvPr/>
        </p:nvSpPr>
        <p:spPr>
          <a:xfrm>
            <a:off x="4860032" y="1147640"/>
            <a:ext cx="3312368" cy="1512168"/>
          </a:xfrm>
          <a:prstGeom prst="wedgeRectCallout">
            <a:avLst>
              <a:gd name="adj1" fmla="val -96208"/>
              <a:gd name="adj2" fmla="val 61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Combined Act/Assert – it is necessary to Assert directly on the Act!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75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821053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using constraints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TestThatThrowsException3()</a:t>
            </a:r>
            <a:endParaRPr lang="da-DK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= new UUT();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uut.SetUpScenario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Assert.That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uut.StuffThatThrowsException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Throws.TypeOf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821053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</a:t>
            </a:r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values in the exception using 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TestThatThrowsException3()</a:t>
            </a:r>
            <a:endParaRPr lang="da-DK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= new UUT();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uut.SetUpScenario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Assert.That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uut.StuffThatThrowsException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Throws.TypeOf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With.Property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("Value").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EqualTo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(42));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82105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3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</a:t>
            </a:r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expected values in the exception</a:t>
            </a:r>
          </a:p>
          <a:p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Using </a:t>
            </a:r>
            <a:r>
              <a:rPr lang="en-US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oldfashioned</a:t>
            </a:r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Assert.Catch</a:t>
            </a:r>
            <a:r>
              <a:rPr lang="en-US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more readable than the constraint version</a:t>
            </a:r>
            <a:endParaRPr lang="en-US" sz="13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TestThatThrowsException4()</a:t>
            </a:r>
            <a:endParaRPr lang="da-DK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= new UUT();</a:t>
            </a:r>
          </a:p>
          <a:p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uut.SetUpScenario</a:t>
            </a:r>
            <a:r>
              <a:rPr lang="da-DK" sz="13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ex = 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Assert.Catch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ExceptionWithValue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 () =&gt;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uut.StuffThatThrowsException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Assert.That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ex.Value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Is.EqualTo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(42));</a:t>
            </a: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Exceptions and test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821053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Old </a:t>
            </a:r>
            <a:r>
              <a:rPr lang="da-DK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fashioned</a:t>
            </a:r>
            <a:r>
              <a:rPr lang="da-DK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da-DK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the </a:t>
            </a:r>
            <a:r>
              <a:rPr lang="da-DK" sz="13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failure</a:t>
            </a:r>
            <a:r>
              <a:rPr lang="da-DK" sz="13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ExpectedException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MyException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))]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TestThatThrowsException1()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UUT();</a:t>
            </a:r>
          </a:p>
          <a:p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uut.SetUpScenario</a:t>
            </a:r>
            <a:r>
              <a:rPr lang="da-DK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uut.StuffThatThrowsException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kstfelt 2"/>
          <p:cNvSpPr txBox="1"/>
          <p:nvPr/>
        </p:nvSpPr>
        <p:spPr>
          <a:xfrm rot="20746188">
            <a:off x="1785782" y="200826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dirty="0" smtClean="0">
                <a:solidFill>
                  <a:srgbClr val="FF0000"/>
                </a:solidFill>
              </a:rPr>
              <a:t>OBSOLETE !</a:t>
            </a:r>
            <a:endParaRPr lang="da-DK" sz="7200" dirty="0">
              <a:solidFill>
                <a:srgbClr val="FF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539552" y="443711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This </a:t>
            </a:r>
            <a:r>
              <a:rPr lang="da-DK" dirty="0" err="1" smtClean="0"/>
              <a:t>attribute</a:t>
            </a:r>
            <a:r>
              <a:rPr lang="da-DK" dirty="0" smtClean="0"/>
              <a:t> for </a:t>
            </a:r>
            <a:r>
              <a:rPr lang="da-DK" dirty="0" err="1" smtClean="0"/>
              <a:t>testing</a:t>
            </a:r>
            <a:r>
              <a:rPr lang="da-DK" dirty="0" smtClean="0"/>
              <a:t> </a:t>
            </a:r>
            <a:r>
              <a:rPr lang="da-DK" dirty="0" err="1" smtClean="0"/>
              <a:t>Exceptions</a:t>
            </a:r>
            <a:r>
              <a:rPr lang="da-DK" dirty="0" smtClean="0"/>
              <a:t> in </a:t>
            </a:r>
            <a:r>
              <a:rPr lang="da-DK" dirty="0" err="1" smtClean="0"/>
              <a:t>NUnit</a:t>
            </a:r>
            <a:r>
              <a:rPr lang="da-DK" dirty="0" smtClean="0"/>
              <a:t> is </a:t>
            </a:r>
            <a:r>
              <a:rPr lang="da-DK" dirty="0" err="1" smtClean="0"/>
              <a:t>no</a:t>
            </a:r>
            <a:r>
              <a:rPr lang="da-DK" dirty="0" smtClean="0"/>
              <a:t> longer </a:t>
            </a:r>
            <a:r>
              <a:rPr lang="da-DK" dirty="0" err="1" smtClean="0"/>
              <a:t>available</a:t>
            </a:r>
            <a:r>
              <a:rPr lang="da-DK" dirty="0" smtClean="0"/>
              <a:t> for the </a:t>
            </a:r>
            <a:r>
              <a:rPr lang="da-DK" dirty="0" err="1" smtClean="0"/>
              <a:t>reason</a:t>
            </a:r>
            <a:r>
              <a:rPr lang="da-DK" dirty="0" smtClean="0"/>
              <a:t> </a:t>
            </a:r>
            <a:r>
              <a:rPr lang="da-DK" dirty="0" err="1" smtClean="0"/>
              <a:t>indicated</a:t>
            </a:r>
            <a:r>
              <a:rPr lang="da-DK" dirty="0" smtClean="0"/>
              <a:t> in the </a:t>
            </a:r>
            <a:r>
              <a:rPr lang="da-DK" dirty="0" err="1" smtClean="0"/>
              <a:t>comment</a:t>
            </a:r>
            <a:r>
              <a:rPr lang="da-DK" dirty="0" smtClean="0"/>
              <a:t>. If </a:t>
            </a:r>
            <a:r>
              <a:rPr lang="da-DK" dirty="0" err="1" smtClean="0"/>
              <a:t>there</a:t>
            </a:r>
            <a:r>
              <a:rPr lang="da-DK" dirty="0" smtClean="0"/>
              <a:t> is 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line of </a:t>
            </a:r>
            <a:r>
              <a:rPr lang="da-DK" dirty="0" err="1" smtClean="0"/>
              <a:t>code</a:t>
            </a:r>
            <a:r>
              <a:rPr lang="da-DK" dirty="0" smtClean="0"/>
              <a:t> in the test, it </a:t>
            </a:r>
            <a:r>
              <a:rPr lang="da-DK" dirty="0" err="1" smtClean="0"/>
              <a:t>will</a:t>
            </a:r>
            <a:r>
              <a:rPr lang="da-DK" dirty="0" smtClean="0"/>
              <a:t> not </a:t>
            </a:r>
            <a:r>
              <a:rPr lang="da-DK" dirty="0" err="1" smtClean="0"/>
              <a:t>be</a:t>
            </a:r>
            <a:r>
              <a:rPr lang="da-DK" dirty="0" smtClean="0"/>
              <a:t> clear, if the </a:t>
            </a:r>
            <a:r>
              <a:rPr lang="da-DK" dirty="0" err="1" smtClean="0"/>
              <a:t>exception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actually</a:t>
            </a:r>
            <a:r>
              <a:rPr lang="da-DK" dirty="0" smtClean="0"/>
              <a:t> </a:t>
            </a:r>
            <a:r>
              <a:rPr lang="da-DK" dirty="0" err="1" smtClean="0"/>
              <a:t>thrown</a:t>
            </a:r>
            <a:r>
              <a:rPr lang="da-DK" dirty="0" smtClean="0"/>
              <a:t> from the </a:t>
            </a:r>
            <a:r>
              <a:rPr lang="da-DK" dirty="0" err="1" smtClean="0"/>
              <a:t>expected</a:t>
            </a:r>
            <a:r>
              <a:rPr lang="da-DK" dirty="0" smtClean="0"/>
              <a:t> line and not from </a:t>
            </a:r>
            <a:r>
              <a:rPr lang="da-DK" dirty="0" err="1" smtClean="0"/>
              <a:t>one</a:t>
            </a:r>
            <a:r>
              <a:rPr lang="da-DK" dirty="0" smtClean="0"/>
              <a:t> of the </a:t>
            </a:r>
            <a:r>
              <a:rPr lang="da-DK" dirty="0" err="1" smtClean="0"/>
              <a:t>other</a:t>
            </a:r>
            <a:r>
              <a:rPr lang="da-DK" dirty="0" smtClean="0"/>
              <a:t> lines, </a:t>
            </a:r>
            <a:r>
              <a:rPr lang="da-DK" dirty="0" err="1" smtClean="0"/>
              <a:t>when</a:t>
            </a:r>
            <a:r>
              <a:rPr lang="da-DK" dirty="0" smtClean="0"/>
              <a:t> the test passes.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8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E Lesson 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829</TotalTime>
  <Words>340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AU Passata</vt:lpstr>
      <vt:lpstr>Calibri</vt:lpstr>
      <vt:lpstr>Consolas</vt:lpstr>
      <vt:lpstr>ASE Lesson X</vt:lpstr>
      <vt:lpstr>A crash course in exceptions  2: Exceptions and test</vt:lpstr>
      <vt:lpstr>Exceptions and test</vt:lpstr>
      <vt:lpstr>Exceptions and test</vt:lpstr>
      <vt:lpstr>Exceptions and test</vt:lpstr>
      <vt:lpstr>Exceptions and test</vt:lpstr>
      <vt:lpstr>Exceptions and test</vt:lpstr>
      <vt:lpstr>Exceptions and test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creator>Steen Krøyer</dc:creator>
  <cp:lastModifiedBy>Frank Bodholdt Jakobsen</cp:lastModifiedBy>
  <cp:revision>94</cp:revision>
  <cp:lastPrinted>2013-02-14T13:35:56Z</cp:lastPrinted>
  <dcterms:created xsi:type="dcterms:W3CDTF">2012-01-25T12:54:49Z</dcterms:created>
  <dcterms:modified xsi:type="dcterms:W3CDTF">2019-08-20T13:14:54Z</dcterms:modified>
</cp:coreProperties>
</file>