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69" r:id="rId4"/>
    <p:sldId id="258" r:id="rId5"/>
    <p:sldId id="259" r:id="rId6"/>
    <p:sldId id="270" r:id="rId7"/>
    <p:sldId id="261" r:id="rId8"/>
    <p:sldId id="263" r:id="rId9"/>
    <p:sldId id="264" r:id="rId10"/>
    <p:sldId id="262" r:id="rId11"/>
    <p:sldId id="265" r:id="rId12"/>
    <p:sldId id="267" r:id="rId13"/>
    <p:sldId id="266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E3B"/>
    <a:srgbClr val="FFAE37"/>
    <a:srgbClr val="2E4E92"/>
    <a:srgbClr val="294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94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8EB0-8888-4A4E-94F3-14D8E5038AB6}" type="datetimeFigureOut">
              <a:rPr lang="da-DK" smtClean="0"/>
              <a:t>27-03-2019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42F7E-C03E-4A75-829B-A53EDB2B71A1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7550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2711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80993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0571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16072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78904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>
                <a:solidFill>
                  <a:prstClr val="black"/>
                </a:solidFill>
              </a:rPr>
              <a:pPr/>
              <a:t>3</a:t>
            </a:fld>
            <a:endParaRPr lang="da-DK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904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4966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91536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5991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36091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78820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52294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1243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smtClean="0"/>
              <a:t>Klik for at redigere i master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862058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noProof="0" dirty="0" err="1" smtClean="0"/>
              <a:t>Klik</a:t>
            </a:r>
            <a:r>
              <a:rPr lang="en-US" noProof="0" dirty="0" smtClean="0"/>
              <a:t> for at </a:t>
            </a:r>
            <a:r>
              <a:rPr lang="en-US" noProof="0" dirty="0" err="1" smtClean="0"/>
              <a:t>redigere</a:t>
            </a:r>
            <a:r>
              <a:rPr lang="en-US" noProof="0" dirty="0" smtClean="0"/>
              <a:t> </a:t>
            </a:r>
            <a:r>
              <a:rPr lang="en-US" noProof="0" dirty="0" err="1" smtClean="0"/>
              <a:t>i</a:t>
            </a:r>
            <a:r>
              <a:rPr lang="en-US" noProof="0" dirty="0" smtClean="0"/>
              <a:t> master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  <a:prstGeom prst="rect">
            <a:avLst/>
          </a:prstGeom>
        </p:spPr>
        <p:txBody>
          <a:bodyPr/>
          <a:lstStyle>
            <a:lvl1pPr>
              <a:buClr>
                <a:srgbClr val="294E92"/>
              </a:buClr>
              <a:defRPr/>
            </a:lvl1pPr>
            <a:lvl2pPr>
              <a:defRPr/>
            </a:lvl2pPr>
            <a:lvl5pPr>
              <a:defRPr/>
            </a:lvl5pPr>
          </a:lstStyle>
          <a:p>
            <a:pPr lvl="0"/>
            <a:r>
              <a:rPr lang="en-US" noProof="0" dirty="0" err="1" smtClean="0"/>
              <a:t>Klik</a:t>
            </a:r>
            <a:r>
              <a:rPr lang="en-US" noProof="0" dirty="0" smtClean="0"/>
              <a:t> for at </a:t>
            </a:r>
            <a:r>
              <a:rPr lang="en-US" noProof="0" dirty="0" err="1" smtClean="0"/>
              <a:t>redigere</a:t>
            </a:r>
            <a:r>
              <a:rPr lang="en-US" noProof="0" dirty="0" smtClean="0"/>
              <a:t> </a:t>
            </a:r>
            <a:r>
              <a:rPr lang="en-US" noProof="0" dirty="0" err="1" smtClean="0"/>
              <a:t>i</a:t>
            </a:r>
            <a:r>
              <a:rPr lang="en-US" noProof="0" dirty="0" smtClean="0"/>
              <a:t> master</a:t>
            </a:r>
          </a:p>
          <a:p>
            <a:pPr lvl="1"/>
            <a:r>
              <a:rPr lang="en-US" noProof="0" dirty="0" err="1" smtClean="0"/>
              <a:t>Andet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r>
              <a:rPr lang="en-US" noProof="0" dirty="0" smtClean="0"/>
              <a:t> mmm</a:t>
            </a:r>
          </a:p>
          <a:p>
            <a:pPr lvl="2"/>
            <a:r>
              <a:rPr lang="en-US" noProof="0" dirty="0" err="1" smtClean="0"/>
              <a:t>Tredje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Fjerde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Femte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4043674" y="649810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da-DK" sz="1200" b="0" noProof="0" smtClean="0">
                <a:solidFill>
                  <a:schemeClr val="tx1"/>
                </a:solidFill>
              </a:rPr>
              <a:pPr algn="ctr"/>
              <a:t>‹nr.›</a:t>
            </a:fld>
            <a:r>
              <a:rPr lang="da-DK" sz="1200" b="0" noProof="0" dirty="0" smtClean="0">
                <a:solidFill>
                  <a:schemeClr val="tx1"/>
                </a:solidFill>
              </a:rPr>
              <a:t>- </a:t>
            </a:r>
            <a:endParaRPr lang="da-DK" sz="1200" b="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1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noProof="0" dirty="0" err="1" smtClean="0"/>
              <a:t>Klik</a:t>
            </a:r>
            <a:r>
              <a:rPr lang="en-US" noProof="0" dirty="0" smtClean="0"/>
              <a:t> for at </a:t>
            </a:r>
            <a:r>
              <a:rPr lang="en-US" noProof="0" dirty="0" err="1" smtClean="0"/>
              <a:t>redigere</a:t>
            </a:r>
            <a:r>
              <a:rPr lang="en-US" noProof="0" dirty="0" smtClean="0"/>
              <a:t> </a:t>
            </a:r>
            <a:r>
              <a:rPr lang="en-US" noProof="0" dirty="0" err="1" smtClean="0"/>
              <a:t>i</a:t>
            </a:r>
            <a:r>
              <a:rPr lang="en-US" noProof="0" dirty="0" smtClean="0"/>
              <a:t> master</a:t>
            </a:r>
            <a:endParaRPr lang="en-US" noProof="0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043674" y="649810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da-DK" sz="1200" b="0" noProof="0" smtClean="0">
                <a:solidFill>
                  <a:schemeClr val="tx1"/>
                </a:solidFill>
              </a:rPr>
              <a:pPr algn="ctr"/>
              <a:t>‹nr.›</a:t>
            </a:fld>
            <a:r>
              <a:rPr lang="da-DK" sz="1200" b="0" noProof="0" dirty="0" smtClean="0">
                <a:solidFill>
                  <a:schemeClr val="tx1"/>
                </a:solidFill>
              </a:rPr>
              <a:t>- </a:t>
            </a:r>
            <a:endParaRPr lang="da-DK" sz="1200" b="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608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 smtClean="0"/>
              <a:t>Klik</a:t>
            </a:r>
            <a:r>
              <a:rPr lang="en-US" noProof="0" dirty="0" smtClean="0"/>
              <a:t> for at </a:t>
            </a:r>
            <a:r>
              <a:rPr lang="en-US" noProof="0" dirty="0" err="1" smtClean="0"/>
              <a:t>redigere</a:t>
            </a:r>
            <a:r>
              <a:rPr lang="en-US" noProof="0" dirty="0" smtClean="0"/>
              <a:t> </a:t>
            </a:r>
            <a:r>
              <a:rPr lang="en-US" noProof="0" dirty="0" err="1" smtClean="0"/>
              <a:t>i</a:t>
            </a:r>
            <a:r>
              <a:rPr lang="en-US" noProof="0" dirty="0" smtClean="0"/>
              <a:t> master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 smtClean="0"/>
              <a:t>Klik</a:t>
            </a:r>
            <a:r>
              <a:rPr lang="en-US" noProof="0" dirty="0" smtClean="0"/>
              <a:t> for at </a:t>
            </a:r>
            <a:r>
              <a:rPr lang="en-US" noProof="0" dirty="0" err="1" smtClean="0"/>
              <a:t>redigere</a:t>
            </a:r>
            <a:r>
              <a:rPr lang="en-US" noProof="0" dirty="0" smtClean="0"/>
              <a:t> </a:t>
            </a:r>
            <a:r>
              <a:rPr lang="en-US" noProof="0" dirty="0" err="1" smtClean="0"/>
              <a:t>i</a:t>
            </a:r>
            <a:r>
              <a:rPr lang="en-US" noProof="0" dirty="0" smtClean="0"/>
              <a:t> master</a:t>
            </a:r>
          </a:p>
          <a:p>
            <a:pPr lvl="1"/>
            <a:r>
              <a:rPr lang="en-US" noProof="0" dirty="0" err="1" smtClean="0"/>
              <a:t>Andet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Tredje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Fjerde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Femte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U Passata" panose="020B05030305020308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94E9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Quality Metrics</a:t>
            </a:r>
            <a:br>
              <a:rPr lang="en-US" dirty="0" smtClean="0"/>
            </a:br>
            <a:r>
              <a:rPr lang="en-US" dirty="0" smtClean="0"/>
              <a:t>Dynamic Analysis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I4SWT</a:t>
            </a:r>
          </a:p>
        </p:txBody>
      </p:sp>
    </p:spTree>
    <p:extLst>
      <p:ext uri="{BB962C8B-B14F-4D97-AF65-F5344CB8AC3E}">
        <p14:creationId xmlns:p14="http://schemas.microsoft.com/office/powerpoint/2010/main" val="19708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Dynamic analysis- </a:t>
            </a:r>
            <a:r>
              <a:rPr lang="da-DK" dirty="0" err="1" smtClean="0"/>
              <a:t>Quantitative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Resource </a:t>
            </a:r>
            <a:r>
              <a:rPr lang="da-DK" dirty="0" err="1" smtClean="0"/>
              <a:t>measurements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traditionally</a:t>
            </a:r>
            <a:r>
              <a:rPr lang="da-DK" dirty="0" smtClean="0"/>
              <a:t> </a:t>
            </a:r>
            <a:r>
              <a:rPr lang="da-DK" dirty="0" err="1" smtClean="0"/>
              <a:t>called</a:t>
            </a:r>
            <a:r>
              <a:rPr lang="da-DK" dirty="0" smtClean="0"/>
              <a:t> "profiling"</a:t>
            </a:r>
          </a:p>
          <a:p>
            <a:pPr>
              <a:spcBef>
                <a:spcPts val="0"/>
              </a:spcBef>
            </a:pPr>
            <a:r>
              <a:rPr lang="da-DK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a-DK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da-DK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da-DK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a-DK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 = 0;</a:t>
            </a:r>
          </a:p>
          <a:p>
            <a:pPr>
              <a:spcBef>
                <a:spcPts val="0"/>
              </a:spcBef>
            </a:pPr>
            <a:r>
              <a:rPr lang="da-DK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for (i = 0; i &lt; 5; i++)</a:t>
            </a:r>
          </a:p>
          <a:p>
            <a:pPr>
              <a:spcBef>
                <a:spcPts val="0"/>
              </a:spcBef>
            </a:pPr>
            <a:r>
              <a:rPr lang="da-DK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>
              <a:spcBef>
                <a:spcPts val="0"/>
              </a:spcBef>
            </a:pPr>
            <a:r>
              <a:rPr lang="da-DK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f(i);</a:t>
            </a:r>
          </a:p>
          <a:p>
            <a:pPr>
              <a:spcBef>
                <a:spcPts val="0"/>
              </a:spcBef>
            </a:pPr>
            <a:r>
              <a:rPr lang="da-DK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spcBef>
                <a:spcPts val="0"/>
              </a:spcBef>
            </a:pPr>
            <a:r>
              <a:rPr lang="da-DK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a-DK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a-DK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endParaRPr lang="da-DK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da-DK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da-DK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da-DK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da-DK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pPr>
              <a:spcBef>
                <a:spcPts val="0"/>
              </a:spcBef>
            </a:pPr>
            <a:r>
              <a:rPr lang="da-DK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da-DK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a-DK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i;</a:t>
            </a:r>
          </a:p>
          <a:p>
            <a:pPr>
              <a:spcBef>
                <a:spcPts val="0"/>
              </a:spcBef>
            </a:pPr>
            <a:r>
              <a:rPr lang="da-DK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for (i = 0; i &lt; n; i++)</a:t>
            </a:r>
          </a:p>
          <a:p>
            <a:pPr>
              <a:spcBef>
                <a:spcPts val="0"/>
              </a:spcBef>
            </a:pPr>
            <a:r>
              <a:rPr lang="da-DK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>
              <a:spcBef>
                <a:spcPts val="0"/>
              </a:spcBef>
            </a:pPr>
            <a:r>
              <a:rPr lang="da-DK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sum  += i;</a:t>
            </a:r>
          </a:p>
          <a:p>
            <a:pPr>
              <a:spcBef>
                <a:spcPts val="0"/>
              </a:spcBef>
            </a:pPr>
            <a:r>
              <a:rPr lang="da-DK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spcBef>
                <a:spcPts val="0"/>
              </a:spcBef>
            </a:pPr>
            <a:endParaRPr lang="da-DK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da-DK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a-DK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a-DK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pPr>
              <a:spcBef>
                <a:spcPts val="0"/>
              </a:spcBef>
            </a:pPr>
            <a:r>
              <a:rPr lang="da-DK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a-DK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kstboks 3"/>
          <p:cNvSpPr txBox="1"/>
          <p:nvPr/>
        </p:nvSpPr>
        <p:spPr>
          <a:xfrm>
            <a:off x="3076667" y="2780928"/>
            <a:ext cx="4464496" cy="31393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r>
              <a:rPr lang="da-DK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******</a:t>
            </a:r>
          </a:p>
          <a:p>
            <a:endParaRPr lang="da-DK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*****</a:t>
            </a:r>
          </a:p>
          <a:p>
            <a:endParaRPr lang="da-DK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endParaRPr lang="da-DK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a-DK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a-DK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a-DK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*****</a:t>
            </a:r>
            <a:endParaRPr lang="da-DK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***************</a:t>
            </a:r>
          </a:p>
          <a:p>
            <a:endParaRPr lang="da-DK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**********</a:t>
            </a:r>
          </a:p>
          <a:p>
            <a:endParaRPr lang="da-DK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a-DK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*****</a:t>
            </a:r>
            <a:endParaRPr lang="da-DK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a-DK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90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Dynamic analysis- Quantitative</a:t>
            </a:r>
            <a:endParaRPr lang="da-DK" dirty="0"/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err="1" smtClean="0"/>
              <a:t>Instrumented</a:t>
            </a:r>
            <a:r>
              <a:rPr lang="da-DK" dirty="0" smtClean="0"/>
              <a:t> – </a:t>
            </a:r>
            <a:r>
              <a:rPr lang="da-DK" dirty="0" err="1" smtClean="0"/>
              <a:t>very</a:t>
            </a:r>
            <a:r>
              <a:rPr lang="da-DK" dirty="0" smtClean="0"/>
              <a:t> </a:t>
            </a:r>
            <a:r>
              <a:rPr lang="da-DK" dirty="0" err="1" smtClean="0"/>
              <a:t>intrusive</a:t>
            </a:r>
            <a:r>
              <a:rPr lang="da-DK" dirty="0" smtClean="0"/>
              <a:t>, </a:t>
            </a:r>
            <a:r>
              <a:rPr lang="da-DK" dirty="0" err="1" smtClean="0"/>
              <a:t>high</a:t>
            </a:r>
            <a:r>
              <a:rPr lang="da-DK" dirty="0" smtClean="0"/>
              <a:t> </a:t>
            </a:r>
            <a:r>
              <a:rPr lang="da-DK" dirty="0" err="1" smtClean="0"/>
              <a:t>impact</a:t>
            </a:r>
            <a:r>
              <a:rPr lang="da-DK" dirty="0" smtClean="0"/>
              <a:t> and </a:t>
            </a:r>
            <a:r>
              <a:rPr lang="da-DK" dirty="0" err="1" smtClean="0"/>
              <a:t>precision</a:t>
            </a:r>
            <a:endParaRPr lang="da-DK" dirty="0" smtClean="0"/>
          </a:p>
          <a:p>
            <a:pPr lvl="1"/>
            <a:r>
              <a:rPr lang="da-DK" dirty="0" smtClean="0"/>
              <a:t>Compiler </a:t>
            </a:r>
            <a:r>
              <a:rPr lang="da-DK" dirty="0" err="1" smtClean="0"/>
              <a:t>inserts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to measure</a:t>
            </a:r>
          </a:p>
          <a:p>
            <a:pPr lvl="2"/>
            <a:r>
              <a:rPr lang="da-DK" dirty="0" smtClean="0"/>
              <a:t>for </a:t>
            </a:r>
            <a:r>
              <a:rPr lang="da-DK" dirty="0" err="1" smtClean="0"/>
              <a:t>each</a:t>
            </a:r>
            <a:r>
              <a:rPr lang="da-DK" dirty="0" smtClean="0"/>
              <a:t> </a:t>
            </a:r>
            <a:r>
              <a:rPr lang="da-DK" dirty="0" err="1" smtClean="0"/>
              <a:t>function</a:t>
            </a:r>
            <a:endParaRPr lang="da-DK" dirty="0" smtClean="0"/>
          </a:p>
          <a:p>
            <a:pPr lvl="2"/>
            <a:r>
              <a:rPr lang="da-DK" dirty="0" smtClean="0"/>
              <a:t>for </a:t>
            </a:r>
            <a:r>
              <a:rPr lang="da-DK" dirty="0" err="1" smtClean="0"/>
              <a:t>each</a:t>
            </a:r>
            <a:r>
              <a:rPr lang="da-DK" dirty="0" smtClean="0"/>
              <a:t> line/</a:t>
            </a:r>
            <a:r>
              <a:rPr lang="da-DK" dirty="0" err="1" smtClean="0"/>
              <a:t>branch</a:t>
            </a:r>
            <a:r>
              <a:rPr lang="da-DK" dirty="0" smtClean="0"/>
              <a:t> </a:t>
            </a:r>
            <a:r>
              <a:rPr lang="da-DK" smtClean="0"/>
              <a:t>block</a:t>
            </a:r>
            <a:endParaRPr lang="da-DK" dirty="0" smtClean="0"/>
          </a:p>
          <a:p>
            <a:pPr lvl="1"/>
            <a:r>
              <a:rPr lang="da-DK" dirty="0" smtClean="0"/>
              <a:t>The program is run and data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collected</a:t>
            </a:r>
            <a:endParaRPr lang="da-DK" dirty="0" smtClean="0"/>
          </a:p>
          <a:p>
            <a:pPr lvl="1"/>
            <a:r>
              <a:rPr lang="da-DK" dirty="0" smtClean="0"/>
              <a:t>Data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reported</a:t>
            </a:r>
            <a:endParaRPr lang="da-DK" dirty="0" smtClean="0"/>
          </a:p>
          <a:p>
            <a:pPr lvl="2"/>
            <a:endParaRPr lang="da-DK" dirty="0"/>
          </a:p>
          <a:p>
            <a:r>
              <a:rPr lang="da-DK" dirty="0" err="1" smtClean="0"/>
              <a:t>Sampled</a:t>
            </a:r>
            <a:r>
              <a:rPr lang="da-DK" dirty="0" smtClean="0"/>
              <a:t> – not </a:t>
            </a:r>
            <a:r>
              <a:rPr lang="da-DK" dirty="0" err="1" smtClean="0"/>
              <a:t>intrusive</a:t>
            </a:r>
            <a:r>
              <a:rPr lang="da-DK" dirty="0" smtClean="0"/>
              <a:t>, small </a:t>
            </a:r>
            <a:r>
              <a:rPr lang="da-DK" dirty="0" err="1" smtClean="0"/>
              <a:t>impact</a:t>
            </a:r>
            <a:r>
              <a:rPr lang="da-DK" dirty="0" smtClean="0"/>
              <a:t>, medium </a:t>
            </a:r>
            <a:r>
              <a:rPr lang="da-DK" dirty="0" err="1" smtClean="0"/>
              <a:t>precision</a:t>
            </a:r>
            <a:endParaRPr lang="da-DK" dirty="0" smtClean="0"/>
          </a:p>
          <a:p>
            <a:pPr lvl="1"/>
            <a:r>
              <a:rPr lang="da-DK" dirty="0" smtClean="0"/>
              <a:t>Compiler generates a </a:t>
            </a:r>
            <a:r>
              <a:rPr lang="da-DK" dirty="0" err="1" smtClean="0"/>
              <a:t>map</a:t>
            </a:r>
            <a:r>
              <a:rPr lang="da-DK" dirty="0" smtClean="0"/>
              <a:t> of </a:t>
            </a:r>
            <a:r>
              <a:rPr lang="da-DK" dirty="0" err="1" smtClean="0"/>
              <a:t>code</a:t>
            </a:r>
            <a:r>
              <a:rPr lang="da-DK" dirty="0" smtClean="0"/>
              <a:t> to source </a:t>
            </a:r>
            <a:r>
              <a:rPr lang="da-DK" dirty="0" err="1" smtClean="0"/>
              <a:t>code</a:t>
            </a:r>
            <a:endParaRPr lang="da-DK" dirty="0" smtClean="0"/>
          </a:p>
          <a:p>
            <a:pPr lvl="1"/>
            <a:r>
              <a:rPr lang="da-DK" dirty="0" smtClean="0"/>
              <a:t>The program is run and the position and </a:t>
            </a:r>
            <a:r>
              <a:rPr lang="da-DK" dirty="0" err="1" smtClean="0"/>
              <a:t>resource</a:t>
            </a:r>
            <a:r>
              <a:rPr lang="da-DK" dirty="0" smtClean="0"/>
              <a:t> </a:t>
            </a:r>
            <a:r>
              <a:rPr lang="da-DK" dirty="0" err="1" smtClean="0"/>
              <a:t>usage</a:t>
            </a:r>
            <a:r>
              <a:rPr lang="da-DK" dirty="0" smtClean="0"/>
              <a:t> is </a:t>
            </a:r>
            <a:r>
              <a:rPr lang="da-DK" dirty="0" err="1" smtClean="0"/>
              <a:t>sampled</a:t>
            </a:r>
            <a:r>
              <a:rPr lang="da-DK" dirty="0" smtClean="0"/>
              <a:t> at </a:t>
            </a:r>
            <a:r>
              <a:rPr lang="da-DK" dirty="0" err="1" smtClean="0"/>
              <a:t>fixed</a:t>
            </a:r>
            <a:r>
              <a:rPr lang="da-DK" dirty="0" smtClean="0"/>
              <a:t> intervals</a:t>
            </a:r>
          </a:p>
          <a:p>
            <a:pPr lvl="1"/>
            <a:r>
              <a:rPr lang="da-DK" dirty="0" smtClean="0"/>
              <a:t>Data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reported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9170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Dynamic analysis- Quantitative</a:t>
            </a:r>
            <a:endParaRPr lang="da-DK" dirty="0"/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Some</a:t>
            </a:r>
            <a:r>
              <a:rPr lang="da-DK" dirty="0" smtClean="0"/>
              <a:t> </a:t>
            </a:r>
            <a:r>
              <a:rPr lang="da-DK" dirty="0" err="1" smtClean="0"/>
              <a:t>tools</a:t>
            </a:r>
            <a:r>
              <a:rPr lang="da-DK" dirty="0" smtClean="0"/>
              <a:t>:</a:t>
            </a:r>
          </a:p>
          <a:p>
            <a:pPr lvl="1"/>
            <a:r>
              <a:rPr lang="da-DK" dirty="0" smtClean="0"/>
              <a:t>VS Performance suite</a:t>
            </a:r>
          </a:p>
          <a:p>
            <a:pPr lvl="1"/>
            <a:r>
              <a:rPr lang="da-DK" dirty="0" smtClean="0"/>
              <a:t>Valgrind for Linux (virtual/</a:t>
            </a:r>
            <a:r>
              <a:rPr lang="da-DK" dirty="0" err="1" smtClean="0"/>
              <a:t>simulated</a:t>
            </a:r>
            <a:r>
              <a:rPr lang="da-DK" dirty="0" smtClean="0"/>
              <a:t> platform)</a:t>
            </a:r>
          </a:p>
          <a:p>
            <a:pPr lvl="1"/>
            <a:r>
              <a:rPr lang="da-DK" dirty="0" err="1" smtClean="0"/>
              <a:t>Dmalloc</a:t>
            </a:r>
            <a:r>
              <a:rPr lang="da-DK" dirty="0" smtClean="0"/>
              <a:t> (for C and C++)</a:t>
            </a:r>
          </a:p>
          <a:p>
            <a:pPr lvl="1"/>
            <a:r>
              <a:rPr lang="da-DK" dirty="0" smtClean="0"/>
              <a:t>GNU </a:t>
            </a:r>
            <a:r>
              <a:rPr lang="da-DK" dirty="0" err="1" smtClean="0"/>
              <a:t>gprof</a:t>
            </a:r>
            <a:r>
              <a:rPr lang="da-DK" dirty="0" smtClean="0"/>
              <a:t> profiling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124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Dynamic </a:t>
            </a:r>
            <a:r>
              <a:rPr lang="da-DK" dirty="0" err="1" smtClean="0"/>
              <a:t>analysis</a:t>
            </a:r>
            <a:r>
              <a:rPr lang="da-DK" dirty="0" smtClean="0"/>
              <a:t> and CI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Dynamic </a:t>
            </a:r>
            <a:r>
              <a:rPr lang="da-DK" dirty="0" err="1" smtClean="0"/>
              <a:t>analysis</a:t>
            </a:r>
            <a:r>
              <a:rPr lang="da-DK" dirty="0" smtClean="0"/>
              <a:t> is a </a:t>
            </a:r>
            <a:r>
              <a:rPr lang="da-DK" dirty="0" err="1" smtClean="0"/>
              <a:t>strong</a:t>
            </a:r>
            <a:r>
              <a:rPr lang="da-DK" dirty="0" smtClean="0"/>
              <a:t> </a:t>
            </a:r>
            <a:r>
              <a:rPr lang="da-DK" dirty="0" err="1" smtClean="0"/>
              <a:t>candidate</a:t>
            </a:r>
            <a:r>
              <a:rPr lang="da-DK" dirty="0" smtClean="0"/>
              <a:t> for </a:t>
            </a:r>
            <a:r>
              <a:rPr lang="da-DK" dirty="0" err="1" smtClean="0"/>
              <a:t>Continuous</a:t>
            </a:r>
            <a:r>
              <a:rPr lang="da-DK" dirty="0" smtClean="0"/>
              <a:t> Integration</a:t>
            </a:r>
          </a:p>
          <a:p>
            <a:r>
              <a:rPr lang="da-DK" dirty="0" smtClean="0"/>
              <a:t>Long and heavy tests -&gt; </a:t>
            </a:r>
            <a:r>
              <a:rPr lang="da-DK" dirty="0" err="1"/>
              <a:t>nightly</a:t>
            </a:r>
            <a:r>
              <a:rPr lang="da-DK" dirty="0"/>
              <a:t> </a:t>
            </a:r>
            <a:r>
              <a:rPr lang="da-DK" dirty="0" err="1"/>
              <a:t>builds</a:t>
            </a:r>
            <a:endParaRPr lang="da-DK" dirty="0" smtClean="0"/>
          </a:p>
          <a:p>
            <a:r>
              <a:rPr lang="da-DK" dirty="0" err="1" smtClean="0"/>
              <a:t>Correct</a:t>
            </a:r>
            <a:r>
              <a:rPr lang="da-DK" dirty="0" smtClean="0"/>
              <a:t> </a:t>
            </a:r>
            <a:r>
              <a:rPr lang="da-DK" dirty="0" err="1" smtClean="0"/>
              <a:t>environment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VS Performance suite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run from the </a:t>
            </a:r>
            <a:r>
              <a:rPr lang="da-DK" dirty="0" err="1" smtClean="0"/>
              <a:t>command</a:t>
            </a:r>
            <a:r>
              <a:rPr lang="da-DK" dirty="0" smtClean="0"/>
              <a:t> line - Good!</a:t>
            </a:r>
          </a:p>
          <a:p>
            <a:r>
              <a:rPr lang="da-DK" dirty="0" smtClean="0"/>
              <a:t>No </a:t>
            </a:r>
            <a:r>
              <a:rPr lang="da-DK" dirty="0" err="1" smtClean="0"/>
              <a:t>Jenkins</a:t>
            </a:r>
            <a:r>
              <a:rPr lang="da-DK" dirty="0" smtClean="0"/>
              <a:t> plugin </a:t>
            </a:r>
            <a:r>
              <a:rPr lang="da-DK" dirty="0" err="1" smtClean="0"/>
              <a:t>found</a:t>
            </a:r>
            <a:r>
              <a:rPr lang="da-DK" dirty="0" smtClean="0"/>
              <a:t> (so far) to show </a:t>
            </a:r>
            <a:r>
              <a:rPr lang="da-DK" dirty="0" err="1" smtClean="0"/>
              <a:t>results</a:t>
            </a:r>
            <a:r>
              <a:rPr lang="da-DK" dirty="0" smtClean="0"/>
              <a:t> – Bad!!!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9080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 </a:t>
            </a:r>
            <a:r>
              <a:rPr lang="da-DK" dirty="0" err="1" smtClean="0"/>
              <a:t>metrics</a:t>
            </a:r>
            <a:r>
              <a:rPr lang="da-DK" dirty="0" smtClean="0"/>
              <a:t> </a:t>
            </a:r>
            <a:r>
              <a:rPr lang="da-DK" dirty="0" err="1" smtClean="0"/>
              <a:t>classification</a:t>
            </a:r>
            <a:endParaRPr lang="da-DK" dirty="0"/>
          </a:p>
        </p:txBody>
      </p:sp>
      <p:graphicFrame>
        <p:nvGraphicFramePr>
          <p:cNvPr id="4" name="Pladsholder til ind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273594"/>
              </p:ext>
            </p:extLst>
          </p:nvPr>
        </p:nvGraphicFramePr>
        <p:xfrm>
          <a:off x="457200" y="1557338"/>
          <a:ext cx="8229600" cy="50764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502">
                <a:tc>
                  <a:txBody>
                    <a:bodyPr/>
                    <a:lstStyle/>
                    <a:p>
                      <a:pPr algn="ctr"/>
                      <a:endParaRPr lang="da-DK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 err="1" smtClean="0"/>
                        <a:t>Quantitative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 err="1" smtClean="0"/>
                        <a:t>Qualitative</a:t>
                      </a:r>
                      <a:endParaRPr lang="da-D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5989">
                <a:tc>
                  <a:txBody>
                    <a:bodyPr/>
                    <a:lstStyle/>
                    <a:p>
                      <a:pPr algn="ctr"/>
                      <a:r>
                        <a:rPr lang="da-DK" b="1" dirty="0" err="1" smtClean="0"/>
                        <a:t>Static</a:t>
                      </a:r>
                      <a:endParaRPr lang="da-DK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Complexity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metrics</a:t>
                      </a:r>
                      <a:endParaRPr lang="da-DK" dirty="0" smtClean="0"/>
                    </a:p>
                    <a:p>
                      <a:pPr lvl="1"/>
                      <a:r>
                        <a:rPr lang="da-DK" dirty="0" err="1" smtClean="0"/>
                        <a:t>Cyclomatic</a:t>
                      </a:r>
                      <a:endParaRPr lang="da-DK" dirty="0" smtClean="0"/>
                    </a:p>
                    <a:p>
                      <a:pPr lvl="1"/>
                      <a:r>
                        <a:rPr lang="da-DK" dirty="0" err="1" smtClean="0"/>
                        <a:t>Maintainability</a:t>
                      </a:r>
                      <a:endParaRPr lang="da-DK" dirty="0" smtClean="0"/>
                    </a:p>
                    <a:p>
                      <a:pPr lvl="1"/>
                      <a:r>
                        <a:rPr lang="da-DK" dirty="0" smtClean="0"/>
                        <a:t>...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Code </a:t>
                      </a:r>
                      <a:r>
                        <a:rPr lang="da-DK" dirty="0" err="1" smtClean="0"/>
                        <a:t>style</a:t>
                      </a:r>
                      <a:r>
                        <a:rPr lang="da-DK" dirty="0" smtClean="0"/>
                        <a:t> and standards</a:t>
                      </a:r>
                    </a:p>
                    <a:p>
                      <a:r>
                        <a:rPr lang="da-DK" dirty="0" err="1" smtClean="0"/>
                        <a:t>Deducible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errors</a:t>
                      </a:r>
                      <a:r>
                        <a:rPr lang="da-DK" dirty="0" smtClean="0"/>
                        <a:t> or </a:t>
                      </a:r>
                      <a:r>
                        <a:rPr lang="da-DK" dirty="0" err="1" smtClean="0"/>
                        <a:t>warnings</a:t>
                      </a:r>
                      <a:endParaRPr lang="da-DK" dirty="0" smtClean="0"/>
                    </a:p>
                    <a:p>
                      <a:pPr lvl="1"/>
                      <a:r>
                        <a:rPr lang="da-DK" dirty="0" smtClean="0"/>
                        <a:t>Pointer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errors</a:t>
                      </a:r>
                      <a:endParaRPr lang="da-DK" dirty="0" smtClean="0"/>
                    </a:p>
                    <a:p>
                      <a:pPr lvl="1"/>
                      <a:r>
                        <a:rPr lang="da-DK" dirty="0" smtClean="0"/>
                        <a:t>Memory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leaks</a:t>
                      </a:r>
                      <a:endParaRPr lang="da-DK" baseline="0" dirty="0" smtClean="0"/>
                    </a:p>
                    <a:p>
                      <a:pPr lvl="1"/>
                      <a:r>
                        <a:rPr lang="da-DK" baseline="0" dirty="0" err="1" smtClean="0"/>
                        <a:t>Uninitialized</a:t>
                      </a:r>
                      <a:r>
                        <a:rPr lang="da-DK" baseline="0" dirty="0" smtClean="0"/>
                        <a:t> variables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5989">
                <a:tc>
                  <a:txBody>
                    <a:bodyPr/>
                    <a:lstStyle/>
                    <a:p>
                      <a:pPr algn="ctr"/>
                      <a:r>
                        <a:rPr lang="da-DK" b="1" dirty="0" smtClean="0"/>
                        <a:t>Dynamic</a:t>
                      </a:r>
                      <a:endParaRPr lang="da-DK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Profiling </a:t>
                      </a:r>
                      <a:r>
                        <a:rPr lang="da-DK" dirty="0" err="1" smtClean="0"/>
                        <a:t>resource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usage</a:t>
                      </a:r>
                      <a:endParaRPr lang="da-DK" dirty="0" smtClean="0"/>
                    </a:p>
                    <a:p>
                      <a:pPr lvl="1"/>
                      <a:r>
                        <a:rPr lang="da-DK" dirty="0" smtClean="0"/>
                        <a:t>Time/CPU/Memory/OS</a:t>
                      </a:r>
                    </a:p>
                    <a:p>
                      <a:pPr lvl="1"/>
                      <a:r>
                        <a:rPr lang="da-DK" dirty="0" err="1" smtClean="0"/>
                        <a:t>During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production</a:t>
                      </a:r>
                      <a:r>
                        <a:rPr lang="da-DK" dirty="0" smtClean="0"/>
                        <a:t>: </a:t>
                      </a:r>
                      <a:r>
                        <a:rPr lang="da-DK" dirty="0" err="1" smtClean="0"/>
                        <a:t>Telemetrics</a:t>
                      </a:r>
                      <a:endParaRPr lang="da-DK" dirty="0" smtClean="0"/>
                    </a:p>
                    <a:p>
                      <a:pPr lvl="0"/>
                      <a:r>
                        <a:rPr lang="da-DK" dirty="0" err="1" smtClean="0"/>
                        <a:t>Leaks</a:t>
                      </a:r>
                      <a:endParaRPr lang="da-DK" dirty="0" smtClean="0"/>
                    </a:p>
                    <a:p>
                      <a:pPr lvl="1"/>
                      <a:r>
                        <a:rPr lang="da-DK" dirty="0" smtClean="0"/>
                        <a:t>Memory</a:t>
                      </a:r>
                    </a:p>
                    <a:p>
                      <a:pPr lvl="1"/>
                      <a:r>
                        <a:rPr lang="da-DK" dirty="0" smtClean="0"/>
                        <a:t>OS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resources</a:t>
                      </a:r>
                      <a:endParaRPr lang="da-DK" dirty="0" smtClean="0"/>
                    </a:p>
                    <a:p>
                      <a:pPr lvl="0"/>
                      <a:r>
                        <a:rPr lang="da-DK" dirty="0" smtClean="0"/>
                        <a:t>Client/Server</a:t>
                      </a:r>
                    </a:p>
                    <a:p>
                      <a:pPr lvl="1"/>
                      <a:r>
                        <a:rPr lang="da-DK" dirty="0" err="1" smtClean="0"/>
                        <a:t>Bandwidth</a:t>
                      </a:r>
                      <a:endParaRPr lang="da-DK" dirty="0" smtClean="0"/>
                    </a:p>
                    <a:p>
                      <a:pPr lvl="1"/>
                      <a:r>
                        <a:rPr lang="da-DK" dirty="0" err="1" smtClean="0"/>
                        <a:t>Scalability</a:t>
                      </a:r>
                      <a:endParaRPr lang="da-DK" dirty="0" smtClean="0"/>
                    </a:p>
                    <a:p>
                      <a:pPr lvl="0"/>
                      <a:r>
                        <a:rPr lang="da-DK" dirty="0" err="1" smtClean="0"/>
                        <a:t>Bottlenecks</a:t>
                      </a:r>
                      <a:endParaRPr lang="da-DK" dirty="0" smtClean="0"/>
                    </a:p>
                    <a:p>
                      <a:pPr lvl="1"/>
                      <a:r>
                        <a:rPr lang="da-DK" dirty="0" smtClean="0"/>
                        <a:t>Memory/CPU/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bandwidth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Testing</a:t>
                      </a:r>
                      <a:r>
                        <a:rPr lang="da-DK" dirty="0" smtClean="0"/>
                        <a:t>!</a:t>
                      </a:r>
                    </a:p>
                    <a:p>
                      <a:r>
                        <a:rPr lang="da-DK" dirty="0" err="1" smtClean="0"/>
                        <a:t>Indexing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errors</a:t>
                      </a:r>
                      <a:endParaRPr lang="da-DK" baseline="0" dirty="0" smtClean="0"/>
                    </a:p>
                    <a:p>
                      <a:r>
                        <a:rPr lang="da-DK" baseline="0" dirty="0" err="1" smtClean="0"/>
                        <a:t>Uninitialized</a:t>
                      </a:r>
                      <a:r>
                        <a:rPr lang="da-DK" baseline="0" dirty="0" smtClean="0"/>
                        <a:t> variables</a:t>
                      </a:r>
                      <a:endParaRPr lang="da-DK" dirty="0" smtClean="0"/>
                    </a:p>
                    <a:p>
                      <a:r>
                        <a:rPr lang="da-DK" dirty="0" smtClean="0"/>
                        <a:t>NULL</a:t>
                      </a:r>
                      <a:r>
                        <a:rPr lang="da-DK" baseline="0" dirty="0" smtClean="0"/>
                        <a:t> pointers</a:t>
                      </a:r>
                    </a:p>
                    <a:p>
                      <a:r>
                        <a:rPr lang="da-DK" baseline="0" dirty="0" smtClean="0"/>
                        <a:t>Double </a:t>
                      </a:r>
                      <a:r>
                        <a:rPr lang="da-DK" baseline="0" dirty="0" err="1" smtClean="0"/>
                        <a:t>delete</a:t>
                      </a:r>
                      <a:endParaRPr lang="da-DK" baseline="0" dirty="0" smtClean="0"/>
                    </a:p>
                    <a:p>
                      <a:r>
                        <a:rPr lang="da-DK" baseline="0" dirty="0" err="1" smtClean="0"/>
                        <a:t>Uncaught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exceptions</a:t>
                      </a:r>
                      <a:endParaRPr lang="da-DK" baseline="0" dirty="0" smtClean="0"/>
                    </a:p>
                    <a:p>
                      <a:r>
                        <a:rPr lang="da-DK" baseline="0" dirty="0" smtClean="0"/>
                        <a:t>Runtime Health Data (</a:t>
                      </a:r>
                      <a:r>
                        <a:rPr lang="da-DK" baseline="0" dirty="0" err="1" smtClean="0"/>
                        <a:t>Telemetrics</a:t>
                      </a:r>
                      <a:r>
                        <a:rPr lang="da-DK" baseline="0" dirty="0" smtClean="0"/>
                        <a:t>)</a:t>
                      </a:r>
                      <a:endParaRPr lang="da-DK" dirty="0" smtClean="0"/>
                    </a:p>
                    <a:p>
                      <a:r>
                        <a:rPr lang="da-DK" dirty="0" err="1" smtClean="0"/>
                        <a:t>Crash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analysis</a:t>
                      </a:r>
                      <a:endParaRPr lang="da-DK" dirty="0" smtClean="0"/>
                    </a:p>
                    <a:p>
                      <a:pPr lvl="1"/>
                      <a:r>
                        <a:rPr lang="da-DK" dirty="0" err="1" smtClean="0"/>
                        <a:t>Stack</a:t>
                      </a:r>
                      <a:r>
                        <a:rPr lang="da-DK" baseline="0" dirty="0" smtClean="0"/>
                        <a:t> trace</a:t>
                      </a:r>
                    </a:p>
                    <a:p>
                      <a:pPr lvl="1"/>
                      <a:r>
                        <a:rPr lang="da-DK" baseline="0" dirty="0" smtClean="0"/>
                        <a:t>Memory dump</a:t>
                      </a:r>
                    </a:p>
                    <a:p>
                      <a:pPr lvl="1"/>
                      <a:r>
                        <a:rPr lang="da-DK" baseline="0" dirty="0" err="1" smtClean="0"/>
                        <a:t>Logging</a:t>
                      </a:r>
                      <a:r>
                        <a:rPr lang="da-DK" baseline="0" dirty="0" smtClean="0"/>
                        <a:t>/</a:t>
                      </a:r>
                      <a:r>
                        <a:rPr lang="da-DK" baseline="0" dirty="0" err="1" smtClean="0"/>
                        <a:t>Tracing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97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 rot="5400000">
            <a:off x="6307292" y="4007856"/>
            <a:ext cx="4320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Reviewing (critiquing) the Product</a:t>
            </a: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The Agile Testing Quadrants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971600" y="1988840"/>
            <a:ext cx="3600400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Functional Test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Test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Prototypes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Simulations</a:t>
            </a:r>
            <a:endParaRPr kumimoji="0" lang="da-DK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Q2</a:t>
            </a:r>
            <a:endParaRPr kumimoji="0" lang="da-DK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969784" y="4149080"/>
            <a:ext cx="3600400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Unit Test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Component Test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Integration Test</a:t>
            </a:r>
            <a:endParaRPr kumimoji="0" lang="da-DK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4572000" y="1988840"/>
            <a:ext cx="3600400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Exploratory Testing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Usability Testing</a:t>
            </a:r>
            <a:endParaRPr kumimoji="0" lang="da-DK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Acceptance testing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Q3</a:t>
            </a:r>
            <a:endParaRPr kumimoji="0" lang="da-DK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kstfelt 6"/>
          <p:cNvSpPr txBox="1"/>
          <p:nvPr/>
        </p:nvSpPr>
        <p:spPr>
          <a:xfrm>
            <a:off x="4572000" y="4149080"/>
            <a:ext cx="3600400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Performance/Load Testing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Security Testing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Non-functional Req. Testing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Software Quality Metrics</a:t>
            </a:r>
            <a:endParaRPr kumimoji="0" lang="da-DK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kstfelt 7"/>
          <p:cNvSpPr txBox="1"/>
          <p:nvPr/>
        </p:nvSpPr>
        <p:spPr>
          <a:xfrm>
            <a:off x="2411760" y="148478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 Facing</a:t>
            </a: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kstfelt 8"/>
          <p:cNvSpPr txBox="1"/>
          <p:nvPr/>
        </p:nvSpPr>
        <p:spPr>
          <a:xfrm>
            <a:off x="2396760" y="6381328"/>
            <a:ext cx="4320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Technology Facing</a:t>
            </a: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kstfelt 9"/>
          <p:cNvSpPr txBox="1"/>
          <p:nvPr/>
        </p:nvSpPr>
        <p:spPr>
          <a:xfrm rot="16200000">
            <a:off x="-1560696" y="3964414"/>
            <a:ext cx="4320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Supporting the Team</a:t>
            </a: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39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50" autoRev="1" fill="remov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" dur="250" autoRev="1" fill="remov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50" autoRev="1" fill="remov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3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 </a:t>
            </a:r>
            <a:r>
              <a:rPr lang="da-DK" dirty="0" err="1" smtClean="0"/>
              <a:t>metrics</a:t>
            </a:r>
            <a:r>
              <a:rPr lang="da-DK" dirty="0" smtClean="0"/>
              <a:t> </a:t>
            </a:r>
            <a:r>
              <a:rPr lang="da-DK" dirty="0" err="1" smtClean="0"/>
              <a:t>classification</a:t>
            </a:r>
            <a:endParaRPr lang="da-DK" dirty="0"/>
          </a:p>
        </p:txBody>
      </p:sp>
      <p:graphicFrame>
        <p:nvGraphicFramePr>
          <p:cNvPr id="4" name="Pladsholder til ind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3692"/>
              </p:ext>
            </p:extLst>
          </p:nvPr>
        </p:nvGraphicFramePr>
        <p:xfrm>
          <a:off x="457200" y="1557338"/>
          <a:ext cx="8229600" cy="3503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502">
                <a:tc>
                  <a:txBody>
                    <a:bodyPr/>
                    <a:lstStyle/>
                    <a:p>
                      <a:pPr algn="ctr"/>
                      <a:endParaRPr lang="da-DK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 err="1" smtClean="0"/>
                        <a:t>Quantitative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 err="1" smtClean="0"/>
                        <a:t>Qualitative</a:t>
                      </a:r>
                      <a:endParaRPr lang="da-D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5989">
                <a:tc>
                  <a:txBody>
                    <a:bodyPr/>
                    <a:lstStyle/>
                    <a:p>
                      <a:pPr algn="ctr"/>
                      <a:r>
                        <a:rPr lang="da-DK" b="1" dirty="0" err="1" smtClean="0"/>
                        <a:t>Static</a:t>
                      </a:r>
                      <a:endParaRPr lang="da-DK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 err="1" smtClean="0"/>
                        <a:t>Metrics</a:t>
                      </a:r>
                      <a:r>
                        <a:rPr lang="da-DK" b="1" dirty="0" smtClean="0"/>
                        <a:t>: </a:t>
                      </a:r>
                      <a:r>
                        <a:rPr lang="da-DK" b="1" dirty="0" err="1" smtClean="0"/>
                        <a:t>based</a:t>
                      </a:r>
                      <a:r>
                        <a:rPr lang="da-DK" b="1" dirty="0" smtClean="0"/>
                        <a:t> on </a:t>
                      </a:r>
                      <a:r>
                        <a:rPr lang="da-DK" b="1" dirty="0" err="1" smtClean="0"/>
                        <a:t>code</a:t>
                      </a:r>
                      <a:r>
                        <a:rPr lang="da-DK" b="1" dirty="0" smtClean="0"/>
                        <a:t> </a:t>
                      </a:r>
                      <a:r>
                        <a:rPr lang="da-DK" b="1" dirty="0" err="1" smtClean="0"/>
                        <a:t>analysis</a:t>
                      </a:r>
                      <a:endParaRPr lang="da-DK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 err="1" smtClean="0"/>
                        <a:t>Violations</a:t>
                      </a:r>
                      <a:r>
                        <a:rPr lang="da-DK" b="1" dirty="0" smtClean="0"/>
                        <a:t>: </a:t>
                      </a:r>
                      <a:r>
                        <a:rPr lang="da-DK" b="1" dirty="0" err="1" smtClean="0"/>
                        <a:t>based</a:t>
                      </a:r>
                      <a:r>
                        <a:rPr lang="da-DK" b="1" dirty="0" smtClean="0"/>
                        <a:t> on </a:t>
                      </a:r>
                      <a:r>
                        <a:rPr lang="da-DK" b="1" dirty="0" err="1" smtClean="0"/>
                        <a:t>code</a:t>
                      </a:r>
                      <a:r>
                        <a:rPr lang="da-DK" b="1" dirty="0" smtClean="0"/>
                        <a:t> </a:t>
                      </a:r>
                      <a:r>
                        <a:rPr lang="da-DK" b="1" dirty="0" err="1" smtClean="0"/>
                        <a:t>analysis</a:t>
                      </a:r>
                      <a:endParaRPr lang="da-DK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5989">
                <a:tc>
                  <a:txBody>
                    <a:bodyPr/>
                    <a:lstStyle/>
                    <a:p>
                      <a:pPr algn="ctr"/>
                      <a:r>
                        <a:rPr lang="da-DK" b="1" dirty="0" smtClean="0"/>
                        <a:t>Dynamic</a:t>
                      </a:r>
                      <a:endParaRPr lang="da-DK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 smtClean="0"/>
                        <a:t>Measurements: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dirty="0" smtClean="0"/>
                        <a:t>How </a:t>
                      </a:r>
                      <a:r>
                        <a:rPr lang="da-DK" b="1" dirty="0" err="1" smtClean="0"/>
                        <a:t>many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baseline="0" dirty="0" err="1" smtClean="0"/>
                        <a:t>resources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baseline="0" dirty="0" err="1" smtClean="0"/>
                        <a:t>are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baseline="0" dirty="0" err="1" smtClean="0"/>
                        <a:t>used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baseline="0" dirty="0" err="1" smtClean="0"/>
                        <a:t>during</a:t>
                      </a:r>
                      <a:r>
                        <a:rPr lang="da-DK" b="1" baseline="0" dirty="0" smtClean="0"/>
                        <a:t> run</a:t>
                      </a:r>
                      <a:endParaRPr lang="da-DK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 err="1" smtClean="0"/>
                        <a:t>Crashes</a:t>
                      </a:r>
                      <a:r>
                        <a:rPr lang="da-DK" b="1" dirty="0" smtClean="0"/>
                        <a:t>: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baseline="0" dirty="0" err="1" smtClean="0"/>
                        <a:t>Catch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baseline="0" dirty="0" err="1" smtClean="0"/>
                        <a:t>them</a:t>
                      </a:r>
                      <a:r>
                        <a:rPr lang="da-DK" b="1" baseline="0" dirty="0" smtClean="0"/>
                        <a:t> and </a:t>
                      </a:r>
                      <a:r>
                        <a:rPr lang="da-DK" b="1" baseline="0" dirty="0" err="1" smtClean="0"/>
                        <a:t>tell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baseline="0" dirty="0" err="1" smtClean="0"/>
                        <a:t>why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baseline="0" dirty="0" err="1" smtClean="0"/>
                        <a:t>during</a:t>
                      </a:r>
                      <a:r>
                        <a:rPr lang="da-DK" b="1" baseline="0" dirty="0" smtClean="0"/>
                        <a:t> run </a:t>
                      </a:r>
                      <a:endParaRPr lang="da-DK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46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Static</a:t>
            </a:r>
            <a:r>
              <a:rPr lang="da-DK" dirty="0" smtClean="0"/>
              <a:t> Analysis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Quantative</a:t>
            </a:r>
            <a:endParaRPr lang="da-DK" dirty="0" smtClean="0"/>
          </a:p>
          <a:p>
            <a:pPr lvl="1"/>
            <a:r>
              <a:rPr lang="da-DK" dirty="0" err="1" smtClean="0"/>
              <a:t>Complexity</a:t>
            </a:r>
            <a:r>
              <a:rPr lang="da-DK" dirty="0" smtClean="0"/>
              <a:t> </a:t>
            </a:r>
            <a:r>
              <a:rPr lang="da-DK" dirty="0" err="1" smtClean="0"/>
              <a:t>metrics</a:t>
            </a:r>
            <a:endParaRPr lang="da-DK" dirty="0" smtClean="0"/>
          </a:p>
          <a:p>
            <a:pPr lvl="2"/>
            <a:r>
              <a:rPr lang="da-DK" dirty="0" smtClean="0"/>
              <a:t>Lines of </a:t>
            </a:r>
            <a:r>
              <a:rPr lang="da-DK" dirty="0" err="1" smtClean="0"/>
              <a:t>code</a:t>
            </a:r>
            <a:r>
              <a:rPr lang="da-DK" dirty="0" smtClean="0"/>
              <a:t> per </a:t>
            </a:r>
            <a:r>
              <a:rPr lang="da-DK" dirty="0" err="1" smtClean="0"/>
              <a:t>method</a:t>
            </a:r>
            <a:r>
              <a:rPr lang="da-DK" dirty="0" smtClean="0"/>
              <a:t>/</a:t>
            </a:r>
            <a:r>
              <a:rPr lang="da-DK" dirty="0" err="1" smtClean="0"/>
              <a:t>class</a:t>
            </a:r>
            <a:r>
              <a:rPr lang="da-DK" dirty="0" smtClean="0"/>
              <a:t>/</a:t>
            </a:r>
            <a:r>
              <a:rPr lang="da-DK" dirty="0" err="1" smtClean="0"/>
              <a:t>library</a:t>
            </a:r>
            <a:endParaRPr lang="da-DK" dirty="0" smtClean="0"/>
          </a:p>
          <a:p>
            <a:pPr lvl="2"/>
            <a:r>
              <a:rPr lang="da-DK" dirty="0" err="1" smtClean="0"/>
              <a:t>Cyclomatic</a:t>
            </a:r>
            <a:endParaRPr lang="da-DK" dirty="0" smtClean="0"/>
          </a:p>
          <a:p>
            <a:pPr lvl="2"/>
            <a:r>
              <a:rPr lang="da-DK" dirty="0" err="1" smtClean="0"/>
              <a:t>Halstead</a:t>
            </a:r>
            <a:endParaRPr lang="da-DK" dirty="0" smtClean="0"/>
          </a:p>
          <a:p>
            <a:pPr lvl="2"/>
            <a:r>
              <a:rPr lang="da-DK" dirty="0" err="1" smtClean="0"/>
              <a:t>Synthesized</a:t>
            </a:r>
            <a:r>
              <a:rPr lang="da-DK" dirty="0" smtClean="0"/>
              <a:t> (Maintenance Index, ...)</a:t>
            </a:r>
          </a:p>
          <a:p>
            <a:pPr lvl="2"/>
            <a:r>
              <a:rPr lang="da-DK" dirty="0" err="1" smtClean="0"/>
              <a:t>Architectural</a:t>
            </a:r>
            <a:r>
              <a:rPr lang="da-DK" dirty="0" smtClean="0"/>
              <a:t> (Class </a:t>
            </a:r>
            <a:r>
              <a:rPr lang="da-DK" dirty="0" err="1" smtClean="0"/>
              <a:t>coupling</a:t>
            </a:r>
            <a:r>
              <a:rPr lang="da-DK" dirty="0" smtClean="0"/>
              <a:t>, ...)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295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Static</a:t>
            </a:r>
            <a:r>
              <a:rPr lang="da-DK" dirty="0" smtClean="0"/>
              <a:t> Analysis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Qualitative</a:t>
            </a:r>
            <a:endParaRPr lang="da-DK" dirty="0" smtClean="0"/>
          </a:p>
          <a:p>
            <a:pPr lvl="1"/>
            <a:r>
              <a:rPr lang="da-DK" dirty="0" smtClean="0"/>
              <a:t>Style and </a:t>
            </a:r>
            <a:r>
              <a:rPr lang="da-DK" dirty="0" err="1" smtClean="0"/>
              <a:t>code</a:t>
            </a:r>
            <a:r>
              <a:rPr lang="da-DK" dirty="0" smtClean="0"/>
              <a:t> standards</a:t>
            </a:r>
          </a:p>
          <a:p>
            <a:pPr lvl="1"/>
            <a:r>
              <a:rPr lang="da-DK" dirty="0" err="1" smtClean="0"/>
              <a:t>Deducible</a:t>
            </a:r>
            <a:r>
              <a:rPr lang="da-DK" dirty="0" smtClean="0"/>
              <a:t> </a:t>
            </a:r>
            <a:r>
              <a:rPr lang="da-DK" dirty="0" err="1" smtClean="0"/>
              <a:t>errors</a:t>
            </a:r>
            <a:endParaRPr lang="da-DK" dirty="0" smtClean="0"/>
          </a:p>
          <a:p>
            <a:pPr lvl="2"/>
            <a:r>
              <a:rPr lang="da-DK" dirty="0" err="1" smtClean="0"/>
              <a:t>Dangling</a:t>
            </a:r>
            <a:r>
              <a:rPr lang="da-DK" dirty="0" smtClean="0"/>
              <a:t> pointers</a:t>
            </a:r>
          </a:p>
          <a:p>
            <a:pPr lvl="2"/>
            <a:r>
              <a:rPr lang="da-DK" dirty="0" smtClean="0"/>
              <a:t>Memory </a:t>
            </a:r>
            <a:r>
              <a:rPr lang="da-DK" dirty="0" err="1" smtClean="0"/>
              <a:t>leaks</a:t>
            </a:r>
            <a:endParaRPr lang="da-DK" dirty="0" smtClean="0"/>
          </a:p>
          <a:p>
            <a:pPr lvl="2"/>
            <a:r>
              <a:rPr lang="da-DK" dirty="0" err="1" smtClean="0"/>
              <a:t>Uninitialized</a:t>
            </a:r>
            <a:r>
              <a:rPr lang="da-DK" dirty="0" smtClean="0"/>
              <a:t> variables</a:t>
            </a:r>
          </a:p>
          <a:p>
            <a:pPr lvl="2"/>
            <a:endParaRPr lang="da-DK" dirty="0"/>
          </a:p>
          <a:p>
            <a:r>
              <a:rPr lang="da-DK" dirty="0" err="1" smtClean="0"/>
              <a:t>Some</a:t>
            </a:r>
            <a:r>
              <a:rPr lang="da-DK" dirty="0" smtClean="0"/>
              <a:t> </a:t>
            </a:r>
            <a:r>
              <a:rPr lang="da-DK" dirty="0" err="1" smtClean="0"/>
              <a:t>tools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actually</a:t>
            </a:r>
            <a:r>
              <a:rPr lang="da-DK" dirty="0" smtClean="0"/>
              <a:t> </a:t>
            </a:r>
            <a:r>
              <a:rPr lang="da-DK" dirty="0" err="1" smtClean="0"/>
              <a:t>simulate</a:t>
            </a:r>
            <a:r>
              <a:rPr lang="da-DK" dirty="0" smtClean="0"/>
              <a:t> the </a:t>
            </a:r>
            <a:r>
              <a:rPr lang="da-DK" dirty="0" err="1" smtClean="0"/>
              <a:t>call</a:t>
            </a:r>
            <a:r>
              <a:rPr lang="da-DK" dirty="0" smtClean="0"/>
              <a:t>/</a:t>
            </a:r>
            <a:r>
              <a:rPr lang="da-DK" dirty="0" err="1" smtClean="0"/>
              <a:t>calltree</a:t>
            </a:r>
            <a:endParaRPr lang="da-DK" dirty="0" smtClean="0"/>
          </a:p>
          <a:p>
            <a:pPr lvl="1"/>
            <a:r>
              <a:rPr lang="da-DK" dirty="0" err="1" smtClean="0"/>
              <a:t>Approaching</a:t>
            </a:r>
            <a:r>
              <a:rPr lang="da-DK" dirty="0" smtClean="0"/>
              <a:t>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298171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 </a:t>
            </a:r>
            <a:r>
              <a:rPr lang="da-DK" dirty="0" err="1" smtClean="0"/>
              <a:t>metrics</a:t>
            </a:r>
            <a:r>
              <a:rPr lang="da-DK" dirty="0" smtClean="0"/>
              <a:t> </a:t>
            </a:r>
            <a:r>
              <a:rPr lang="da-DK" dirty="0" err="1" smtClean="0"/>
              <a:t>classification</a:t>
            </a:r>
            <a:endParaRPr lang="da-DK" dirty="0"/>
          </a:p>
        </p:txBody>
      </p:sp>
      <p:graphicFrame>
        <p:nvGraphicFramePr>
          <p:cNvPr id="4" name="Pladsholder til ind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828630"/>
              </p:ext>
            </p:extLst>
          </p:nvPr>
        </p:nvGraphicFramePr>
        <p:xfrm>
          <a:off x="457200" y="1557338"/>
          <a:ext cx="8229600" cy="3503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502">
                <a:tc>
                  <a:txBody>
                    <a:bodyPr/>
                    <a:lstStyle/>
                    <a:p>
                      <a:pPr algn="ctr"/>
                      <a:endParaRPr lang="da-DK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 err="1" smtClean="0"/>
                        <a:t>Quantitative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 err="1" smtClean="0"/>
                        <a:t>Qualitative</a:t>
                      </a:r>
                      <a:endParaRPr lang="da-D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5989">
                <a:tc>
                  <a:txBody>
                    <a:bodyPr/>
                    <a:lstStyle/>
                    <a:p>
                      <a:pPr algn="ctr"/>
                      <a:r>
                        <a:rPr lang="da-DK" b="1" dirty="0" err="1" smtClean="0"/>
                        <a:t>Static</a:t>
                      </a:r>
                      <a:endParaRPr lang="da-DK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da-DK" b="1" dirty="0" err="1" smtClean="0"/>
                        <a:t>Complexity</a:t>
                      </a:r>
                      <a:r>
                        <a:rPr lang="da-DK" b="1" dirty="0" smtClean="0"/>
                        <a:t> </a:t>
                      </a:r>
                      <a:r>
                        <a:rPr lang="da-DK" b="1" dirty="0" err="1" smtClean="0"/>
                        <a:t>metrics</a:t>
                      </a:r>
                      <a:endParaRPr lang="da-DK" b="1" dirty="0" smtClean="0"/>
                    </a:p>
                    <a:p>
                      <a:pPr lvl="1"/>
                      <a:r>
                        <a:rPr lang="da-DK" b="1" dirty="0" err="1" smtClean="0"/>
                        <a:t>Cyclomatic</a:t>
                      </a:r>
                      <a:endParaRPr lang="da-DK" b="1" dirty="0" smtClean="0"/>
                    </a:p>
                    <a:p>
                      <a:pPr lvl="1"/>
                      <a:r>
                        <a:rPr lang="da-DK" b="1" dirty="0" err="1" smtClean="0"/>
                        <a:t>Maintainability</a:t>
                      </a:r>
                      <a:endParaRPr lang="da-DK" b="1" dirty="0" smtClean="0"/>
                    </a:p>
                    <a:p>
                      <a:pPr lvl="1"/>
                      <a:r>
                        <a:rPr lang="da-DK" b="1" dirty="0" smtClean="0"/>
                        <a:t>...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dirty="0" smtClean="0"/>
                        <a:t>Code </a:t>
                      </a:r>
                      <a:r>
                        <a:rPr lang="da-DK" b="1" dirty="0" err="1" smtClean="0"/>
                        <a:t>style</a:t>
                      </a:r>
                      <a:r>
                        <a:rPr lang="da-DK" b="1" dirty="0" smtClean="0"/>
                        <a:t> and standards</a:t>
                      </a:r>
                    </a:p>
                    <a:p>
                      <a:r>
                        <a:rPr lang="da-DK" b="1" dirty="0" err="1" smtClean="0"/>
                        <a:t>Deducible</a:t>
                      </a:r>
                      <a:r>
                        <a:rPr lang="da-DK" b="1" dirty="0" smtClean="0"/>
                        <a:t> </a:t>
                      </a:r>
                      <a:r>
                        <a:rPr lang="da-DK" b="1" dirty="0" err="1" smtClean="0"/>
                        <a:t>errors</a:t>
                      </a:r>
                      <a:r>
                        <a:rPr lang="da-DK" b="1" dirty="0" smtClean="0"/>
                        <a:t> or </a:t>
                      </a:r>
                      <a:r>
                        <a:rPr lang="da-DK" b="1" dirty="0" err="1" smtClean="0"/>
                        <a:t>warnings</a:t>
                      </a:r>
                      <a:endParaRPr lang="da-DK" b="1" dirty="0" smtClean="0"/>
                    </a:p>
                    <a:p>
                      <a:pPr lvl="1"/>
                      <a:r>
                        <a:rPr lang="da-DK" b="1" dirty="0" smtClean="0"/>
                        <a:t>Pointer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baseline="0" dirty="0" err="1" smtClean="0"/>
                        <a:t>errors</a:t>
                      </a:r>
                      <a:endParaRPr lang="da-DK" b="1" dirty="0" smtClean="0"/>
                    </a:p>
                    <a:p>
                      <a:pPr lvl="1"/>
                      <a:r>
                        <a:rPr lang="da-DK" b="1" dirty="0" smtClean="0"/>
                        <a:t>Memory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baseline="0" dirty="0" err="1" smtClean="0"/>
                        <a:t>leaks</a:t>
                      </a:r>
                      <a:endParaRPr lang="da-DK" b="1" baseline="0" dirty="0" smtClean="0"/>
                    </a:p>
                    <a:p>
                      <a:pPr lvl="1"/>
                      <a:r>
                        <a:rPr lang="da-DK" b="1" baseline="0" dirty="0" err="1" smtClean="0"/>
                        <a:t>Uninitialized</a:t>
                      </a:r>
                      <a:r>
                        <a:rPr lang="da-DK" b="1" baseline="0" dirty="0" smtClean="0"/>
                        <a:t> variables</a:t>
                      </a:r>
                      <a:endParaRPr lang="da-D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5989">
                <a:tc>
                  <a:txBody>
                    <a:bodyPr/>
                    <a:lstStyle/>
                    <a:p>
                      <a:pPr algn="ctr"/>
                      <a:r>
                        <a:rPr lang="da-DK" b="1" dirty="0" smtClean="0"/>
                        <a:t>Dynamic</a:t>
                      </a:r>
                      <a:endParaRPr lang="da-DK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smtClean="0"/>
                        <a:t>Measurements:</a:t>
                      </a:r>
                      <a:r>
                        <a:rPr lang="da-DK" b="1" baseline="0" smtClean="0"/>
                        <a:t> </a:t>
                      </a:r>
                      <a:r>
                        <a:rPr lang="da-DK" b="1" smtClean="0"/>
                        <a:t>How many</a:t>
                      </a:r>
                      <a:r>
                        <a:rPr lang="da-DK" b="1" baseline="0" smtClean="0"/>
                        <a:t> resources are used during run</a:t>
                      </a:r>
                      <a:endParaRPr lang="da-DK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Crashes:</a:t>
                      </a:r>
                      <a:r>
                        <a:rPr lang="da-DK" b="1" baseline="0" smtClean="0"/>
                        <a:t> Catch them and tell why during run</a:t>
                      </a:r>
                      <a:endParaRPr lang="da-DK" b="1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8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Dynamic </a:t>
            </a:r>
            <a:r>
              <a:rPr lang="da-DK" dirty="0" err="1" smtClean="0"/>
              <a:t>analysis</a:t>
            </a:r>
            <a:r>
              <a:rPr lang="da-DK" dirty="0" smtClean="0"/>
              <a:t> - </a:t>
            </a:r>
            <a:r>
              <a:rPr lang="da-DK" dirty="0" err="1" smtClean="0"/>
              <a:t>Qualitative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a-DK" dirty="0" err="1"/>
              <a:t>What</a:t>
            </a:r>
            <a:r>
              <a:rPr lang="da-DK" dirty="0"/>
              <a:t> to </a:t>
            </a:r>
            <a:r>
              <a:rPr lang="da-DK" dirty="0" err="1"/>
              <a:t>detect</a:t>
            </a:r>
            <a:r>
              <a:rPr lang="da-DK" dirty="0"/>
              <a:t>:</a:t>
            </a:r>
          </a:p>
          <a:p>
            <a:pPr lvl="1"/>
            <a:r>
              <a:rPr lang="da-DK" dirty="0" err="1" smtClean="0"/>
              <a:t>unhandled</a:t>
            </a:r>
            <a:r>
              <a:rPr lang="da-DK" dirty="0" smtClean="0"/>
              <a:t> </a:t>
            </a:r>
            <a:r>
              <a:rPr lang="da-DK" dirty="0" err="1" smtClean="0"/>
              <a:t>exceptions</a:t>
            </a:r>
            <a:endParaRPr lang="da-DK" dirty="0" smtClean="0"/>
          </a:p>
          <a:p>
            <a:pPr lvl="1"/>
            <a:r>
              <a:rPr lang="da-DK" dirty="0" err="1" smtClean="0"/>
              <a:t>index</a:t>
            </a:r>
            <a:r>
              <a:rPr lang="da-DK" dirty="0" smtClean="0"/>
              <a:t> </a:t>
            </a:r>
            <a:r>
              <a:rPr lang="da-DK" dirty="0" err="1" smtClean="0"/>
              <a:t>errors</a:t>
            </a:r>
            <a:endParaRPr lang="da-DK" dirty="0" smtClean="0"/>
          </a:p>
          <a:p>
            <a:pPr lvl="1"/>
            <a:r>
              <a:rPr lang="da-DK" dirty="0" err="1" smtClean="0"/>
              <a:t>null</a:t>
            </a:r>
            <a:r>
              <a:rPr lang="da-DK" dirty="0" smtClean="0"/>
              <a:t> pointers</a:t>
            </a:r>
          </a:p>
          <a:p>
            <a:pPr lvl="1"/>
            <a:r>
              <a:rPr lang="da-DK" dirty="0" err="1" smtClean="0"/>
              <a:t>uninitialized</a:t>
            </a:r>
            <a:r>
              <a:rPr lang="da-DK" dirty="0" smtClean="0"/>
              <a:t> variables</a:t>
            </a:r>
            <a:endParaRPr lang="da-DK" dirty="0"/>
          </a:p>
          <a:p>
            <a:pPr lvl="1"/>
            <a:r>
              <a:rPr lang="da-DK" dirty="0" err="1" smtClean="0"/>
              <a:t>writing</a:t>
            </a:r>
            <a:r>
              <a:rPr lang="da-DK" dirty="0" smtClean="0"/>
              <a:t> </a:t>
            </a:r>
            <a:r>
              <a:rPr lang="da-DK" dirty="0" err="1" smtClean="0"/>
              <a:t>outside</a:t>
            </a:r>
            <a:r>
              <a:rPr lang="da-DK" dirty="0" smtClean="0"/>
              <a:t> </a:t>
            </a:r>
            <a:r>
              <a:rPr lang="da-DK" dirty="0" err="1" smtClean="0"/>
              <a:t>allocated</a:t>
            </a:r>
            <a:r>
              <a:rPr lang="da-DK" dirty="0" smtClean="0"/>
              <a:t> </a:t>
            </a:r>
            <a:r>
              <a:rPr lang="da-DK" dirty="0" err="1" smtClean="0"/>
              <a:t>memory</a:t>
            </a:r>
            <a:endParaRPr lang="da-DK" dirty="0" smtClean="0"/>
          </a:p>
          <a:p>
            <a:pPr lvl="1"/>
            <a:r>
              <a:rPr lang="da-DK" dirty="0" smtClean="0"/>
              <a:t>double </a:t>
            </a:r>
            <a:r>
              <a:rPr lang="da-DK" dirty="0" err="1" smtClean="0"/>
              <a:t>deletes</a:t>
            </a:r>
            <a:endParaRPr lang="da-DK" dirty="0" smtClean="0"/>
          </a:p>
          <a:p>
            <a:pPr lvl="1"/>
            <a:r>
              <a:rPr lang="da-DK" dirty="0" err="1" smtClean="0"/>
              <a:t>stack</a:t>
            </a:r>
            <a:r>
              <a:rPr lang="da-DK" dirty="0" smtClean="0"/>
              <a:t> </a:t>
            </a:r>
            <a:r>
              <a:rPr lang="da-DK" dirty="0" err="1" smtClean="0"/>
              <a:t>overflow</a:t>
            </a:r>
            <a:endParaRPr lang="da-DK" dirty="0" smtClean="0"/>
          </a:p>
          <a:p>
            <a:pPr lvl="1"/>
            <a:r>
              <a:rPr lang="da-DK" dirty="0" smtClean="0"/>
              <a:t>...</a:t>
            </a:r>
          </a:p>
          <a:p>
            <a:pPr marL="342900" lvl="1" indent="-342900">
              <a:buClr>
                <a:srgbClr val="294E92"/>
              </a:buClr>
              <a:buFont typeface="Arial" pitchFamily="34" charset="0"/>
              <a:buChar char="•"/>
            </a:pPr>
            <a:endParaRPr lang="da-DK" dirty="0" smtClean="0"/>
          </a:p>
          <a:p>
            <a:pPr marL="342900" lvl="1" indent="-342900">
              <a:buClr>
                <a:srgbClr val="294E92"/>
              </a:buClr>
              <a:buFont typeface="Arial" pitchFamily="34" charset="0"/>
              <a:buChar char="•"/>
            </a:pPr>
            <a:r>
              <a:rPr lang="da-DK" dirty="0" smtClean="0"/>
              <a:t>How to </a:t>
            </a:r>
            <a:r>
              <a:rPr lang="da-DK" dirty="0"/>
              <a:t>find </a:t>
            </a:r>
            <a:r>
              <a:rPr lang="da-DK" dirty="0" err="1"/>
              <a:t>why</a:t>
            </a:r>
            <a:r>
              <a:rPr lang="da-DK" dirty="0" smtClean="0"/>
              <a:t>:</a:t>
            </a:r>
          </a:p>
          <a:p>
            <a:pPr lvl="1">
              <a:buClr>
                <a:srgbClr val="294E92"/>
              </a:buClr>
            </a:pPr>
            <a:r>
              <a:rPr lang="da-DK" dirty="0" err="1" smtClean="0"/>
              <a:t>logging</a:t>
            </a:r>
            <a:r>
              <a:rPr lang="da-DK" dirty="0" smtClean="0"/>
              <a:t>/</a:t>
            </a:r>
            <a:r>
              <a:rPr lang="da-DK" dirty="0" err="1" smtClean="0"/>
              <a:t>tracing</a:t>
            </a:r>
            <a:endParaRPr lang="da-DK" dirty="0"/>
          </a:p>
          <a:p>
            <a:pPr lvl="1">
              <a:buClr>
                <a:srgbClr val="294E92"/>
              </a:buClr>
            </a:pPr>
            <a:r>
              <a:rPr lang="da-DK" dirty="0" err="1" smtClean="0"/>
              <a:t>stack</a:t>
            </a:r>
            <a:r>
              <a:rPr lang="da-DK" dirty="0" smtClean="0"/>
              <a:t> traces</a:t>
            </a:r>
          </a:p>
          <a:p>
            <a:pPr lvl="1">
              <a:buClr>
                <a:srgbClr val="294E92"/>
              </a:buClr>
            </a:pPr>
            <a:r>
              <a:rPr lang="da-DK" dirty="0" err="1" smtClean="0"/>
              <a:t>memory</a:t>
            </a:r>
            <a:r>
              <a:rPr lang="da-DK" dirty="0" smtClean="0"/>
              <a:t> dumps</a:t>
            </a:r>
          </a:p>
          <a:p>
            <a:pPr lvl="1">
              <a:buClr>
                <a:srgbClr val="294E92"/>
              </a:buClr>
            </a:pPr>
            <a:r>
              <a:rPr lang="da-DK" dirty="0" err="1" smtClean="0"/>
              <a:t>monitoring</a:t>
            </a:r>
            <a:r>
              <a:rPr lang="da-DK" dirty="0" smtClean="0"/>
              <a:t>/instrumentation</a:t>
            </a:r>
            <a:endParaRPr lang="da-DK" dirty="0"/>
          </a:p>
          <a:p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54569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Dynamic </a:t>
            </a:r>
            <a:r>
              <a:rPr lang="da-DK" dirty="0" err="1" smtClean="0"/>
              <a:t>analysis</a:t>
            </a:r>
            <a:r>
              <a:rPr lang="da-DK" dirty="0" smtClean="0"/>
              <a:t> - </a:t>
            </a:r>
            <a:r>
              <a:rPr lang="da-DK" dirty="0" err="1" smtClean="0"/>
              <a:t>Qualitative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Instrumentation</a:t>
            </a:r>
          </a:p>
          <a:p>
            <a:pPr lvl="1"/>
            <a:r>
              <a:rPr lang="da-DK" dirty="0" err="1" smtClean="0"/>
              <a:t>Debug</a:t>
            </a:r>
            <a:r>
              <a:rPr lang="da-DK" dirty="0" smtClean="0"/>
              <a:t>/Release</a:t>
            </a:r>
          </a:p>
          <a:p>
            <a:pPr lvl="1"/>
            <a:r>
              <a:rPr lang="da-DK" dirty="0" smtClean="0"/>
              <a:t>Index check – </a:t>
            </a:r>
          </a:p>
          <a:p>
            <a:pPr lvl="2"/>
            <a:r>
              <a:rPr lang="da-DK" dirty="0" smtClean="0"/>
              <a:t>real programmers </a:t>
            </a:r>
            <a:r>
              <a:rPr lang="da-DK" dirty="0" err="1" smtClean="0"/>
              <a:t>don't</a:t>
            </a:r>
            <a:r>
              <a:rPr lang="da-DK" dirty="0" smtClean="0"/>
              <a:t> </a:t>
            </a:r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index</a:t>
            </a:r>
            <a:r>
              <a:rPr lang="da-DK" dirty="0" smtClean="0"/>
              <a:t> check</a:t>
            </a:r>
          </a:p>
          <a:p>
            <a:pPr lvl="1"/>
            <a:r>
              <a:rPr lang="da-DK" dirty="0" smtClean="0"/>
              <a:t>ASSERT(</a:t>
            </a:r>
            <a:r>
              <a:rPr lang="da-DK" dirty="0" err="1" smtClean="0"/>
              <a:t>condition</a:t>
            </a:r>
            <a:r>
              <a:rPr lang="da-DK" dirty="0" smtClean="0"/>
              <a:t>)</a:t>
            </a:r>
          </a:p>
          <a:p>
            <a:r>
              <a:rPr lang="da-DK" dirty="0" smtClean="0"/>
              <a:t>Can have </a:t>
            </a:r>
            <a:r>
              <a:rPr lang="da-DK" dirty="0" err="1" smtClean="0"/>
              <a:t>big</a:t>
            </a:r>
            <a:r>
              <a:rPr lang="da-DK" dirty="0" smtClean="0"/>
              <a:t> </a:t>
            </a:r>
            <a:r>
              <a:rPr lang="da-DK" dirty="0" err="1" smtClean="0"/>
              <a:t>impact</a:t>
            </a:r>
            <a:endParaRPr lang="da-DK" dirty="0" smtClean="0"/>
          </a:p>
          <a:p>
            <a:r>
              <a:rPr lang="da-DK" dirty="0" smtClean="0"/>
              <a:t>Run a test with </a:t>
            </a:r>
            <a:r>
              <a:rPr lang="da-DK" dirty="0" err="1" smtClean="0"/>
              <a:t>Debug</a:t>
            </a:r>
            <a:r>
              <a:rPr lang="da-DK" dirty="0" smtClean="0"/>
              <a:t> </a:t>
            </a:r>
            <a:r>
              <a:rPr lang="da-DK" dirty="0" err="1" smtClean="0"/>
              <a:t>generated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9760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Dynamic </a:t>
            </a:r>
            <a:r>
              <a:rPr lang="da-DK" smtClean="0"/>
              <a:t>analysis - Quantitative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err="1" smtClean="0"/>
              <a:t>Quantative</a:t>
            </a:r>
            <a:r>
              <a:rPr lang="da-DK" dirty="0" smtClean="0"/>
              <a:t> – </a:t>
            </a:r>
            <a:r>
              <a:rPr lang="da-DK" dirty="0" err="1" smtClean="0"/>
              <a:t>use</a:t>
            </a:r>
            <a:r>
              <a:rPr lang="da-DK" dirty="0" smtClean="0"/>
              <a:t> of </a:t>
            </a:r>
            <a:r>
              <a:rPr lang="da-DK" dirty="0" err="1" smtClean="0"/>
              <a:t>resources</a:t>
            </a:r>
            <a:endParaRPr lang="da-DK" dirty="0" smtClean="0"/>
          </a:p>
          <a:p>
            <a:pPr lvl="1"/>
            <a:r>
              <a:rPr lang="da-DK" dirty="0" smtClean="0"/>
              <a:t>Time (</a:t>
            </a:r>
            <a:r>
              <a:rPr lang="da-DK" dirty="0" err="1" smtClean="0"/>
              <a:t>absolute</a:t>
            </a:r>
            <a:r>
              <a:rPr lang="da-DK" dirty="0" smtClean="0"/>
              <a:t>)</a:t>
            </a:r>
          </a:p>
          <a:p>
            <a:pPr lvl="1"/>
            <a:r>
              <a:rPr lang="da-DK" dirty="0" smtClean="0"/>
              <a:t>CPU </a:t>
            </a:r>
            <a:r>
              <a:rPr lang="da-DK" dirty="0" err="1" smtClean="0"/>
              <a:t>cycles</a:t>
            </a:r>
            <a:endParaRPr lang="da-DK" dirty="0" smtClean="0"/>
          </a:p>
          <a:p>
            <a:pPr lvl="1"/>
            <a:r>
              <a:rPr lang="da-DK" dirty="0" smtClean="0"/>
              <a:t>Memory </a:t>
            </a:r>
            <a:r>
              <a:rPr lang="da-DK" dirty="0" err="1" smtClean="0"/>
              <a:t>footprint</a:t>
            </a:r>
            <a:endParaRPr lang="da-DK" dirty="0" smtClean="0"/>
          </a:p>
          <a:p>
            <a:pPr lvl="1"/>
            <a:r>
              <a:rPr lang="da-DK" dirty="0" smtClean="0"/>
              <a:t>OS </a:t>
            </a:r>
            <a:r>
              <a:rPr lang="da-DK" dirty="0" err="1" smtClean="0"/>
              <a:t>resources</a:t>
            </a:r>
            <a:endParaRPr lang="da-DK" dirty="0" smtClean="0"/>
          </a:p>
          <a:p>
            <a:pPr lvl="1"/>
            <a:r>
              <a:rPr lang="da-DK" dirty="0" smtClean="0"/>
              <a:t>Memory </a:t>
            </a:r>
            <a:r>
              <a:rPr lang="da-DK" dirty="0" err="1" smtClean="0"/>
              <a:t>leaks</a:t>
            </a:r>
            <a:endParaRPr lang="da-DK" dirty="0" smtClean="0"/>
          </a:p>
          <a:p>
            <a:pPr lvl="1"/>
            <a:r>
              <a:rPr lang="da-DK" dirty="0" smtClean="0"/>
              <a:t>OS Resource </a:t>
            </a:r>
            <a:r>
              <a:rPr lang="da-DK" dirty="0" err="1" smtClean="0"/>
              <a:t>leaks</a:t>
            </a:r>
            <a:endParaRPr lang="da-DK" dirty="0" smtClean="0"/>
          </a:p>
          <a:p>
            <a:pPr lvl="1"/>
            <a:r>
              <a:rPr lang="da-DK" dirty="0" err="1" smtClean="0"/>
              <a:t>Other</a:t>
            </a:r>
            <a:r>
              <a:rPr lang="da-DK" dirty="0" smtClean="0"/>
              <a:t> </a:t>
            </a:r>
            <a:r>
              <a:rPr lang="da-DK" dirty="0" err="1" smtClean="0"/>
              <a:t>bottlenecks</a:t>
            </a:r>
            <a:r>
              <a:rPr lang="da-DK" dirty="0" smtClean="0"/>
              <a:t> </a:t>
            </a:r>
          </a:p>
          <a:p>
            <a:pPr lvl="2"/>
            <a:r>
              <a:rPr lang="da-DK" dirty="0" smtClean="0"/>
              <a:t>(</a:t>
            </a:r>
            <a:r>
              <a:rPr lang="da-DK" dirty="0" err="1" smtClean="0"/>
              <a:t>e.g</a:t>
            </a:r>
            <a:r>
              <a:rPr lang="da-DK" dirty="0" smtClean="0"/>
              <a:t>. Virtual </a:t>
            </a:r>
            <a:r>
              <a:rPr lang="da-DK" dirty="0" err="1" smtClean="0"/>
              <a:t>memory</a:t>
            </a:r>
            <a:r>
              <a:rPr lang="da-DK" dirty="0" smtClean="0"/>
              <a:t> vs. </a:t>
            </a:r>
            <a:r>
              <a:rPr lang="da-DK" dirty="0" err="1" smtClean="0"/>
              <a:t>Physical</a:t>
            </a:r>
            <a:r>
              <a:rPr lang="da-DK" dirty="0" smtClean="0"/>
              <a:t> Memory)</a:t>
            </a:r>
          </a:p>
          <a:p>
            <a:pPr lvl="1"/>
            <a:r>
              <a:rPr lang="da-DK" dirty="0" err="1" smtClean="0"/>
              <a:t>Scalability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13095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9.2 - IntegrationTest++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09.2 - IntegrationTest++</Template>
  <TotalTime>1395</TotalTime>
  <Words>606</Words>
  <Application>Microsoft Office PowerPoint</Application>
  <PresentationFormat>Skærmshow (4:3)</PresentationFormat>
  <Paragraphs>223</Paragraphs>
  <Slides>14</Slides>
  <Notes>13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9" baseType="lpstr">
      <vt:lpstr>Arial</vt:lpstr>
      <vt:lpstr>AU Passata</vt:lpstr>
      <vt:lpstr>Calibri</vt:lpstr>
      <vt:lpstr>Consolas</vt:lpstr>
      <vt:lpstr>09.2 - IntegrationTest++</vt:lpstr>
      <vt:lpstr>Software Quality Metrics Dynamic Analysis </vt:lpstr>
      <vt:lpstr>The Agile Testing Quadrants</vt:lpstr>
      <vt:lpstr>Software metrics classification</vt:lpstr>
      <vt:lpstr>Static Analysis</vt:lpstr>
      <vt:lpstr>Static Analysis</vt:lpstr>
      <vt:lpstr>Software metrics classification</vt:lpstr>
      <vt:lpstr>Dynamic analysis - Qualitative</vt:lpstr>
      <vt:lpstr>Dynamic analysis - Qualitative</vt:lpstr>
      <vt:lpstr>Dynamic analysis - Quantitative</vt:lpstr>
      <vt:lpstr>Dynamic analysis- Quantitative</vt:lpstr>
      <vt:lpstr>Dynamic analysis- Quantitative</vt:lpstr>
      <vt:lpstr>Dynamic analysis- Quantitative</vt:lpstr>
      <vt:lpstr>Dynamic analysis and CI</vt:lpstr>
      <vt:lpstr>Software metrics classification</vt:lpstr>
    </vt:vector>
  </TitlesOfParts>
  <Company>Aarhus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Analysis</dc:title>
  <dc:creator>Frank Bodholdt Jakobsen</dc:creator>
  <cp:lastModifiedBy>Frank Bodholdt Jakobsen</cp:lastModifiedBy>
  <cp:revision>65</cp:revision>
  <cp:lastPrinted>2013-03-11T09:46:49Z</cp:lastPrinted>
  <dcterms:created xsi:type="dcterms:W3CDTF">2015-04-21T12:45:22Z</dcterms:created>
  <dcterms:modified xsi:type="dcterms:W3CDTF">2019-03-27T07:44:31Z</dcterms:modified>
</cp:coreProperties>
</file>