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294E92"/>
              </a:buCl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ingman-sw.com/archives/67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3000" dirty="0" err="1" smtClean="0"/>
              <a:t>What</a:t>
            </a:r>
            <a:r>
              <a:rPr lang="da-DK" sz="3000" dirty="0" smtClean="0"/>
              <a:t> to test?</a:t>
            </a:r>
            <a:br>
              <a:rPr lang="da-DK" sz="3000" dirty="0" smtClean="0"/>
            </a:br>
            <a:r>
              <a:rPr lang="da-DK" sz="3000" dirty="0" smtClean="0"/>
              <a:t>Let the ZOMBIE guide </a:t>
            </a:r>
            <a:r>
              <a:rPr lang="da-DK" sz="3000" dirty="0" err="1" smtClean="0"/>
              <a:t>you</a:t>
            </a:r>
            <a:endParaRPr lang="en-US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http://2.bp.blogspot.com/-qauRD8CM-eI/TVfj5BBwMrI/AAAAAAAAAFU/ufo1QWe3KaY/s1600/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4544"/>
            <a:ext cx="6827912" cy="51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ZOMBIE(S)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2625195"/>
            <a:ext cx="5742211" cy="3828141"/>
          </a:xfrm>
        </p:spPr>
      </p:pic>
      <p:sp>
        <p:nvSpPr>
          <p:cNvPr id="5" name="Tekstfelt 4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Nowadays</a:t>
            </a:r>
            <a:r>
              <a:rPr lang="da-DK" dirty="0" smtClean="0"/>
              <a:t> a guide line for Test Driven Development</a:t>
            </a:r>
          </a:p>
          <a:p>
            <a:r>
              <a:rPr lang="da-DK" dirty="0" smtClean="0">
                <a:hlinkClick r:id="rId3"/>
              </a:rPr>
              <a:t>http</a:t>
            </a:r>
            <a:r>
              <a:rPr lang="da-DK" dirty="0">
                <a:hlinkClick r:id="rId3"/>
              </a:rPr>
              <a:t>://</a:t>
            </a:r>
            <a:r>
              <a:rPr lang="da-DK" dirty="0" smtClean="0">
                <a:hlinkClick r:id="rId3"/>
              </a:rPr>
              <a:t>blog.wingman-sw.com/archives/677</a:t>
            </a:r>
            <a:endParaRPr lang="da-DK" dirty="0" smtClean="0"/>
          </a:p>
          <a:p>
            <a:r>
              <a:rPr lang="da-DK" dirty="0" smtClean="0"/>
              <a:t>But </a:t>
            </a:r>
            <a:r>
              <a:rPr lang="da-DK" dirty="0" err="1" smtClean="0"/>
              <a:t>originally</a:t>
            </a:r>
            <a:r>
              <a:rPr lang="da-DK" dirty="0" smtClean="0"/>
              <a:t> a guide line to </a:t>
            </a:r>
            <a:r>
              <a:rPr lang="da-DK" dirty="0" err="1" smtClean="0"/>
              <a:t>select</a:t>
            </a:r>
            <a:r>
              <a:rPr lang="da-DK" dirty="0" smtClean="0"/>
              <a:t> the right test cases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77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Z - Zero</a:t>
            </a:r>
          </a:p>
          <a:p>
            <a:r>
              <a:rPr lang="da-DK" dirty="0" smtClean="0"/>
              <a:t>O – One</a:t>
            </a:r>
          </a:p>
          <a:p>
            <a:r>
              <a:rPr lang="da-DK" dirty="0" smtClean="0"/>
              <a:t>M – </a:t>
            </a:r>
            <a:r>
              <a:rPr lang="da-DK" dirty="0" err="1" smtClean="0"/>
              <a:t>Many</a:t>
            </a:r>
            <a:endParaRPr lang="da-DK" dirty="0" smtClean="0"/>
          </a:p>
          <a:p>
            <a:r>
              <a:rPr lang="da-DK" dirty="0" smtClean="0"/>
              <a:t>B – </a:t>
            </a:r>
            <a:r>
              <a:rPr lang="da-DK" dirty="0" err="1" smtClean="0"/>
              <a:t>Boundaries</a:t>
            </a:r>
            <a:endParaRPr lang="da-DK" dirty="0" smtClean="0"/>
          </a:p>
          <a:p>
            <a:r>
              <a:rPr lang="da-DK" dirty="0" smtClean="0"/>
              <a:t>I – Interfaces</a:t>
            </a:r>
          </a:p>
          <a:p>
            <a:r>
              <a:rPr lang="da-DK" dirty="0" smtClean="0"/>
              <a:t>E – </a:t>
            </a:r>
            <a:r>
              <a:rPr lang="da-DK" dirty="0" err="1" smtClean="0"/>
              <a:t>Exceptional</a:t>
            </a:r>
            <a:r>
              <a:rPr lang="da-DK" dirty="0" smtClean="0"/>
              <a:t> </a:t>
            </a:r>
            <a:r>
              <a:rPr lang="da-DK" dirty="0" err="1" smtClean="0"/>
              <a:t>Behavior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ZOMBIE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12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 - Zero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Zero input or </a:t>
            </a:r>
            <a:r>
              <a:rPr lang="da-DK" dirty="0" err="1" smtClean="0"/>
              <a:t>zero</a:t>
            </a:r>
            <a:r>
              <a:rPr lang="da-DK" dirty="0" smtClean="0"/>
              <a:t> output or </a:t>
            </a:r>
            <a:r>
              <a:rPr lang="da-DK" dirty="0" err="1" smtClean="0"/>
              <a:t>zero</a:t>
            </a:r>
            <a:r>
              <a:rPr lang="da-DK" dirty="0" smtClean="0"/>
              <a:t> actions:</a:t>
            </a:r>
          </a:p>
          <a:p>
            <a:pPr lvl="1"/>
            <a:r>
              <a:rPr lang="da-DK" dirty="0" smtClean="0"/>
              <a:t>Test on the </a:t>
            </a:r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 </a:t>
            </a:r>
            <a:r>
              <a:rPr lang="da-DK" dirty="0" err="1" smtClean="0"/>
              <a:t>newly</a:t>
            </a:r>
            <a:r>
              <a:rPr lang="da-DK" dirty="0" smtClean="0"/>
              <a:t> </a:t>
            </a:r>
            <a:r>
              <a:rPr lang="da-DK" dirty="0" err="1" smtClean="0"/>
              <a:t>created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 – ZERO </a:t>
            </a:r>
            <a:r>
              <a:rPr lang="da-DK" dirty="0" err="1" smtClean="0"/>
              <a:t>calls</a:t>
            </a:r>
            <a:endParaRPr lang="da-DK" dirty="0" smtClean="0"/>
          </a:p>
          <a:p>
            <a:pPr lvl="1"/>
            <a:r>
              <a:rPr lang="da-DK" dirty="0" smtClean="0"/>
              <a:t>Test with the </a:t>
            </a:r>
            <a:r>
              <a:rPr lang="da-DK" dirty="0" err="1" smtClean="0"/>
              <a:t>empty</a:t>
            </a:r>
            <a:r>
              <a:rPr lang="da-DK" dirty="0" smtClean="0"/>
              <a:t> input for </a:t>
            </a:r>
            <a:r>
              <a:rPr lang="da-DK" dirty="0" err="1" smtClean="0"/>
              <a:t>collection</a:t>
            </a:r>
            <a:r>
              <a:rPr lang="da-DK" dirty="0" smtClean="0"/>
              <a:t> – ZERO elements</a:t>
            </a:r>
          </a:p>
          <a:p>
            <a:pPr lvl="1"/>
            <a:r>
              <a:rPr lang="da-DK" dirty="0" smtClean="0"/>
              <a:t>Make tests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return</a:t>
            </a:r>
            <a:r>
              <a:rPr lang="da-DK" dirty="0" smtClean="0"/>
              <a:t> the </a:t>
            </a:r>
            <a:r>
              <a:rPr lang="da-DK" err="1" smtClean="0"/>
              <a:t>empty</a:t>
            </a:r>
            <a:r>
              <a:rPr lang="da-DK" smtClean="0"/>
              <a:t> </a:t>
            </a:r>
            <a:r>
              <a:rPr lang="da-DK" smtClean="0"/>
              <a:t>collection </a:t>
            </a:r>
            <a:r>
              <a:rPr lang="da-DK" dirty="0" smtClean="0"/>
              <a:t>– ZERO elements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23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</a:t>
            </a:r>
            <a:r>
              <a:rPr lang="da-DK" dirty="0" smtClean="0"/>
              <a:t> - One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One input or One output or One action:</a:t>
            </a:r>
          </a:p>
          <a:p>
            <a:pPr lvl="1"/>
            <a:r>
              <a:rPr lang="da-DK" dirty="0" smtClean="0"/>
              <a:t>Test on the </a:t>
            </a:r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 </a:t>
            </a:r>
            <a:r>
              <a:rPr lang="da-DK" dirty="0" err="1" smtClean="0"/>
              <a:t>newly</a:t>
            </a:r>
            <a:r>
              <a:rPr lang="da-DK" dirty="0" smtClean="0"/>
              <a:t> </a:t>
            </a:r>
            <a:r>
              <a:rPr lang="da-DK" dirty="0" err="1" smtClean="0"/>
              <a:t>created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of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method</a:t>
            </a:r>
            <a:endParaRPr lang="da-DK" dirty="0" smtClean="0"/>
          </a:p>
          <a:p>
            <a:pPr lvl="1"/>
            <a:r>
              <a:rPr lang="da-DK" dirty="0" smtClean="0"/>
              <a:t>Test input with a </a:t>
            </a:r>
            <a:r>
              <a:rPr lang="da-DK" dirty="0" err="1" smtClean="0"/>
              <a:t>collection</a:t>
            </a:r>
            <a:r>
              <a:rPr lang="da-DK" dirty="0" smtClean="0"/>
              <a:t> with: – ONE element</a:t>
            </a:r>
          </a:p>
          <a:p>
            <a:pPr lvl="1"/>
            <a:r>
              <a:rPr lang="da-DK" dirty="0" smtClean="0"/>
              <a:t>Make tests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return</a:t>
            </a:r>
            <a:r>
              <a:rPr lang="da-DK" dirty="0" smtClean="0"/>
              <a:t> a </a:t>
            </a:r>
            <a:r>
              <a:rPr lang="da-DK" dirty="0" err="1" smtClean="0"/>
              <a:t>collection</a:t>
            </a:r>
            <a:r>
              <a:rPr lang="da-DK" dirty="0" smtClean="0"/>
              <a:t> with </a:t>
            </a:r>
            <a:r>
              <a:rPr lang="da-DK" dirty="0" err="1" smtClean="0"/>
              <a:t>exactly</a:t>
            </a:r>
            <a:r>
              <a:rPr lang="da-DK" dirty="0" smtClean="0"/>
              <a:t>: – ONE element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35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 - </a:t>
            </a:r>
            <a:r>
              <a:rPr lang="da-DK" dirty="0" err="1" smtClean="0"/>
              <a:t>Many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Many</a:t>
            </a:r>
            <a:r>
              <a:rPr lang="da-DK" dirty="0" smtClean="0"/>
              <a:t> inputs or </a:t>
            </a:r>
            <a:r>
              <a:rPr lang="da-DK" dirty="0" err="1" smtClean="0"/>
              <a:t>Many</a:t>
            </a:r>
            <a:r>
              <a:rPr lang="da-DK" dirty="0" smtClean="0"/>
              <a:t> outputs or </a:t>
            </a:r>
            <a:r>
              <a:rPr lang="da-DK" dirty="0" err="1" smtClean="0"/>
              <a:t>Many</a:t>
            </a:r>
            <a:r>
              <a:rPr lang="da-DK" dirty="0" smtClean="0"/>
              <a:t> actions:</a:t>
            </a:r>
          </a:p>
          <a:p>
            <a:pPr lvl="1"/>
            <a:r>
              <a:rPr lang="da-DK" dirty="0" smtClean="0"/>
              <a:t>Test on the </a:t>
            </a:r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an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several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of a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method</a:t>
            </a:r>
            <a:endParaRPr lang="da-DK" dirty="0" smtClean="0"/>
          </a:p>
          <a:p>
            <a:pPr lvl="1"/>
            <a:r>
              <a:rPr lang="da-DK" dirty="0" smtClean="0"/>
              <a:t>Test on the </a:t>
            </a:r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an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of </a:t>
            </a:r>
            <a:r>
              <a:rPr lang="da-DK" dirty="0" err="1" smtClean="0"/>
              <a:t>several</a:t>
            </a:r>
            <a:r>
              <a:rPr lang="da-DK" dirty="0" smtClean="0"/>
              <a:t> mixed </a:t>
            </a:r>
            <a:r>
              <a:rPr lang="da-DK" dirty="0" err="1" smtClean="0"/>
              <a:t>methods</a:t>
            </a:r>
            <a:endParaRPr lang="da-DK" dirty="0" smtClean="0"/>
          </a:p>
          <a:p>
            <a:pPr lvl="1"/>
            <a:r>
              <a:rPr lang="da-DK" dirty="0" smtClean="0"/>
              <a:t>Test input with a </a:t>
            </a:r>
            <a:r>
              <a:rPr lang="da-DK" dirty="0" err="1" smtClean="0"/>
              <a:t>collection</a:t>
            </a:r>
            <a:r>
              <a:rPr lang="da-DK" dirty="0" smtClean="0"/>
              <a:t> with: – 2 or more elements</a:t>
            </a:r>
          </a:p>
          <a:p>
            <a:pPr lvl="1"/>
            <a:r>
              <a:rPr lang="da-DK" dirty="0" smtClean="0"/>
              <a:t>Make tests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return</a:t>
            </a:r>
            <a:r>
              <a:rPr lang="da-DK" dirty="0" smtClean="0"/>
              <a:t> a </a:t>
            </a:r>
            <a:r>
              <a:rPr lang="da-DK" dirty="0" err="1" smtClean="0"/>
              <a:t>collection</a:t>
            </a:r>
            <a:r>
              <a:rPr lang="da-DK" dirty="0" smtClean="0"/>
              <a:t> with: – 2 or more elements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955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 - </a:t>
            </a:r>
            <a:r>
              <a:rPr lang="da-DK" dirty="0" err="1" smtClean="0"/>
              <a:t>Boundaries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BVA (</a:t>
            </a:r>
            <a:r>
              <a:rPr lang="da-DK" dirty="0" err="1" smtClean="0"/>
              <a:t>Boundary</a:t>
            </a:r>
            <a:r>
              <a:rPr lang="da-DK" dirty="0" smtClean="0"/>
              <a:t> Value Analysis) for </a:t>
            </a:r>
            <a:r>
              <a:rPr lang="da-DK" dirty="0" err="1" smtClean="0"/>
              <a:t>selecting</a:t>
            </a:r>
            <a:r>
              <a:rPr lang="da-DK" dirty="0" smtClean="0"/>
              <a:t> the </a:t>
            </a:r>
            <a:r>
              <a:rPr lang="da-DK" dirty="0" err="1" smtClean="0"/>
              <a:t>correct</a:t>
            </a:r>
            <a:r>
              <a:rPr lang="da-DK" dirty="0" smtClean="0"/>
              <a:t> parameters for tests – </a:t>
            </a:r>
            <a:r>
              <a:rPr lang="da-DK" dirty="0" err="1" smtClean="0"/>
              <a:t>both</a:t>
            </a:r>
            <a:r>
              <a:rPr lang="da-DK" dirty="0" smtClean="0"/>
              <a:t> valid and invalid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EP (</a:t>
            </a:r>
            <a:r>
              <a:rPr lang="da-DK" dirty="0" err="1" smtClean="0"/>
              <a:t>Equivalence</a:t>
            </a:r>
            <a:r>
              <a:rPr lang="da-DK" dirty="0" smtClean="0"/>
              <a:t> Partitions) to </a:t>
            </a:r>
            <a:r>
              <a:rPr lang="da-DK" dirty="0" err="1" smtClean="0"/>
              <a:t>keep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to a </a:t>
            </a:r>
            <a:r>
              <a:rPr lang="da-DK" dirty="0" err="1" smtClean="0"/>
              <a:t>workable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Make tests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investigate</a:t>
            </a:r>
            <a:r>
              <a:rPr lang="da-DK" dirty="0" smtClean="0"/>
              <a:t> the </a:t>
            </a:r>
            <a:r>
              <a:rPr lang="da-DK" dirty="0" err="1" smtClean="0"/>
              <a:t>specified</a:t>
            </a:r>
            <a:r>
              <a:rPr lang="da-DK" dirty="0" smtClean="0"/>
              <a:t> or implicit </a:t>
            </a:r>
            <a:r>
              <a:rPr lang="da-DK" dirty="0" err="1" smtClean="0"/>
              <a:t>boundaries</a:t>
            </a:r>
            <a:r>
              <a:rPr lang="da-DK" dirty="0" smtClean="0"/>
              <a:t> of </a:t>
            </a:r>
            <a:r>
              <a:rPr lang="da-DK" dirty="0" err="1" smtClean="0"/>
              <a:t>sizes</a:t>
            </a:r>
            <a:r>
              <a:rPr lang="da-DK" dirty="0" smtClean="0"/>
              <a:t> – as far as practical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70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da-DK" dirty="0" smtClean="0"/>
              <a:t> - Interfaces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Test all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smtClean="0"/>
              <a:t>Test all </a:t>
            </a:r>
            <a:r>
              <a:rPr lang="da-DK" dirty="0" err="1" smtClean="0"/>
              <a:t>overloaded</a:t>
            </a:r>
            <a:r>
              <a:rPr lang="da-DK" dirty="0" smtClean="0"/>
              <a:t> versions of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smtClean="0"/>
              <a:t>Test all </a:t>
            </a:r>
            <a:r>
              <a:rPr lang="da-DK" dirty="0" err="1" smtClean="0"/>
              <a:t>thrown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 smtClean="0"/>
          </a:p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/>
              <a:t>C</a:t>
            </a:r>
            <a:r>
              <a:rPr lang="da-DK" dirty="0" err="1" smtClean="0"/>
              <a:t>overage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sure</a:t>
            </a:r>
          </a:p>
          <a:p>
            <a:r>
              <a:rPr lang="da-DK" dirty="0" err="1" smtClean="0"/>
              <a:t>Exercise</a:t>
            </a:r>
            <a:r>
              <a:rPr lang="da-DK" dirty="0" smtClean="0"/>
              <a:t> all </a:t>
            </a:r>
            <a:r>
              <a:rPr lang="da-DK" u="sng" dirty="0" err="1" smtClean="0"/>
              <a:t>called</a:t>
            </a:r>
            <a:r>
              <a:rPr lang="da-DK" u="sng" dirty="0" smtClean="0"/>
              <a:t> interfaces</a:t>
            </a:r>
            <a:r>
              <a:rPr lang="da-DK" dirty="0" smtClean="0"/>
              <a:t> (</a:t>
            </a:r>
            <a:r>
              <a:rPr lang="da-DK" dirty="0" err="1" smtClean="0"/>
              <a:t>Interaction-based</a:t>
            </a:r>
            <a:r>
              <a:rPr lang="da-DK" dirty="0" smtClean="0"/>
              <a:t> </a:t>
            </a:r>
            <a:r>
              <a:rPr lang="da-DK" dirty="0" err="1" smtClean="0"/>
              <a:t>testing</a:t>
            </a:r>
            <a:r>
              <a:rPr lang="da-DK" dirty="0" smtClean="0"/>
              <a:t> and Integration </a:t>
            </a:r>
            <a:r>
              <a:rPr lang="da-DK" dirty="0" err="1" smtClean="0"/>
              <a:t>testing</a:t>
            </a:r>
            <a:r>
              <a:rPr lang="da-DK" dirty="0" smtClean="0"/>
              <a:t>) </a:t>
            </a:r>
            <a:r>
              <a:rPr lang="da-DK" u="sng" smtClean="0"/>
              <a:t>to </a:t>
            </a:r>
            <a:r>
              <a:rPr lang="da-DK" u="sng" smtClean="0"/>
              <a:t>dependencies</a:t>
            </a:r>
          </a:p>
          <a:p>
            <a:r>
              <a:rPr lang="da-DK" smtClean="0"/>
              <a:t>Test all events used from dependencies</a:t>
            </a:r>
          </a:p>
          <a:p>
            <a:r>
              <a:rPr lang="da-DK" smtClean="0"/>
              <a:t>Test all events UUT provides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88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 – </a:t>
            </a:r>
            <a:r>
              <a:rPr lang="da-DK" dirty="0" err="1" smtClean="0"/>
              <a:t>Exceptional</a:t>
            </a:r>
            <a:r>
              <a:rPr lang="da-DK" dirty="0" smtClean="0"/>
              <a:t> </a:t>
            </a:r>
            <a:r>
              <a:rPr lang="da-DK" dirty="0" err="1" smtClean="0"/>
              <a:t>Behavior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This is not just </a:t>
            </a:r>
            <a:r>
              <a:rPr lang="da-DK" dirty="0" err="1" smtClean="0"/>
              <a:t>Exceptions</a:t>
            </a:r>
            <a:r>
              <a:rPr lang="da-DK" dirty="0" smtClean="0"/>
              <a:t> as </a:t>
            </a:r>
            <a:r>
              <a:rPr lang="da-DK" dirty="0" err="1" smtClean="0"/>
              <a:t>defined</a:t>
            </a:r>
            <a:r>
              <a:rPr lang="da-DK" dirty="0" smtClean="0"/>
              <a:t> </a:t>
            </a:r>
            <a:r>
              <a:rPr lang="da-DK" smtClean="0"/>
              <a:t>in </a:t>
            </a:r>
            <a:r>
              <a:rPr lang="da-DK" smtClean="0"/>
              <a:t>the specifications</a:t>
            </a:r>
            <a:endParaRPr lang="da-DK" dirty="0" smtClean="0"/>
          </a:p>
          <a:p>
            <a:r>
              <a:rPr lang="da-DK" dirty="0" smtClean="0"/>
              <a:t>This is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robustness</a:t>
            </a:r>
            <a:endParaRPr lang="da-DK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 on </a:t>
            </a:r>
            <a:r>
              <a:rPr lang="da-DK" dirty="0" err="1" smtClean="0"/>
              <a:t>faulty</a:t>
            </a:r>
            <a:endParaRPr lang="da-DK" dirty="0" smtClean="0"/>
          </a:p>
          <a:p>
            <a:pPr lvl="1"/>
            <a:r>
              <a:rPr lang="da-DK" dirty="0" smtClean="0"/>
              <a:t>Input?</a:t>
            </a:r>
          </a:p>
          <a:p>
            <a:pPr lvl="2"/>
            <a:r>
              <a:rPr lang="da-DK" dirty="0" smtClean="0"/>
              <a:t>(BVA)</a:t>
            </a:r>
          </a:p>
          <a:p>
            <a:pPr lvl="1"/>
            <a:r>
              <a:rPr lang="da-DK" dirty="0" smtClean="0"/>
              <a:t>Call </a:t>
            </a:r>
            <a:r>
              <a:rPr lang="da-DK" dirty="0" err="1" smtClean="0"/>
              <a:t>sequence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Dependencies</a:t>
            </a:r>
            <a:r>
              <a:rPr lang="da-DK" dirty="0" smtClean="0"/>
              <a:t> (timeout, </a:t>
            </a:r>
            <a:r>
              <a:rPr lang="da-DK" dirty="0" err="1" smtClean="0"/>
              <a:t>unexpected</a:t>
            </a:r>
            <a:r>
              <a:rPr lang="da-DK" dirty="0"/>
              <a:t> </a:t>
            </a:r>
            <a:r>
              <a:rPr lang="da-DK" dirty="0" err="1" smtClean="0"/>
              <a:t>result</a:t>
            </a:r>
            <a:r>
              <a:rPr lang="da-DK" dirty="0" smtClean="0"/>
              <a:t>, </a:t>
            </a:r>
            <a:r>
              <a:rPr lang="da-DK" dirty="0" err="1" smtClean="0"/>
              <a:t>exception</a:t>
            </a:r>
            <a:r>
              <a:rPr lang="da-DK" dirty="0" smtClean="0"/>
              <a:t>, …)?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39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2768</TotalTime>
  <Words>354</Words>
  <Application>Microsoft Office PowerPoint</Application>
  <PresentationFormat>Skærmshow (4:3)</PresentationFormat>
  <Paragraphs>52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AU Passata</vt:lpstr>
      <vt:lpstr>Calibri</vt:lpstr>
      <vt:lpstr>Office Theme</vt:lpstr>
      <vt:lpstr>What to test? Let the ZOMBIE guide you</vt:lpstr>
      <vt:lpstr>ZOMBIE(S)</vt:lpstr>
      <vt:lpstr>ZOMBIE</vt:lpstr>
      <vt:lpstr>Z - Zero</vt:lpstr>
      <vt:lpstr>O - One</vt:lpstr>
      <vt:lpstr>M - Many</vt:lpstr>
      <vt:lpstr>B - Boundaries</vt:lpstr>
      <vt:lpstr>I - Interfaces</vt:lpstr>
      <vt:lpstr>E – Exceptional Behavior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194</cp:revision>
  <dcterms:created xsi:type="dcterms:W3CDTF">2011-04-02T15:06:22Z</dcterms:created>
  <dcterms:modified xsi:type="dcterms:W3CDTF">2019-02-19T19:59:10Z</dcterms:modified>
</cp:coreProperties>
</file>