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slide" Target="slides/slide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4"/>
            <a:chOff x="0" y="3903669"/>
            <a:chExt cx="9144000" cy="1239924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099" cy="987899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099" cy="987899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099" cy="9878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099" cy="987899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19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899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899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7999" cy="3103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199" cy="1564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199" cy="1269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599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599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Shunting-yard_algorith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SWIKIT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2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Infix interpreter written in gForth</a:t>
            </a:r>
            <a:br>
              <a:rPr lang="en-GB"/>
            </a:br>
            <a:br>
              <a:rPr lang="en-GB"/>
            </a:br>
            <a:br>
              <a:rPr lang="en-GB"/>
            </a:br>
            <a:r>
              <a:rPr lang="en-GB"/>
              <a:t>Johannes Kurz, Stefan Gamerith</a:t>
            </a:r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Content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What is it?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How does it work?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Elements and Ideas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-GB"/>
              <a:t>short Demo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What is it?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Forth is postfix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infix operation in the gforth interpreter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simple expression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5 4 + =&gt; 5 + 4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3 ^ 5  (no forth pendant for integer)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How does it work?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operation definition in own word list (temporary extension)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define tokens to execute infix operations ( ` 5 + 4 ´ 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two “stacks” to store operands and data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in memory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self defined operations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temporary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a “fix” for to number ( or bug with .s” -” 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will be explained in example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identify token, construct stack, create word list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map infix to postfix, deconstruct stacks and wordlist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based on Shunting-yard algorithm</a:t>
            </a:r>
          </a:p>
          <a:p>
            <a:pPr indent="-228600" lvl="1" marL="914400">
              <a:spcBef>
                <a:spcPts val="0"/>
              </a:spcBef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https://en.wikipedia.org/wiki/Shunting-yard_algorithm</a:t>
            </a:r>
            <a:r>
              <a:rPr lang="en-GB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Demo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966750" y="2314200"/>
            <a:ext cx="7210500" cy="51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			Now comes a short source demo.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237150" y="226785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Thank you for your attention.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GB"/>
              <a:t>Any Questions?</a:t>
            </a:r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