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3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Relationship Id="rId8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10/12/2018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836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10/12/2018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714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10/12/2018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8098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10/12/2018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912267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10/12/2018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9298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10/12/2018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5076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10/12/2018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1572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982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835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947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41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469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900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503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101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817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222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502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/>
          <a:lstStyle/>
          <a:p>
            <a:pPr lvl="0" marL="0" indent="0">
              <a:buNone/>
            </a:pPr>
            <a:r>
              <a:rPr/>
              <a:t>Bowsher</a:t>
            </a:r>
            <a:r>
              <a:rPr/>
              <a:t> </a:t>
            </a:r>
            <a:r>
              <a:rPr/>
              <a:t>Rx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/>
          <a:lstStyle/>
          <a:p>
            <a:pPr lvl="0" marL="0" indent="0">
              <a:buNone/>
            </a:pPr>
            <a:r>
              <a:rPr/>
              <a:t>2018-11-02</a:t>
            </a: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Bowsher</a:t>
            </a:r>
            <a:r>
              <a:rPr/>
              <a:t> </a:t>
            </a:r>
            <a:r>
              <a:rPr/>
              <a:t>Rx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Tylenol</a:t>
            </a:r>
            <a:r>
              <a:rPr/>
              <a:t> </a:t>
            </a: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 were 20 adverse events for Tylenol.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All</a:t>
            </a:r>
            <a:r>
              <a:rPr/>
              <a:t> </a:t>
            </a:r>
            <a:r>
              <a:rPr/>
              <a:t>Events</a:t>
            </a:r>
          </a:p>
        </p:txBody>
      </p:sp>
      <p:pic>
        <p:nvPicPr>
          <p:cNvPr descr="events_files/figure-pptx/unnamed-chunk-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94000" y="2044700"/>
            <a:ext cx="5524500" cy="3683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092200" y="5727700"/>
            <a:ext cx="8940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Year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Date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Events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Gender</a:t>
            </a:r>
          </a:p>
        </p:txBody>
      </p:sp>
      <p:pic>
        <p:nvPicPr>
          <p:cNvPr descr="events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467100" y="2044700"/>
            <a:ext cx="4191000" cy="4191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Bowsher Rx</dc:title>
  <dc:creator/>
  <cp:keywords/>
  <dcterms:created xsi:type="dcterms:W3CDTF">2018-11-02T16:46:06Z</dcterms:created>
  <dcterms:modified xsi:type="dcterms:W3CDTF">2018-11-02T16:46:06Z</dcterms:modified>
</cp:coreProperties>
</file>