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3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1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0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22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2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07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5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3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4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6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0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0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1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2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0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pPr lvl="0" marL="0" indent="0">
              <a:buNone/>
            </a:pPr>
            <a:r>
              <a:rPr/>
              <a:t>Bowsher</a:t>
            </a:r>
            <a:r>
              <a:rPr/>
              <a:t> </a:t>
            </a:r>
            <a:r>
              <a:rPr/>
              <a:t>Rx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2018-11-04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Bowsher</a:t>
            </a:r>
            <a:r>
              <a:rPr/>
              <a:t> </a:t>
            </a:r>
            <a:r>
              <a:rPr/>
              <a:t>Rx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Parlodel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were 20 adverse events for Parlodel.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Events</a:t>
            </a:r>
          </a:p>
        </p:txBody>
      </p:sp>
      <p:pic>
        <p:nvPicPr>
          <p:cNvPr descr="event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0" y="2044700"/>
            <a:ext cx="5524500" cy="368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092200" y="5727700"/>
            <a:ext cx="8940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Year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Events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event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67100" y="2044700"/>
            <a:ext cx="4191000" cy="419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Bowsher Rx</dc:title>
  <dc:creator/>
  <cp:keywords/>
  <dcterms:created xsi:type="dcterms:W3CDTF">2018-11-04T20:34:36Z</dcterms:created>
  <dcterms:modified xsi:type="dcterms:W3CDTF">2018-11-04T20:34:36Z</dcterms:modified>
</cp:coreProperties>
</file>