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6" r:id="rId7"/>
    <p:sldId id="269" r:id="rId8"/>
    <p:sldId id="271" r:id="rId9"/>
    <p:sldId id="267" r:id="rId10"/>
    <p:sldId id="272" r:id="rId11"/>
    <p:sldId id="273" r:id="rId12"/>
    <p:sldId id="274" r:id="rId13"/>
    <p:sldId id="27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5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6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C35F-BEDD-4385-86E2-DE87914BDFD0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004291"/>
            <a:ext cx="9144000" cy="2387600"/>
          </a:xfrm>
        </p:spPr>
        <p:txBody>
          <a:bodyPr/>
          <a:lstStyle/>
          <a:p>
            <a:r>
              <a:rPr lang="en-GB" dirty="0"/>
              <a:t>Deeper Insights with Alteryx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2008" y="6391891"/>
            <a:ext cx="9144000" cy="1655762"/>
          </a:xfrm>
        </p:spPr>
        <p:txBody>
          <a:bodyPr/>
          <a:lstStyle/>
          <a:p>
            <a:r>
              <a:rPr lang="en-GB" dirty="0"/>
              <a:t>An overview of Alteryx Self-Service Data Analytics Platform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94" y="5442248"/>
            <a:ext cx="2517306" cy="949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45" y="5305964"/>
            <a:ext cx="164805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91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analysis is about forecasting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 using a range of statistical and machine learning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936718"/>
            <a:ext cx="1001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highlighting and extracting certain traits from our data we can identify trends and use these to predict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behaviours which may occur / have occurred in the past, present or future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32" y="43717"/>
            <a:ext cx="288585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Analysis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354" y="2944774"/>
            <a:ext cx="1020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Designer offers over 30 predictive tools based on the R statistical programming language.  Each tool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highly customisable to meet your specific needs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7" y="3952830"/>
            <a:ext cx="10058400" cy="5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576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you can analyse your data you need to understand 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35042"/>
            <a:ext cx="283289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354" y="1668394"/>
            <a:ext cx="97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 is about scrutinising and summarising your data to understand its nature and make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inferences from your sample about the larger population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4" y="2685125"/>
            <a:ext cx="1021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trends in your dataset is the best and easiest way to gain insights about your business and is the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step in building predictive models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354" y="3701856"/>
            <a:ext cx="724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offers an array of statistical tools for carrying out data investigations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4" y="4441588"/>
            <a:ext cx="7108466" cy="5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03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its own, it can be difficult to derive value from geospatial data, yet it can offer a wealth of information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properly analysed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7688"/>
            <a:ext cx="24176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Analysis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354" y="1972747"/>
            <a:ext cx="960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 helps you take advantage of spatial data through techniques such as drive-time, trade area,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spatial-matching and point creation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4" y="3016832"/>
            <a:ext cx="8372723" cy="5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80497" y="2175406"/>
            <a:ext cx="25378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7417" y="3683097"/>
            <a:ext cx="466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workflow can be found on GitHub at </a:t>
            </a:r>
            <a:r>
              <a:rPr lang="is-I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-55071"/>
            <a:ext cx="18779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Me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71" y="918206"/>
            <a:ext cx="6870700" cy="27051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6771" y="4073363"/>
            <a:ext cx="912603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try Alteryx free for 14-days?</a:t>
            </a:r>
            <a:endParaRPr lang="en-GB" sz="3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3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visit </a:t>
            </a:r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GB" sz="3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bit.ly</a:t>
            </a:r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GB" sz="3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2dancf8</a:t>
            </a:r>
            <a:endParaRPr lang="en-GB" sz="3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2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Operations Analyst at Vista Retail Support, an EPOS Maintenance and Support-Service provider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lead a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team responsible for developing practical and actionable solutions to challenges facing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the analysis of operational trends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19367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"About Me"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354" y="2257434"/>
            <a:ext cx="1088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started using Alteryx over a year ago after looking for a new product to replace Excel as our primary analysis tool.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the free-trial period I was amazed at how easy the product was to use and was quickly able to automate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of our recurring MI reports, saving considerable resource hours as a result.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353" y="3586206"/>
            <a:ext cx="1027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then Alteryx has become a crucial BI tool with many departments relying on it for ongoing operations.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has helped us save resources, increase productivity, reduce costs and reclaim lost revenue.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3" y="4637979"/>
            <a:ext cx="953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read more about how we're using Alteryx at Vista Retail Support in the DataIQ case study at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bit.ly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2cCq2oe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3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898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is a self-service data analytics platform which combines data preparation and blending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predictive, statistical and spatial analytics, all in one intuitive user interface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2562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Alteryx?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354" y="1980435"/>
            <a:ext cx="38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comprises three core products: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61" y="2755209"/>
            <a:ext cx="10058400" cy="25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99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Alteryx Designer you can connect to and cleanse data from a variety of sources with specially designed tools.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works by creating a 'pipeline' connecting your data from an input to an output.  Along the way you can drop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in the path of your data to manipulate 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2562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Alteryx?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46" y="2257434"/>
            <a:ext cx="5925377" cy="11907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354" y="3864190"/>
            <a:ext cx="93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 of the tool palette means no coding experience is required whilst retaining reproducibility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354" y="4649487"/>
            <a:ext cx="95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empowers data analysts and subject-matter experts alike to find deeper insights in just hours!</a:t>
            </a:r>
          </a:p>
        </p:txBody>
      </p:sp>
    </p:spTree>
    <p:extLst>
      <p:ext uri="{BB962C8B-B14F-4D97-AF65-F5344CB8AC3E}">
        <p14:creationId xmlns:p14="http://schemas.microsoft.com/office/powerpoint/2010/main" val="4005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1599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Analysts need to prep and blend data from databases, warehouses, spreadsheets, the cloud and many other sources.  The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 of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blending, preparation, investigation and predictive modelling tools all under one hat make Alteryx the perfect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companion for any analyst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2534433"/>
            <a:ext cx="1101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Again the ability to easily prepare and blend data, coupled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tools for integrating into more traditional front-end 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isualisation packages such as Tableau, Qlik and Power BI make Alteryx an ideal Business Intelligence package.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4204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Alteryx and why?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354" y="3858210"/>
            <a:ext cx="10716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DBA's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ability to integrate with multiple data sources and a range of in-database tools makes creating ETL processes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breeze.  On a Stack Overflow post several users stated they've never gone back to SSIS since acquiring Alteryx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bit.ly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/2cPCHHg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5354" y="5458986"/>
            <a:ext cx="11291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knows their data better than the data-owners?  Alteryx simple and intuitive interface means you can gain insights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your background.</a:t>
            </a:r>
          </a:p>
        </p:txBody>
      </p:sp>
    </p:spTree>
    <p:extLst>
      <p:ext uri="{BB962C8B-B14F-4D97-AF65-F5344CB8AC3E}">
        <p14:creationId xmlns:p14="http://schemas.microsoft.com/office/powerpoint/2010/main" val="1352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723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often said Analysts spend 80% of their time prepping and cleaning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680359"/>
            <a:ext cx="976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users of Alteryx, Designer cuts data prep by 30% leaving more time for testing hypothesis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evaluating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3077"/>
            <a:ext cx="26611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353" y="2709055"/>
            <a:ext cx="800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Preparation palette offers 20 standard tools with a range of capabilities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" y="3458270"/>
            <a:ext cx="11882112" cy="4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757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of us face the reality that our data is not stored in just one system.  Accessing and blending that data is just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step in the analytic workflow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827672"/>
            <a:ext cx="1092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Alteryx Designer, blending data from multiple sources is easily accomplished, regardless of data structure and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3077"/>
            <a:ext cx="22161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Blending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99938" y="2584173"/>
            <a:ext cx="6489932" cy="3807372"/>
            <a:chOff x="103484" y="1191833"/>
            <a:chExt cx="6489932" cy="3807372"/>
          </a:xfrm>
        </p:grpSpPr>
        <p:grpSp>
          <p:nvGrpSpPr>
            <p:cNvPr id="17" name="Group 16"/>
            <p:cNvGrpSpPr/>
            <p:nvPr/>
          </p:nvGrpSpPr>
          <p:grpSpPr>
            <a:xfrm>
              <a:off x="941037" y="1294497"/>
              <a:ext cx="5652379" cy="3704708"/>
              <a:chOff x="223976" y="546863"/>
              <a:chExt cx="5652379" cy="370470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23976" y="798305"/>
                <a:ext cx="5652379" cy="3453266"/>
                <a:chOff x="223976" y="798305"/>
                <a:chExt cx="5652379" cy="3453266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23976" y="798305"/>
                  <a:ext cx="5652379" cy="3270806"/>
                  <a:chOff x="112657" y="623376"/>
                  <a:chExt cx="5652379" cy="3270806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485" y="640481"/>
                    <a:ext cx="601483" cy="527920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8411" y="1606299"/>
                    <a:ext cx="368126" cy="429892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771" y="623376"/>
                    <a:ext cx="791855" cy="764070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5196" y="1097157"/>
                    <a:ext cx="1599840" cy="1125311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8627" y="1387446"/>
                    <a:ext cx="3348460" cy="95984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0782" y="801176"/>
                    <a:ext cx="634939" cy="631332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63577" y="686417"/>
                    <a:ext cx="947625" cy="919882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5667" y="2274912"/>
                    <a:ext cx="905115" cy="835901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7841" y="2982883"/>
                    <a:ext cx="1800476" cy="457264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2657" y="2237808"/>
                    <a:ext cx="1148684" cy="873550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393" y="3099415"/>
                    <a:ext cx="2875448" cy="794767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38747" y="2171919"/>
                    <a:ext cx="1690353" cy="890862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2723" y="2347289"/>
                    <a:ext cx="1010854" cy="84237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907" y="3591100"/>
                  <a:ext cx="1082740" cy="660471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898" y="546863"/>
                <a:ext cx="819362" cy="725223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103484" y="1191833"/>
              <a:ext cx="5030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Just some of the data sources supported by Alteryx: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7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seven principle blending tools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23077"/>
            <a:ext cx="22161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Blending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4" y="1680359"/>
            <a:ext cx="4067625" cy="4960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5354" y="2558776"/>
            <a:ext cx="570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demo including where data came from plus a link</a:t>
            </a:r>
            <a:r>
              <a:rPr lang="is-IS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GB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0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80497" y="2175406"/>
            <a:ext cx="25378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7417" y="3683097"/>
            <a:ext cx="466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workflow can be found on GitHub at </a:t>
            </a:r>
            <a:r>
              <a:rPr lang="is-I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2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304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Arial</vt:lpstr>
      <vt:lpstr>Calibri</vt:lpstr>
      <vt:lpstr>Office Theme</vt:lpstr>
      <vt:lpstr>Deeper Insights with Alteryx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Insights with Alteryx</dc:title>
  <dc:creator>Phil Budden</dc:creator>
  <cp:lastModifiedBy>Phil Budden</cp:lastModifiedBy>
  <cp:revision>234</cp:revision>
  <dcterms:created xsi:type="dcterms:W3CDTF">2016-08-22T12:22:57Z</dcterms:created>
  <dcterms:modified xsi:type="dcterms:W3CDTF">2016-09-21T14:40:31Z</dcterms:modified>
</cp:coreProperties>
</file>