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9" r:id="rId8"/>
    <p:sldId id="272" r:id="rId9"/>
    <p:sldId id="273" r:id="rId10"/>
    <p:sldId id="274" r:id="rId11"/>
    <p:sldId id="27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6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C35F-BEDD-4385-86E2-DE87914BDFD0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E36E-C231-4824-BF44-C3FA95F25B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2cWoGI2" TargetMode="External"/><Relationship Id="rId5" Type="http://schemas.openxmlformats.org/officeDocument/2006/relationships/hyperlink" Target="http://bit.ly/2c2ZJt2" TargetMode="External"/><Relationship Id="rId4" Type="http://schemas.openxmlformats.org/officeDocument/2006/relationships/hyperlink" Target="http://bit.ly/2d9IX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2dancf8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cCq2o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cPCHH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004291"/>
            <a:ext cx="9144000" cy="2387600"/>
          </a:xfrm>
        </p:spPr>
        <p:txBody>
          <a:bodyPr/>
          <a:lstStyle/>
          <a:p>
            <a:r>
              <a:rPr lang="en-GB" dirty="0"/>
              <a:t>Deeper Insights with Alteryx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2008" y="6391891"/>
            <a:ext cx="9144000" cy="1655762"/>
          </a:xfrm>
        </p:spPr>
        <p:txBody>
          <a:bodyPr/>
          <a:lstStyle/>
          <a:p>
            <a:r>
              <a:rPr lang="en-GB" dirty="0"/>
              <a:t>An overview of Alteryx Self-Service Data Analytics Platform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94" y="5442248"/>
            <a:ext cx="2517306" cy="949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45" y="5305964"/>
            <a:ext cx="164805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03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its own, it can be difficult to derive value from geospatial data, yet it can offer a wealth of information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properly analysed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7688"/>
            <a:ext cx="24176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354" y="1972747"/>
            <a:ext cx="960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 helps you take advantage of spatial data through techniques such as drive-time, trade area,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spatial-matching and point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76" y="3558706"/>
            <a:ext cx="98202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90000"/>
                    </a:schemeClr>
                  </a:solidFill>
                  <a:effectLst/>
                  <a:uLnTx/>
                  <a:uFillTx/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930948"/>
            <a:ext cx="113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work at Twitter HQ in San Francisco.  On your way home you plan to go Pokémon hunting.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live North West or your office and only plan to search within a 2-mile radius.  You're hoping to find a good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all-rounder with a fair attack and defence.  You're also hoping for a Pokémon that none of your friends have so it 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can't be a creature that spawns frequently.  In order to maximise your chances you've decided to use Data and Alteryx.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3871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Demonstration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2539005"/>
            <a:ext cx="1070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demonstration will show some of the Data Prep, Blending, Statistical &amp; Spatial Analysis and Reporting tools 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with Alteryx Designer.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354" y="3593064"/>
            <a:ext cx="5649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datasets are available in CSV format from Kaggle at:</a:t>
            </a: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http://bit.ly/2d9IXLS</a:t>
            </a:r>
            <a:endParaRPr lang="en-GB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http://bit.ly/2c2ZJt2</a:t>
            </a:r>
            <a:endParaRPr lang="en-GB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354" y="4924122"/>
            <a:ext cx="97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are also available, along with the demonstration workflow, from GitHub at </a:t>
            </a:r>
            <a:r>
              <a:rPr lang="en-GB" kern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http://bit.ly/2cWoGI2</a:t>
            </a:r>
            <a:endParaRPr lang="en-GB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5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-55071"/>
            <a:ext cx="18779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71" y="918206"/>
            <a:ext cx="6870700" cy="27051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16771" y="4073363"/>
            <a:ext cx="9126039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not try Alteryx free for 14-days?</a:t>
            </a:r>
          </a:p>
          <a:p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visit </a:t>
            </a:r>
            <a:r>
              <a:rPr lang="en-GB" sz="3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http://bit.ly/2dancf8</a:t>
            </a:r>
            <a:endParaRPr lang="en-GB" sz="3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4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2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Operations Analyst at Vista Retail Support, an EPOS Maintenance and Support-Service provider.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lead a small team responsible for developing practical and actionable solutions to challenges facing the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through the analysis of operational trends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19367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"About Me"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354" y="2257434"/>
            <a:ext cx="1088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started using Alteryx over a year ago after looking for a new product to replace Excel as our primary analysis tool.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the free-trial period I was amazed at how easy the product was to use and was quickly able to automate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of our recurring MI reports, saving considerable resource hours as a result.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353" y="3586206"/>
            <a:ext cx="1027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then Alteryx has become a crucial BI tool with many departments relying on it for ongoing operations.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has helped us save resources, increase productivity, reduce costs and reclaim lost revenue.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3" y="4637979"/>
            <a:ext cx="95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read more about how we're using Alteryx at Vista Retail Support in the DataIQ case study at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http://bit.ly/2cCq2oe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35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898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is a self-service data analytics platform which combines data preparation and blending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predictive, statistical and spatial analytics, all in one intuitive user interface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2562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Alteryx?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354" y="1980435"/>
            <a:ext cx="38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comprises three core products: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61" y="2755209"/>
            <a:ext cx="10058400" cy="25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99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Alteryx Designer you can connect to and cleanse data from a variety of sources with specially designed tools.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works by creating a 'pipeline' connecting your data from an input to an output.  Along the way you can drop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in the path of your data to manipulate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0"/>
            <a:ext cx="25629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Alteryx?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46" y="2257434"/>
            <a:ext cx="5925377" cy="11907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354" y="3864190"/>
            <a:ext cx="93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 of the tool palette means no coding experience is required whilst retaining reproducibility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354" y="4649487"/>
            <a:ext cx="95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empowers data analysts and subject-matter experts alike to find deeper insights in just hours!</a:t>
            </a:r>
          </a:p>
        </p:txBody>
      </p:sp>
    </p:spTree>
    <p:extLst>
      <p:ext uri="{BB962C8B-B14F-4D97-AF65-F5344CB8AC3E}">
        <p14:creationId xmlns:p14="http://schemas.microsoft.com/office/powerpoint/2010/main" val="40059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1599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Analysts need to prep and blend data from databases, warehouses, spreadsheets, the cloud and many other sources.  The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 of data blending, preparation, investigation and predictive modelling tools all under one hat make Alteryx the perfect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companion for any analyst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2534433"/>
            <a:ext cx="1101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Developers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Again the ability to easily prepare and blend data, coupled with tools for integrating into more traditional front-end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visualisation packages such as Tableau, Qlik and Power BI make Alteryx an ideal Business Intelligence package.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420435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Alteryx and why?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3858210"/>
            <a:ext cx="1071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DBA's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ability to integrate with multiple data sources and a range of in-database tools makes creating ETL processes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breeze.  On a Stack Overflow post several users stated they've never gone back to SSIS since acquiring Alteryx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http://bit.ly/2cPCHHg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354" y="5458986"/>
            <a:ext cx="11291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knows their data better than the data-owners?  Alteryx simple and intuitive interface means you can gain insights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your background.</a:t>
            </a:r>
          </a:p>
        </p:txBody>
      </p:sp>
    </p:spTree>
    <p:extLst>
      <p:ext uri="{BB962C8B-B14F-4D97-AF65-F5344CB8AC3E}">
        <p14:creationId xmlns:p14="http://schemas.microsoft.com/office/powerpoint/2010/main" val="1352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723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often said Analysts spend 80% of their time prepping and cleaning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680359"/>
            <a:ext cx="976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users of Alteryx, Designer cuts data prep by 30% leaving more time for testing hypothesis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evaluating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077"/>
            <a:ext cx="26611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5353" y="2709055"/>
            <a:ext cx="800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Preparation palette offers 20 standard tools with a range of capabilities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79" y="3498070"/>
            <a:ext cx="8829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7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10757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of us face the reality that our data is not stored in just one system.  Accessing and blending that data is just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step in the analytic workflow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827672"/>
            <a:ext cx="1092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Alteryx Designer, blending data from multiple sources is easily accomplished, regardless of data structure and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23077"/>
            <a:ext cx="22161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Blending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410022" y="2363898"/>
            <a:ext cx="5652379" cy="3704708"/>
            <a:chOff x="223976" y="546863"/>
            <a:chExt cx="5652379" cy="3704708"/>
          </a:xfrm>
        </p:grpSpPr>
        <p:grpSp>
          <p:nvGrpSpPr>
            <p:cNvPr id="19" name="Group 18"/>
            <p:cNvGrpSpPr/>
            <p:nvPr/>
          </p:nvGrpSpPr>
          <p:grpSpPr>
            <a:xfrm>
              <a:off x="223976" y="798305"/>
              <a:ext cx="5652379" cy="3453266"/>
              <a:chOff x="223976" y="798305"/>
              <a:chExt cx="5652379" cy="345326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23976" y="798305"/>
                <a:ext cx="5652379" cy="3270806"/>
                <a:chOff x="112657" y="623376"/>
                <a:chExt cx="5652379" cy="3270806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485" y="640481"/>
                  <a:ext cx="601483" cy="527920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411" y="1606299"/>
                  <a:ext cx="368126" cy="42989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7771" y="623376"/>
                  <a:ext cx="791855" cy="764070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5196" y="1097157"/>
                  <a:ext cx="1599840" cy="1125311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627" y="1387446"/>
                  <a:ext cx="3348460" cy="959843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0782" y="801176"/>
                  <a:ext cx="634939" cy="631332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3577" y="686417"/>
                  <a:ext cx="947625" cy="919882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5667" y="2274912"/>
                  <a:ext cx="905115" cy="835901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7841" y="2982883"/>
                  <a:ext cx="1800476" cy="457264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657" y="2237808"/>
                  <a:ext cx="1148684" cy="873550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393" y="3099415"/>
                  <a:ext cx="2875448" cy="794767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8747" y="2171919"/>
                  <a:ext cx="1690353" cy="89086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2723" y="2347289"/>
                  <a:ext cx="1010854" cy="842378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0907" y="3591100"/>
                <a:ext cx="1082740" cy="660471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898" y="546863"/>
              <a:ext cx="819362" cy="725223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05354" y="2828886"/>
            <a:ext cx="45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some of the formats supported by Alteryx: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354" y="3553101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seven principle blending tools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37" y="3922433"/>
            <a:ext cx="5029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91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analysis is about forecasting events using a range of statistical and machine learning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5354" y="1936718"/>
            <a:ext cx="1001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highlighting and extracting certain traits from our data we can identify trends and use these to predict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behaviours which may occur / have occurred in the past, present or future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32" y="43717"/>
            <a:ext cx="288585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4" y="2944774"/>
            <a:ext cx="1020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Designer offers over 30 predictive tools based on the R statistical programming language.  Each tool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highly customisable to meet your specific needs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6" y="3601848"/>
            <a:ext cx="3362325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461" y="3601848"/>
            <a:ext cx="142875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211" y="3997135"/>
            <a:ext cx="257175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9961" y="3401823"/>
            <a:ext cx="2105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354" y="928662"/>
            <a:ext cx="576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you can analyse your data you need to understand 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690753" y="6076841"/>
            <a:ext cx="3439005" cy="781159"/>
            <a:chOff x="4167739" y="5299927"/>
            <a:chExt cx="3439005" cy="78115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739" y="5299927"/>
              <a:ext cx="1848108" cy="78115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847" y="5390426"/>
              <a:ext cx="1590897" cy="600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05693" y="533656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>
                  <a:solidFill>
                    <a:schemeClr val="bg2">
                      <a:lumMod val="90000"/>
                    </a:schemeClr>
                  </a:solidFill>
                </a:rPr>
                <a:t>|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0" y="35042"/>
            <a:ext cx="28328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354" y="1668394"/>
            <a:ext cx="97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Analysis is about scrutinising and summarising your data to understand its nature and make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inferences from your sample about the larger population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354" y="2685125"/>
            <a:ext cx="1021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trends in your dataset is the best and easiest way to gain insights about your business and is the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step in building predictive models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354" y="3701856"/>
            <a:ext cx="724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Alteryx offers an array of statistical tools for carrying out data investigations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85" y="4807348"/>
            <a:ext cx="85439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4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945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Deeper Insights with Alteryx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Insights with Alteryx</dc:title>
  <dc:creator>Phil Budden</dc:creator>
  <cp:lastModifiedBy>Phil Budden</cp:lastModifiedBy>
  <cp:revision>243</cp:revision>
  <dcterms:created xsi:type="dcterms:W3CDTF">2016-08-22T12:22:57Z</dcterms:created>
  <dcterms:modified xsi:type="dcterms:W3CDTF">2016-09-23T14:11:59Z</dcterms:modified>
</cp:coreProperties>
</file>