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496cb85af7_1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496cb85af7_1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252a95f27b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252a95f27b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496cb85af7_1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2496cb85af7_1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252a95f27b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2252a95f27b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496cb85af7_1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496cb85af7_1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496cb85af7_1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496cb85af7_1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252a95f27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252a95f27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96cb85af7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96cb85af7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96cb85af7_1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2496cb85af7_1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252a95f27b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252a95f27b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251f6bfef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251f6bfef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496cb85af7_1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496cb85af7_1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496cb85af7_1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496cb85af7_1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52a95f27b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52a95f27b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496cb85af7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496cb85af7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2496cb85af7_1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2496cb85af7_1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496cb85af7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496cb85af7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496cb85af7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496cb85af7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52a95f27b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52a95f27b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496cb85af7_1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496cb85af7_1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252a95f27b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252a95f27b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7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9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docs.google.com/document/d/1ckPRdMWuAHB0fgAEBCVvt2esCEpsR_yaoZfdPrNox8A/edit?usp=share_link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800"/>
              <a:t>Python Fundamentals - Day 2</a:t>
            </a:r>
            <a:endParaRPr sz="48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5" name="Google Shape;11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Default Arguments</a:t>
            </a:r>
            <a:endParaRPr/>
          </a:p>
        </p:txBody>
      </p:sp>
      <p:sp>
        <p:nvSpPr>
          <p:cNvPr id="121" name="Google Shape;12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parameters that have a default value specified in the function definition.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an argument is not provided for a default parameter, the default value is used.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4682"/>
            <a:ext cx="9144003" cy="30941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Variable-Length Arguments</a:t>
            </a:r>
            <a:endParaRPr/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used when the number of arguments that a function can accept is not fixed. There are two types of variable-length arguments in Python: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*args: </a:t>
            </a:r>
            <a:r>
              <a:rPr lang="en"/>
              <a:t>It allows a function to accept any number of positional arguments. The arguments are collected into a tuple inside the function.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>
                <a:solidFill>
                  <a:srgbClr val="FF0000"/>
                </a:solidFill>
              </a:rPr>
              <a:t>**kwargs:</a:t>
            </a:r>
            <a:r>
              <a:rPr lang="en"/>
              <a:t> It allows a function to accept any number of keyword arguments. The arguments are collected into a dictionary inside the function.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1" name="Google Shape;141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79888"/>
            <a:ext cx="9143999" cy="3783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750"/>
            <a:ext cx="9143999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Demo: Online Store Inventory</a:t>
            </a:r>
            <a:endParaRPr/>
          </a:p>
        </p:txBody>
      </p:sp>
      <p:sp>
        <p:nvSpPr>
          <p:cNvPr id="154" name="Google Shape;154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You are building an online store inventory system. Write a Python function called </a:t>
            </a:r>
            <a:r>
              <a:rPr b="1" lang="en"/>
              <a:t>update_inventory</a:t>
            </a:r>
            <a:r>
              <a:rPr lang="en"/>
              <a:t> that takes in the current inventory as a list of dictionaries and updates it with new items.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function should accept any number of arguments (items) as positional arguments and any additional item details as keyword arguments (quantity, price, etc.). The function should return the updated inventory.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1" name="Google Shape;161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415612"/>
            <a:ext cx="9143999" cy="231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8" name="Google Shape;16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00994"/>
            <a:ext cx="9144001" cy="33415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Takeaway</a:t>
            </a:r>
            <a:endParaRPr/>
          </a:p>
        </p:txBody>
      </p:sp>
      <p:sp>
        <p:nvSpPr>
          <p:cNvPr id="174" name="Google Shape;174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The key takeaway regarding the order of `*args` and `**kwargs` in Python functions is as follows: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1. The convention is to place `*args` before `**kwargs` when defining a function that accepts both variable-length positional arguments and keyword arguments.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2. `*args` collects any number of positional arguments and stores them as a tuple.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3. `**kwargs` collects any number of keyword arguments and stores them as a dictionary.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4. By following the convention, you ensure that positional arguments are assigned to `args` and keyword arguments are assigned to `kwargs`.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500"/>
              <a:t>5. Adhering to the convention improves code readability and maintainability, making it easier for others to understand your code.</a:t>
            </a:r>
            <a:endParaRPr sz="150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t/>
            </a:r>
            <a:endParaRPr sz="1390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39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Intro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Python, functions are blocks of reusable code that perform a specific task.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allow you to break down your code into smaller, more manageable pieces, making it easier to read, understand, and maintain.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Functions can take input values, called arguments or parameters, and can return a result.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1" name="Google Shape;181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7794"/>
            <a:ext cx="9144001" cy="374791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3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8" name="Google Shape;188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810683"/>
            <a:ext cx="9144001" cy="3522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Exercise: Online Store Order Processing</a:t>
            </a:r>
            <a:endParaRPr/>
          </a:p>
        </p:txBody>
      </p:sp>
      <p:sp>
        <p:nvSpPr>
          <p:cNvPr id="194" name="Google Shape;194;p3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Exercise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https://docs.google.com/document/d/1ckPRdMWuAHB0fgAEBCVvt2esCEpsR_yaoZfdPrNox8A/edit?usp=share_link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21654"/>
            <a:ext cx="9144000" cy="31001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01840"/>
            <a:ext cx="9144001" cy="41398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691859"/>
            <a:ext cx="9143999" cy="37597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Positional Arguments</a:t>
            </a:r>
            <a:endParaRPr/>
          </a:p>
        </p:txBody>
      </p:sp>
      <p:sp>
        <p:nvSpPr>
          <p:cNvPr id="95" name="Google Shape;95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are arguments that are passed to a function in the order they are defined.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values are matched with the corresponding parameters based on their positions.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60897"/>
            <a:ext cx="9144000" cy="262170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Functions: Keyword Arguments</a:t>
            </a:r>
            <a:endParaRPr/>
          </a:p>
        </p:txBody>
      </p:sp>
      <p:sp>
        <p:nvSpPr>
          <p:cNvPr id="108" name="Google Shape;108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arguments are specified by the parameter name followed by an equals sign (=) and the value.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Keyword arguments allow you to specify the argument's value explicitly, regardless of the order.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