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4909d7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a4909d7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4909d7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4909d7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5eb9eca7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5eb9eca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5eb9eca7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5eb9eca7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5eb9eca7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5eb9eca7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4909d7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4909d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a4909d7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a4909d7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a4909d7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a4909d7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4909d7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4909d7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a4909d7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a4909d7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a4909d7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a4909d7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a4909d7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a4909d7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4909d7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4909d7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Fd3nrAPrByLw0IKizJZT0fdLMNcAKwGiPzE9CgdAWro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JD5IF6jGTgkxwEB6FQG3TdXu7qecVC9fDEQ3c0qE-Uc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pPMbyRvB-mqN6fL2oq7futa6l2SnYmgejhpu4xO5If8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rWZUiN2XE5A3UZx4dNCXCacza9X2HNLZ-AgEJZqbKzY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Python Fundamentals - Day 2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Functions - Part Two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Calculating Total Cost with Variable Arguments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https://docs.google.com/document/d/1Fd3nrAPrByLw0IKizJZT0fdLMNcAKwGiPzE9CgdAWro/edit?usp=sharing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List Comprehensions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 comprehensions provide a concise way to create lists based on existing lists, iterables, or other sequences.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allow you to generate new lists by applying an expression or transformation to each element in the original list or iterable.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syntax of a list comprehension is as follows: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new_list = [expression for item in iterable if condition]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Student’s Data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https://docs.google.com/document/d/1JD5IF6jGTgkxwEB6FQG3TdXu7qecVC9fDEQ3c0qE-Uc/edit?usp=sharing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Dating Compatibility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https://docs.google.com/document/d/1pPMbyRvB-mqN6fL2oq7futa6l2SnYmgejhpu4xO5If8/edit?usp=sharing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Lambda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functions, also known as anonymous functions, are small, single-line functions defined using the lambda keyword in Python.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useful when you need to define a simple function without using the def statement.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functions can take any number of arguments but can only have one expression.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Here's the basic syntax of a lambda function: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</a:t>
            </a:r>
            <a:r>
              <a:rPr i="1" lang="en"/>
              <a:t>ambda arguments: expression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06"/>
            <a:ext cx="9144000" cy="289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06"/>
            <a:ext cx="9144000" cy="289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06"/>
            <a:ext cx="9144000" cy="289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06"/>
            <a:ext cx="9144000" cy="289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1207"/>
            <a:ext cx="9143999" cy="196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Sorting a List of Dictionaries by a Specific Key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https://docs.google.com/document/d/1rWZUiN2XE5A3UZx4dNCXCacza9X2HNLZ-AgEJZqbKzY/edit?usp=sharing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