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58d8676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58d8676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8d867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8d867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58d8676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58d8676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58d8676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58d8676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58d8676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58d8676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8d8676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8d8676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8d867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8d867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58d8676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58d8676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8d86762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8d86762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Python Fundamentals - Day 3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91" y="0"/>
            <a:ext cx="670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core data structure in NumPy is called an ndarray, which stands for "n-dimensional array."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ndarray object represents a multidimensional, homogeneous array of fixed-size items.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can be created using various methods provided by NumPy, such as using the numpy.array() function or by converting other Python sequences like lists into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304"/>
            <a:ext cx="9144000" cy="325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4184"/>
            <a:ext cx="9144000" cy="27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Indexing and Slicing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created an ndarray, you can access and manipulate its elements using indexing and slicing, perform various mathematical operations, and apply functions to the array.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NumPy provides a wide range of functions and methods optimized for efficient array computations.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59"/>
            <a:ext cx="9143999" cy="490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4" y="0"/>
            <a:ext cx="84776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Stacking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NumPy provides functions to vertically stack arrays as rows or horizontally stack arrays as columns.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91" y="0"/>
            <a:ext cx="670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