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6cb85a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96cb85a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52a95f2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52a95f2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96cb85a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96cb85a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2a95f2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2a95f2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96cb85a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96cb85a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6cb85af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6cb85af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52a95f2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52a95f2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96cb85a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96cb85a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6cb85a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6cb85a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52a95f2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52a95f2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1f6bf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1f6bf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96cb85af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96cb85a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6cb85af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96cb85af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52a95f2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52a95f2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96cb85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96cb85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6cb85a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6cb85a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6cb85a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96cb85a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6cb85a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6cb85a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2a95f2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2a95f2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6cb85a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96cb85a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2a95f2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2a95f2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ckPRdMWuAHB0fgAEBCVvt2esCEpsR_yaoZfdPrNox8A/edit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Fundamentals - Day 2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Default Arguments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parameters that have a default value specified in the function definition.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an argument is not provided for a default parameter, the default value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68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Variable-Length Arguments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used when the number of arguments that a function can accept is not fixed. There are two types of variable-length arguments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*args: </a:t>
            </a:r>
            <a:r>
              <a:rPr lang="en"/>
              <a:t>It allows a function to accept any number of positional arguments. The arguments are collected into a tuple inside the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**kwargs:</a:t>
            </a:r>
            <a:r>
              <a:rPr lang="en"/>
              <a:t> It allows a function to accept any number of keyword arguments. The arguments are collected into a dictionary inside the function.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888"/>
            <a:ext cx="9143999" cy="3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Online Store Inventory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are building an online store inventory system. Write a Python function called </a:t>
            </a:r>
            <a:r>
              <a:rPr b="1" lang="en"/>
              <a:t>update_inventory</a:t>
            </a:r>
            <a:r>
              <a:rPr lang="en"/>
              <a:t> that takes in the current inventory as a list of dictionaries and updates it with new items.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should accept any number of arguments (items) as positional arguments and any additional item details as keyword arguments (quantity, price, etc.). The function should return the updated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612"/>
            <a:ext cx="9143999" cy="23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994"/>
            <a:ext cx="9144001" cy="33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The key takeaway regarding the order of `*args` and `**kwargs` in Python functions is as follows: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1. The convention is to place `*args` before `**kwargs` when defining a function that accepts both variable-length positional arguments and keyword arguments.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2. `*args` collects any number of positional arguments and stores them as a tuple.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3. `**kwargs` collects any number of keyword arguments and stores them as a dictionary.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4. By following the convention, you ensure that positional arguments are assigned to `args` and keyword arguments are assigned to `kwargs`.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5. Adhering to the convention improves code readability and maintainability, making it easier for others to understand your code.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functions are blocks of reusable code that perform a specific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you to break down your code into smaller, more manageable pieces, making it easier to read, understand, and maintain.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Functions can take input values, called arguments or parameters, and can return a result.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794"/>
            <a:ext cx="9144001" cy="37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683"/>
            <a:ext cx="9144001" cy="352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Online Store Order Processing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https://docs.google.com/document/d/1ckPRdMWuAHB0fgAEBCVvt2esCEpsR_yaoZfdPrNox8A/edit?usp=share_link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654"/>
            <a:ext cx="9144000" cy="310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859"/>
            <a:ext cx="9143999" cy="37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Positional Arguments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arguments that are passed to a function in the order they are defined.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values are matched with the corresponding parameters based on their 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Keyword Arguments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arguments are specified by the parameter name followed by an equals sign (=) and the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 arguments allow you to specify the argument's value explicitly, regardless of the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