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94eae80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494eae80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7e183ac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7e183ac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94eae80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94eae80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494eae80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494eae80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94eae80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494eae80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94eae80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494eae80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494eae8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494eae8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94eae80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94eae80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7ba53dd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7ba53dd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f51caa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f51caa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7ba53dd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7ba53dd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94eae80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94eae80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47f51caa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47f51caa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94eae8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94eae8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94eae80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94eae80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47ba53dd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47ba53dd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7f51caa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7f51caa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94eae80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94eae80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494eae80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494eae80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7f51caa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47f51caa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f51caa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7f51caa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e183ac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e183ac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94eae80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94eae80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494eae80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494eae80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47f51caa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47f51caa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7f51caa4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7f51caa4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4eae80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94eae80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94eae80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94eae80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e183ac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e183ac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94eae8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94eae8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47e183ac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47e183ac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94eae8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94eae8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7ba53dd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7ba53dd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4eae80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4eae8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1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types, Data structures, Conditionals and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759"/>
            <a:ext cx="9143998" cy="437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Structures cont.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Dictionary: Dictionaries are </a:t>
            </a:r>
            <a:r>
              <a:rPr b="1" i="1" lang="en"/>
              <a:t>unordered collections of key-value pairs</a:t>
            </a:r>
            <a:r>
              <a:rPr lang="en"/>
              <a:t>. Each key is associated with a value, and you can use the key to access the corresponding value. Dictionaries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and colons (</a:t>
            </a:r>
            <a:r>
              <a:rPr lang="en">
                <a:solidFill>
                  <a:srgbClr val="FF0000"/>
                </a:solidFill>
              </a:rPr>
              <a:t>:</a:t>
            </a:r>
            <a:r>
              <a:rPr lang="en"/>
              <a:t>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Set: Sets are </a:t>
            </a:r>
            <a:r>
              <a:rPr b="1" i="1" lang="en"/>
              <a:t>unordered collections of unique elements</a:t>
            </a:r>
            <a:r>
              <a:rPr lang="en"/>
              <a:t>. They are useful for operations like union, intersection, and difference. Sets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or the </a:t>
            </a:r>
            <a:r>
              <a:rPr lang="en">
                <a:solidFill>
                  <a:srgbClr val="FF0000"/>
                </a:solidFill>
              </a:rPr>
              <a:t>set()</a:t>
            </a:r>
            <a:r>
              <a:rPr lang="en"/>
              <a:t>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609"/>
            <a:ext cx="9143998" cy="413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646"/>
            <a:ext cx="9143998" cy="334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63"/>
            <a:ext cx="9144003" cy="30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478"/>
            <a:ext cx="9144002" cy="28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</a:t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and for loops are fundamental constructs in Python that allow you to control the flow of your program and perform repetitive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(if-elif-else statements): Conditionals allow you to make decisions in your code based on certain conditions. In Python, the if-elif-else statement is used to implement conditionals.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if condition1: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# code to execute if condition1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elif condition2: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# code to execute if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else: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 # code to execute if neither condition1 nor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(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): Integers are whole numbers without any fractional or decimal parts. For example: -5, 10,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number (</a:t>
            </a:r>
            <a:r>
              <a:rPr lang="en">
                <a:solidFill>
                  <a:srgbClr val="FF0000"/>
                </a:solidFill>
              </a:rPr>
              <a:t>float</a:t>
            </a:r>
            <a:r>
              <a:rPr lang="en"/>
              <a:t>): Floating point numbers represent real numbers with both integer and fractional parts. They are </a:t>
            </a:r>
            <a:r>
              <a:rPr lang="en"/>
              <a:t>written</a:t>
            </a:r>
            <a:r>
              <a:rPr lang="en"/>
              <a:t> with a decimal point. For example: 3.14, -0.5, 2.0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458"/>
            <a:ext cx="9144002" cy="322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Loops: For loops allow you to iterate over a sequence (such as a list, tuple, or string) or any iterable object in Python. The basic syntax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for item in sequence:</a:t>
            </a:r>
            <a:endParaRPr i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# code to execute for each item in the sequence</a:t>
            </a:r>
            <a:endParaRPr i="1"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for</a:t>
            </a:r>
            <a:r>
              <a:rPr lang="en"/>
              <a:t> keyword is used to start the loop.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item</a:t>
            </a:r>
            <a:r>
              <a:rPr lang="en"/>
              <a:t> is a variable that represents the current item in the sequence for each iteration.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sequence</a:t>
            </a:r>
            <a:r>
              <a:rPr lang="en"/>
              <a:t> is the iterable object that the loop iterates 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while loop in Python allows you to repeatedly execute a block of code as long as a certain condition remains true. It is useful when you want to perform a task repeatedly until a specific condition is met.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syntax of a while loop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while condition: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# code to execute while the condition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 cont.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while</a:t>
            </a:r>
            <a:r>
              <a:rPr lang="en"/>
              <a:t> keyword is used to start the loop.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 is an expression that is evaluated before each iteration. If the condition is true, the code block under the while loop is executed.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condition is false, the program exits the loop and continues with the next line of code after the loop.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9" name="Google Shape;21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665"/>
            <a:ext cx="9144001" cy="251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Student Scores</a:t>
            </a:r>
            <a:endParaRPr/>
          </a:p>
        </p:txBody>
      </p:sp>
      <p:sp>
        <p:nvSpPr>
          <p:cNvPr id="232" name="Google Shape;23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Python program to store and manipulate student scores. The program should have the following functionalities: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an empty dictionary to store the student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add a new student's name and their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current list of students and their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and display the highest score and the corresponding student.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Code Demo: Student Scores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dictionary to store the student names as keys and their scores as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list to keep track of the students in the order they are entered.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cont.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(</a:t>
            </a:r>
            <a:r>
              <a:rPr lang="en">
                <a:solidFill>
                  <a:srgbClr val="FF0000"/>
                </a:solidFill>
              </a:rPr>
              <a:t>str</a:t>
            </a:r>
            <a:r>
              <a:rPr lang="en"/>
              <a:t>): Strings are sequences of characters enclosed in single ('') or double ("") quotes. They are used to represent text. For example: "Hello,world!", 'Python'.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</a:t>
            </a:r>
            <a:r>
              <a:rPr lang="en">
                <a:solidFill>
                  <a:srgbClr val="FF0000"/>
                </a:solidFill>
              </a:rPr>
              <a:t>bool</a:t>
            </a:r>
            <a:r>
              <a:rPr lang="en"/>
              <a:t>): Booleans represent truth values. They can have two possible values: True or False. Booleans are often used in conditional statements and logical operations.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087"/>
            <a:ext cx="9144001" cy="39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2" name="Google Shape;25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742"/>
            <a:ext cx="9144001" cy="37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Shopping Cart</a:t>
            </a:r>
            <a:endParaRPr/>
          </a:p>
        </p:txBody>
      </p:sp>
      <p:sp>
        <p:nvSpPr>
          <p:cNvPr id="258" name="Google Shape;25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Python program to simulate a shopping cart. The program should have the following functionalities: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an empty list to represent the shopping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add items to the shopping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current items in the shopping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Calculate and display the total cost of the items in the shopping cart.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Exercise: Shopping Cart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 Requirements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list to store the items in the shopping cart.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item in the shopping cart can be represented as a dictionary with keys like "name" and "price".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loop to repeatedly prompt the user for options until they choose to exit.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0" y="0"/>
            <a:ext cx="87948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82"/>
            <a:ext cx="9144001" cy="433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1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Here's a basic exercise involving Python's basic data types. Let's start with some questions and tasks: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1686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name</a:t>
            </a:r>
            <a:r>
              <a:rPr lang="en" sz="1390"/>
              <a:t> and assign it your name as a </a:t>
            </a:r>
            <a:r>
              <a:rPr i="1" lang="en" sz="1390">
                <a:solidFill>
                  <a:srgbClr val="FF0000"/>
                </a:solidFill>
              </a:rPr>
              <a:t>string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age</a:t>
            </a:r>
            <a:r>
              <a:rPr lang="en" sz="1390"/>
              <a:t> and assign it your age as an </a:t>
            </a:r>
            <a:r>
              <a:rPr i="1" lang="en" sz="1390">
                <a:solidFill>
                  <a:srgbClr val="FF0000"/>
                </a:solidFill>
              </a:rPr>
              <a:t>integer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height</a:t>
            </a:r>
            <a:r>
              <a:rPr lang="en" sz="1390"/>
              <a:t> and assign it your height in meters as a </a:t>
            </a:r>
            <a:r>
              <a:rPr i="1" lang="en" sz="1390">
                <a:solidFill>
                  <a:srgbClr val="FF0000"/>
                </a:solidFill>
              </a:rPr>
              <a:t>float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is_student</a:t>
            </a:r>
            <a:r>
              <a:rPr lang="en" sz="1390"/>
              <a:t> and assign it a </a:t>
            </a:r>
            <a:r>
              <a:rPr i="1" lang="en" sz="1390">
                <a:solidFill>
                  <a:srgbClr val="FF0000"/>
                </a:solidFill>
              </a:rPr>
              <a:t>boolean</a:t>
            </a:r>
            <a:r>
              <a:rPr lang="en" sz="1390"/>
              <a:t> value indicating whether or not you are currently a student.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Print the values of all the variables you created in the previous steps.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850"/>
            <a:ext cx="9144003" cy="326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2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 Create a Python program that performs the following tasks: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Define three variables: </a:t>
            </a:r>
            <a:r>
              <a:rPr b="1" lang="en" sz="1385"/>
              <a:t>name</a:t>
            </a:r>
            <a:r>
              <a:rPr lang="en" sz="1385"/>
              <a:t>, </a:t>
            </a:r>
            <a:r>
              <a:rPr b="1" lang="en" sz="1385"/>
              <a:t>age</a:t>
            </a:r>
            <a:r>
              <a:rPr lang="en" sz="1385"/>
              <a:t>, and </a:t>
            </a:r>
            <a:r>
              <a:rPr b="1" lang="en" sz="1385"/>
              <a:t>height</a:t>
            </a:r>
            <a:r>
              <a:rPr lang="en" sz="1385"/>
              <a:t>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Assign your own values to these variables, representing your name, age, and height.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Print out the values of these variables using the </a:t>
            </a:r>
            <a:r>
              <a:rPr b="1" i="1" lang="en" sz="1385"/>
              <a:t>print</a:t>
            </a:r>
            <a:r>
              <a:rPr lang="en" sz="1385"/>
              <a:t> function.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Use the </a:t>
            </a:r>
            <a:r>
              <a:rPr b="1" i="1" lang="en" sz="1385"/>
              <a:t>type</a:t>
            </a:r>
            <a:r>
              <a:rPr lang="en" sz="1385"/>
              <a:t> function to determine the data type of each variable and print the results.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740"/>
            <a:ext cx="9144003" cy="272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List: Lists are ordered collections of items, enclosed in square brackets (</a:t>
            </a:r>
            <a:r>
              <a:rPr lang="en" sz="1460">
                <a:solidFill>
                  <a:srgbClr val="FF0000"/>
                </a:solidFill>
              </a:rPr>
              <a:t>[]</a:t>
            </a:r>
            <a:r>
              <a:rPr lang="en" sz="1460"/>
              <a:t>). They can contain elements of </a:t>
            </a:r>
            <a:r>
              <a:rPr b="1" i="1" lang="en" sz="1460"/>
              <a:t>different types</a:t>
            </a:r>
            <a:r>
              <a:rPr lang="en" sz="1460"/>
              <a:t> and are </a:t>
            </a:r>
            <a:r>
              <a:rPr b="1" i="1" lang="en" sz="1460"/>
              <a:t>mutable</a:t>
            </a:r>
            <a:r>
              <a:rPr lang="en" sz="1460"/>
              <a:t>, meaning you can change, add, or remove items from them.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Tuple: Tuples are similar to lists, but they are immutable, meaning they </a:t>
            </a:r>
            <a:r>
              <a:rPr b="1" i="1" lang="en" sz="1460"/>
              <a:t>cannot be modified once created</a:t>
            </a:r>
            <a:r>
              <a:rPr lang="en" sz="1460"/>
              <a:t>. Tuples are defined using parentheses (</a:t>
            </a:r>
            <a:r>
              <a:rPr lang="en" sz="1460">
                <a:solidFill>
                  <a:srgbClr val="FF0000"/>
                </a:solidFill>
              </a:rPr>
              <a:t>()</a:t>
            </a:r>
            <a:r>
              <a:rPr lang="en" sz="1460"/>
              <a:t>). 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3" y="0"/>
            <a:ext cx="90220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