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4eae80c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4eae80c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494eae80c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494eae80c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47e183acb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47e183acb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94eae80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494eae80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494eae80c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494eae80c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494eae80c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494eae80c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494eae80c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494eae80c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494eae80c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494eae80c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94eae80c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494eae80c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7ba53dd3b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7ba53dd3b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d5431f1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d5431f1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47f51caa4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47f51caa4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494eae80ca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494eae80ca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7f51caa41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47f51caa41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494eae80c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494eae80c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94eae80ca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494eae80ca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7ba53dd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47ba53dd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47f51caa4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47f51caa4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94eae80c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94eae80c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94eae80ca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94eae80ca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47f51caa4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47f51caa4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7ba53dd3b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7ba53dd3b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7f51caa4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47f51caa4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94eae80ca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494eae80ca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94eae80ca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494eae80ca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7f51caa4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47f51caa4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494eae80c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494eae80c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94eae80ca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94eae80ca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25ba20150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25ba20150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47e183acb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47e183acb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47e183acb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47e183acb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494eae8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494eae8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47e183ac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47e183ac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494eae80c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494eae80c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7ba53dd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7ba53dd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docs.google.com/document/d/1xgePh5s0JjyEaf2eFY85l0vNmDzlOY6IUHXyxAAgBSY/edit?usp=sharing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8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docs.google.com/document/d/1WlCSMTpFk_z5oq9CF7rmax1b50wFyKiZ5XaR5vIB-Nc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00"/>
              <a:t>Python Fundamentals - Day 1</a:t>
            </a:r>
            <a:endParaRPr sz="4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types, Data structures, Conditionals and Loops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83" y="0"/>
            <a:ext cx="9022035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3759"/>
            <a:ext cx="9143998" cy="43759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Data Structures cont.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Dictionary: Dictionaries are </a:t>
            </a:r>
            <a:r>
              <a:rPr b="1" i="1" lang="en"/>
              <a:t>unordered collections of key-value pairs</a:t>
            </a:r>
            <a:r>
              <a:rPr lang="en"/>
              <a:t>. Each key is associated with a value, and you can use the key to access the corresponding value. Dictionaries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and colons (</a:t>
            </a:r>
            <a:r>
              <a:rPr lang="en">
                <a:solidFill>
                  <a:srgbClr val="FF0000"/>
                </a:solidFill>
              </a:rPr>
              <a:t>:</a:t>
            </a:r>
            <a:r>
              <a:rPr lang="en"/>
              <a:t>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Set: Sets are </a:t>
            </a:r>
            <a:r>
              <a:rPr b="1" i="1" lang="en"/>
              <a:t>unordered collections of unique elements</a:t>
            </a:r>
            <a:r>
              <a:rPr lang="en"/>
              <a:t>. They are useful for operations like union, intersection, and difference. Sets are defined using curly braces (</a:t>
            </a:r>
            <a:r>
              <a:rPr lang="en">
                <a:solidFill>
                  <a:srgbClr val="FF0000"/>
                </a:solidFill>
              </a:rPr>
              <a:t>{}</a:t>
            </a:r>
            <a:r>
              <a:rPr lang="en"/>
              <a:t>) or the </a:t>
            </a:r>
            <a:r>
              <a:rPr lang="en">
                <a:solidFill>
                  <a:srgbClr val="FF0000"/>
                </a:solidFill>
              </a:rPr>
              <a:t>set()</a:t>
            </a:r>
            <a:r>
              <a:rPr lang="en"/>
              <a:t>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5609"/>
            <a:ext cx="9143998" cy="4132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97646"/>
            <a:ext cx="9143998" cy="33482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71563"/>
            <a:ext cx="9144003" cy="3000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332"/>
            <a:ext cx="9144002" cy="2622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478"/>
            <a:ext cx="9144002" cy="28445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</a:t>
            </a:r>
            <a:endParaRPr/>
          </a:p>
        </p:txBody>
      </p:sp>
      <p:sp>
        <p:nvSpPr>
          <p:cNvPr id="173" name="Google Shape;17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and for loops are fundamental constructs in Python that allow you to control the flow of your program and perform repetitive tasks.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Conditionals (if-elif-else statements): Conditionals allow you to make decisions in your code based on certain conditions. In Python, the if-elif-else statement is used to implement conditionals.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</a:t>
            </a:r>
            <a:r>
              <a:rPr lang="en"/>
              <a:t>: PhD student in Biomedical Health Informatics (2nd Year), specializing in Medical Data Science and Software Design.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Education</a:t>
            </a:r>
            <a:r>
              <a:rPr lang="en"/>
              <a:t>:  MS in CS from the University of Wisconsin-Milwaukee.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Recent to Past Experiences</a:t>
            </a:r>
            <a:r>
              <a:rPr lang="en"/>
              <a:t>: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Graduate Teaching Assistant at UWM – Computer Science department (2018 - present).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Artificial Intelligence Intern at NeoSoft (May 2022 - December 2022)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Software Engineer at Pearson Vue (2016 - 2018).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 Java Developer at LexisNexis Risk Solutions (2015 - 2016).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79" name="Google Shape;179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if condition1: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# code to execute if condition1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elif condition2: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# code to execute if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else: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   # code to execute if neither condition1 nor condition2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59458"/>
            <a:ext cx="9144002" cy="32245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Conditionals, Loops cont.</a:t>
            </a:r>
            <a:endParaRPr/>
          </a:p>
        </p:txBody>
      </p:sp>
      <p:sp>
        <p:nvSpPr>
          <p:cNvPr id="192" name="Google Shape;19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For Loops: For loops allow you to iterate over a sequence (such as a list, tuple, or string) or any iterable object in Python. The basic syntax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for item in sequence:</a:t>
            </a:r>
            <a:endParaRPr i="1"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# code to execute for each item in the sequence</a:t>
            </a:r>
            <a:endParaRPr i="1"/>
          </a:p>
          <a:p>
            <a:pPr indent="-334327" lvl="0" marL="9144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for</a:t>
            </a:r>
            <a:r>
              <a:rPr lang="en"/>
              <a:t> keyword is used to start the loop.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item</a:t>
            </a:r>
            <a:r>
              <a:rPr lang="en"/>
              <a:t> is a variable that represents the current item in the sequence for each iteration.</a:t>
            </a:r>
            <a:endParaRPr/>
          </a:p>
          <a:p>
            <a:pPr indent="-334327" lvl="0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>
                <a:solidFill>
                  <a:srgbClr val="FF0000"/>
                </a:solidFill>
              </a:rPr>
              <a:t>sequence</a:t>
            </a:r>
            <a:r>
              <a:rPr lang="en"/>
              <a:t> is the iterable object that the loop iterates over.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</a:t>
            </a:r>
            <a:endParaRPr/>
          </a:p>
        </p:txBody>
      </p:sp>
      <p:sp>
        <p:nvSpPr>
          <p:cNvPr id="212" name="Google Shape;212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while loop in Python allows you to repeatedly execute a block of code as long as a certain condition remains true. It is useful when you want to perform a task repeatedly until a specific condition is met.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basic syntax of a while loop is as follows: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while condition: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/>
              <a:t>    # code to execute while the condition is True</a:t>
            </a:r>
            <a:endParaRPr i="1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Flow: While Loops cont.</a:t>
            </a:r>
            <a:endParaRPr/>
          </a:p>
        </p:txBody>
      </p:sp>
      <p:sp>
        <p:nvSpPr>
          <p:cNvPr id="218" name="Google Shape;21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FF0000"/>
                </a:solidFill>
              </a:rPr>
              <a:t>while</a:t>
            </a:r>
            <a:r>
              <a:rPr lang="en"/>
              <a:t> keyword is used to start the loop.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condition</a:t>
            </a:r>
            <a:r>
              <a:rPr lang="en"/>
              <a:t> is an expression that is evaluated before each iteration. If the condition is true, the code block under the while loop is executed.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condition is false, the program exits the loop and continues with the next line of code after the loop.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5" name="Google Shape;22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96043"/>
            <a:ext cx="9144002" cy="275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2" name="Google Shape;2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14665"/>
            <a:ext cx="9144001" cy="25141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Student Scores</a:t>
            </a:r>
            <a:endParaRPr/>
          </a:p>
        </p:txBody>
      </p:sp>
      <p:sp>
        <p:nvSpPr>
          <p:cNvPr id="238" name="Google Shape;238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Write a Python program to store and manipulate student scores. The program should have the following functionalities: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Initialize an empty dictionary to store the student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Allow the user to add a new student's name and their score.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Display the current list of students and their scores.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Determine and display the highest score and the corresponding student.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(</a:t>
            </a:r>
            <a:r>
              <a:rPr lang="en">
                <a:solidFill>
                  <a:srgbClr val="FF0000"/>
                </a:solidFill>
              </a:rPr>
              <a:t>int</a:t>
            </a:r>
            <a:r>
              <a:rPr lang="en"/>
              <a:t>): Integers are whole numbers without any fractional or decimal parts. For example: -5, 10, 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Floating point number (</a:t>
            </a:r>
            <a:r>
              <a:rPr lang="en">
                <a:solidFill>
                  <a:srgbClr val="FF0000"/>
                </a:solidFill>
              </a:rPr>
              <a:t>float</a:t>
            </a:r>
            <a:r>
              <a:rPr lang="en"/>
              <a:t>): Floating point numbers represent real numbers with both integer and fractional parts. They are </a:t>
            </a:r>
            <a:r>
              <a:rPr lang="en"/>
              <a:t>written</a:t>
            </a:r>
            <a:r>
              <a:rPr lang="en"/>
              <a:t> with a decimal point. For example: 3.14, -0.5, 2.0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Code Demo: Student Scores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4" name="Google Shape;244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Instructions: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dictionary to store the student names as keys and their scores as values.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a list to keep track of the students in the order they are entered.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03087"/>
            <a:ext cx="9144001" cy="39373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14742"/>
            <a:ext cx="9144001" cy="371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1: Shopping Cart</a:t>
            </a:r>
            <a:endParaRPr/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https://docs.google.com/document/d/1xgePh5s0JjyEaf2eFY85l0vNmDzlOY6IUHXyxAAgBSY/edit?usp=sharing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1" name="Google Shape;27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590" y="0"/>
            <a:ext cx="879481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78" name="Google Shape;27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282"/>
            <a:ext cx="9144001" cy="43369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2: Word Frequency Analyzer</a:t>
            </a:r>
            <a:endParaRPr/>
          </a:p>
        </p:txBody>
      </p:sp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https://docs.google.com/document/d/1WlCSMTpFk_z5oq9CF7rmax1b50wFyKiZ5XaR5vIB-Nc/edit?usp=sharing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cont. 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String (</a:t>
            </a:r>
            <a:r>
              <a:rPr lang="en">
                <a:solidFill>
                  <a:srgbClr val="FF0000"/>
                </a:solidFill>
              </a:rPr>
              <a:t>str</a:t>
            </a:r>
            <a:r>
              <a:rPr lang="en"/>
              <a:t>): Strings are sequences of characters enclosed in single ('') or double ("") quotes. They are used to represent text. For example: "Hello,world!", 'Python'.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Boolean (</a:t>
            </a:r>
            <a:r>
              <a:rPr lang="en">
                <a:solidFill>
                  <a:srgbClr val="FF0000"/>
                </a:solidFill>
              </a:rPr>
              <a:t>bool</a:t>
            </a:r>
            <a:r>
              <a:rPr lang="en"/>
              <a:t>): Booleans represent truth values. They can have two possible values: True or False. Booleans are often used in conditional statements and logical operations.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1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845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30"/>
              <a:buChar char="●"/>
            </a:pPr>
            <a:r>
              <a:rPr lang="en" sz="1729"/>
              <a:t>Here's a basic exercise involving Python's basic data types. Let's start with some questions and tasks:</a:t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-316865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name</a:t>
            </a:r>
            <a:r>
              <a:rPr lang="en" sz="1390"/>
              <a:t> and assign it your name as a </a:t>
            </a:r>
            <a:r>
              <a:rPr i="1" lang="en" sz="1390">
                <a:solidFill>
                  <a:srgbClr val="FF0000"/>
                </a:solidFill>
              </a:rPr>
              <a:t>string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age</a:t>
            </a:r>
            <a:r>
              <a:rPr lang="en" sz="1390"/>
              <a:t> and assign it your age as an </a:t>
            </a:r>
            <a:r>
              <a:rPr i="1" lang="en" sz="1390">
                <a:solidFill>
                  <a:srgbClr val="FF0000"/>
                </a:solidFill>
              </a:rPr>
              <a:t>integer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height</a:t>
            </a:r>
            <a:r>
              <a:rPr lang="en" sz="1390"/>
              <a:t> and assign it your height in meters as a </a:t>
            </a:r>
            <a:r>
              <a:rPr i="1" lang="en" sz="1390">
                <a:solidFill>
                  <a:srgbClr val="FF0000"/>
                </a:solidFill>
              </a:rPr>
              <a:t>float</a:t>
            </a:r>
            <a:r>
              <a:rPr lang="en" sz="1390"/>
              <a:t>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Create a variable called </a:t>
            </a:r>
            <a:r>
              <a:rPr b="1" lang="en" sz="1390"/>
              <a:t>is_student</a:t>
            </a:r>
            <a:r>
              <a:rPr lang="en" sz="1390"/>
              <a:t> and assign it a </a:t>
            </a:r>
            <a:r>
              <a:rPr i="1" lang="en" sz="1390">
                <a:solidFill>
                  <a:srgbClr val="FF0000"/>
                </a:solidFill>
              </a:rPr>
              <a:t>boolean</a:t>
            </a:r>
            <a:r>
              <a:rPr lang="en" sz="1390"/>
              <a:t> value indicating whether or not you are currently a student.</a:t>
            </a:r>
            <a:endParaRPr sz="1390"/>
          </a:p>
          <a:p>
            <a:pPr indent="-316865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0"/>
              <a:buChar char="○"/>
            </a:pPr>
            <a:r>
              <a:rPr lang="en" sz="1390"/>
              <a:t>Print the values of all the variables you created in the previous steps.</a:t>
            </a:r>
            <a:endParaRPr sz="172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729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729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39850"/>
            <a:ext cx="9144003" cy="32638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Data Types - Example 2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23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695"/>
              <a:buChar char="●"/>
            </a:pPr>
            <a:r>
              <a:rPr lang="en" sz="1695"/>
              <a:t> Create a Python program that performs the following tasks:</a:t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-316547" lvl="1" marL="9144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Define three variables: </a:t>
            </a:r>
            <a:r>
              <a:rPr b="1" lang="en" sz="1385"/>
              <a:t>name</a:t>
            </a:r>
            <a:r>
              <a:rPr lang="en" sz="1385"/>
              <a:t>, </a:t>
            </a:r>
            <a:r>
              <a:rPr b="1" lang="en" sz="1385"/>
              <a:t>age</a:t>
            </a:r>
            <a:r>
              <a:rPr lang="en" sz="1385"/>
              <a:t>, and </a:t>
            </a:r>
            <a:r>
              <a:rPr b="1" lang="en" sz="1385"/>
              <a:t>height</a:t>
            </a:r>
            <a:r>
              <a:rPr lang="en" sz="1385"/>
              <a:t>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Assign your own values to these variables, representing your name, age, and height.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Print out the values of these variables using the </a:t>
            </a:r>
            <a:r>
              <a:rPr b="1" i="1" lang="en" sz="1385"/>
              <a:t>print</a:t>
            </a:r>
            <a:r>
              <a:rPr lang="en" sz="1385"/>
              <a:t> function.</a:t>
            </a:r>
            <a:endParaRPr sz="1385"/>
          </a:p>
          <a:p>
            <a:pPr indent="-31654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85"/>
              <a:buChar char="○"/>
            </a:pPr>
            <a:r>
              <a:rPr lang="en" sz="1385"/>
              <a:t>Use the </a:t>
            </a:r>
            <a:r>
              <a:rPr b="1" i="1" lang="en" sz="1385"/>
              <a:t>type</a:t>
            </a:r>
            <a:r>
              <a:rPr lang="en" sz="1385"/>
              <a:t> function to determine the data type of each variable and print the results.</a:t>
            </a:r>
            <a:endParaRPr sz="138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695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sz="1695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740"/>
            <a:ext cx="9144003" cy="2728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131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List: Lists are ordered collections of items, enclosed in square brackets (</a:t>
            </a:r>
            <a:r>
              <a:rPr lang="en" sz="1460">
                <a:solidFill>
                  <a:srgbClr val="FF0000"/>
                </a:solidFill>
              </a:rPr>
              <a:t>[]</a:t>
            </a:r>
            <a:r>
              <a:rPr lang="en" sz="1460"/>
              <a:t>). They can contain elements of </a:t>
            </a:r>
            <a:r>
              <a:rPr b="1" i="1" lang="en" sz="1460"/>
              <a:t>different types</a:t>
            </a:r>
            <a:r>
              <a:rPr lang="en" sz="1460"/>
              <a:t> and are </a:t>
            </a:r>
            <a:r>
              <a:rPr b="1" i="1" lang="en" sz="1460"/>
              <a:t>mutable</a:t>
            </a:r>
            <a:r>
              <a:rPr lang="en" sz="1460"/>
              <a:t>, meaning you can change, add, or remove items from them.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-32131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60"/>
              <a:buChar char="●"/>
            </a:pPr>
            <a:r>
              <a:rPr lang="en" sz="1460"/>
              <a:t>Tuple: Tuples are similar to lists, but they are immutable, meaning they </a:t>
            </a:r>
            <a:r>
              <a:rPr b="1" i="1" lang="en" sz="1460"/>
              <a:t>cannot be modified once created</a:t>
            </a:r>
            <a:r>
              <a:rPr lang="en" sz="1460"/>
              <a:t>. Tuples are defined using parentheses (</a:t>
            </a:r>
            <a:r>
              <a:rPr lang="en" sz="1460">
                <a:solidFill>
                  <a:srgbClr val="FF0000"/>
                </a:solidFill>
              </a:rPr>
              <a:t>()</a:t>
            </a:r>
            <a:r>
              <a:rPr lang="en" sz="1460"/>
              <a:t>). </a:t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46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46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