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96ce85e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96ce85e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96ce85e1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96ce85e1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96ce85e1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96ce85e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96ce85e1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96ce85e1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96ce85e1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96ce85e1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97e089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97e089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97e089d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97e089d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97e089d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97e089d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97e089d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97e089d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96ce85e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96ce85e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968fac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968fac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96ce85e1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96ce85e1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96ce85e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96ce85e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96ce85e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96ce85e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96ce85e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96ce85e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96ce85e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96ce85e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96ce85e1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96ce85e1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96ce85e1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96ce85e1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96ce85e1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96ce85e1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document/d/13nDrNTcvuJNFJ3NMPsUx9MKJFdR2E9lxcSnbA2KWYkI/edit?usp=share_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document/d/1xqcmHBwSCSFA3NyeBnvGS516XbGbNY54I4EGlbMbLUo/edit?usp=share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google.com/document/d/12wlSkf0xwQC3JR9ot0Y6mqUglTKIMAPJrQo_fw0lstE/edit?usp=shar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900"/>
              <a:t>Python Fundamentals - Day 3</a:t>
            </a:r>
            <a:endParaRPr sz="4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NumPy - Part 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0" y="794989"/>
            <a:ext cx="9144001" cy="35535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0" y="809857"/>
            <a:ext cx="9144001" cy="35237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0" y="761700"/>
            <a:ext cx="9144001" cy="3620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Code Demo 1: Matrix Multiplication</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Link: </a:t>
            </a:r>
            <a:r>
              <a:rPr lang="en" u="sng">
                <a:solidFill>
                  <a:schemeClr val="hlink"/>
                </a:solidFill>
                <a:hlinkClick r:id="rId3"/>
              </a:rPr>
              <a:t>https://docs.google.com/document/d/13nDrNTcvuJNFJ3NMPsUx9MKJFdR2E9lxcSnbA2KWYkI/edit?usp=share_link</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NumPy Code Demo 2: Array Operations</a:t>
            </a:r>
            <a:endParaRPr/>
          </a:p>
          <a:p>
            <a:pPr indent="0" lvl="0" marL="0" rtl="0" algn="l">
              <a:spcBef>
                <a:spcPts val="0"/>
              </a:spcBef>
              <a:spcAft>
                <a:spcPts val="0"/>
              </a:spcAft>
              <a:buNone/>
            </a:pPr>
            <a:r>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Link: </a:t>
            </a:r>
            <a:r>
              <a:rPr lang="en" u="sng">
                <a:solidFill>
                  <a:schemeClr val="hlink"/>
                </a:solidFill>
                <a:hlinkClick r:id="rId3"/>
              </a:rPr>
              <a:t>https://docs.google.com/document/d/1xqcmHBwSCSFA3NyeBnvGS516XbGbNY54I4EGlbMbLUo/edit?usp=share_link</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Arithmetic</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solidFill>
                  <a:schemeClr val="dk1"/>
                </a:solidFill>
              </a:rPr>
              <a:t>Element-wise operations</a:t>
            </a:r>
            <a:r>
              <a:rPr lang="en"/>
              <a:t>: NumPy allows you to perform arithmetic operations on arrays element-wise. This means that the corresponding elements of the arrays are operated on individually.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8"/>
          <p:cNvPicPr preferRelativeResize="0"/>
          <p:nvPr/>
        </p:nvPicPr>
        <p:blipFill>
          <a:blip r:embed="rId3">
            <a:alphaModFix/>
          </a:blip>
          <a:stretch>
            <a:fillRect/>
          </a:stretch>
        </p:blipFill>
        <p:spPr>
          <a:xfrm>
            <a:off x="699725" y="445025"/>
            <a:ext cx="7074478" cy="4698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NumPy: Array Arithmetic cont.</a:t>
            </a:r>
            <a:endParaRPr/>
          </a:p>
          <a:p>
            <a:pPr indent="0" lvl="0" marL="0" rtl="0" algn="l">
              <a:spcBef>
                <a:spcPts val="0"/>
              </a:spcBef>
              <a:spcAft>
                <a:spcPts val="0"/>
              </a:spcAft>
              <a:buNone/>
            </a:pPr>
            <a:r>
              <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solidFill>
                  <a:schemeClr val="dk1"/>
                </a:solidFill>
              </a:rPr>
              <a:t>Scalar operations</a:t>
            </a:r>
            <a:r>
              <a:rPr lang="en"/>
              <a:t>: You can perform arithmetic operations between an array and a scalar value. The scalar value is applied to each element of the array.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30"/>
          <p:cNvPicPr preferRelativeResize="0"/>
          <p:nvPr/>
        </p:nvPicPr>
        <p:blipFill>
          <a:blip r:embed="rId3">
            <a:alphaModFix/>
          </a:blip>
          <a:stretch>
            <a:fillRect/>
          </a:stretch>
        </p:blipFill>
        <p:spPr>
          <a:xfrm>
            <a:off x="699729" y="0"/>
            <a:ext cx="774454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Arithmetic cont.</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solidFill>
                  <a:srgbClr val="000000"/>
                </a:solidFill>
              </a:rPr>
              <a:t>Matrix operations</a:t>
            </a:r>
            <a:r>
              <a:rPr lang="en"/>
              <a:t>: NumPy also provides functions for matrix operations, such as matrix multiplication (</a:t>
            </a:r>
            <a:r>
              <a:rPr lang="en">
                <a:solidFill>
                  <a:srgbClr val="FF0000"/>
                </a:solidFill>
              </a:rPr>
              <a:t>np.dot()</a:t>
            </a:r>
            <a:r>
              <a:rPr i="1" lang="en"/>
              <a:t> </a:t>
            </a:r>
            <a:r>
              <a:rPr lang="en"/>
              <a:t>or </a:t>
            </a:r>
            <a:r>
              <a:rPr i="1" lang="en">
                <a:solidFill>
                  <a:srgbClr val="FF0000"/>
                </a:solidFill>
              </a:rPr>
              <a:t>@</a:t>
            </a:r>
            <a:r>
              <a:rPr i="1" lang="en"/>
              <a:t> operator</a:t>
            </a:r>
            <a:r>
              <a:rPr lang="en"/>
              <a:t>), element-wise matrix multiplication (</a:t>
            </a:r>
            <a:r>
              <a:rPr lang="en">
                <a:solidFill>
                  <a:srgbClr val="FF0000"/>
                </a:solidFill>
              </a:rPr>
              <a:t>np.multiply() </a:t>
            </a:r>
            <a:r>
              <a:rPr lang="en"/>
              <a:t>or </a:t>
            </a:r>
            <a:r>
              <a:rPr b="1" i="1" lang="en">
                <a:solidFill>
                  <a:srgbClr val="FF0000"/>
                </a:solidFill>
              </a:rPr>
              <a:t>*</a:t>
            </a:r>
            <a:r>
              <a:rPr lang="en">
                <a:solidFill>
                  <a:srgbClr val="FF0000"/>
                </a:solidFill>
              </a:rPr>
              <a:t> </a:t>
            </a:r>
            <a:r>
              <a:rPr lang="en"/>
              <a:t>operator), and matrix exponentiation (</a:t>
            </a:r>
            <a:r>
              <a:rPr lang="en">
                <a:solidFill>
                  <a:srgbClr val="FF0000"/>
                </a:solidFill>
              </a:rPr>
              <a:t>np.linalg.matrix_power()</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 which stands for "Numerical Python," is a powerful Python library for numerical computations and data manipulation.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It provides a multidimensional array object, along with a collection of functions and tools for working with these arrays.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NumPy is widely used in scientific computing, data analysis, and machine learning applications.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Code Demo 3: Array Arithmetic</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Link:</a:t>
            </a:r>
            <a:endParaRPr/>
          </a:p>
          <a:p>
            <a:pPr indent="0" lvl="0" marL="0" rtl="0" algn="l">
              <a:spcBef>
                <a:spcPts val="1200"/>
              </a:spcBef>
              <a:spcAft>
                <a:spcPts val="0"/>
              </a:spcAft>
              <a:buNone/>
            </a:pPr>
            <a:r>
              <a:rPr lang="en" u="sng">
                <a:solidFill>
                  <a:schemeClr val="hlink"/>
                </a:solidFill>
                <a:hlinkClick r:id="rId3"/>
              </a:rPr>
              <a:t>https://docs.google.com/document/d/12wlSkf0xwQC3JR9ot0Y6mqUglTKIMAPJrQo_fw0lstE/edit?usp=share_link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Key Features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FF0000"/>
                </a:solidFill>
              </a:rPr>
              <a:t>ndarray</a:t>
            </a:r>
            <a:r>
              <a:rPr lang="en"/>
              <a:t>: The core data structure in NumPy is the ndarray (n-dimensional array). It represents a homogeneous, fixed-size collection of elements of the same data type. ndarrays provide efficient storage and operations for numerical computations.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solidFill>
                  <a:srgbClr val="FF0000"/>
                </a:solidFill>
              </a:rPr>
              <a:t>Fast Mathematical Operations</a:t>
            </a:r>
            <a:r>
              <a:rPr lang="en"/>
              <a:t>: NumPy provides fast vectorized operations, allowing you to perform computations on entire arrays rather than individual elements. This results in faster execution times compared to traditional Python loops.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NumPy: Key Features cont.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FF0000"/>
                </a:solidFill>
              </a:rPr>
              <a:t>Broadcasting</a:t>
            </a:r>
            <a:r>
              <a:rPr lang="en"/>
              <a:t>: NumPy enables broadcasting, which allows for arithmetic operations between arrays of different shapes and sizes. Broadcasting automatically aligns the dimensions of the arrays to perform element-wise operations.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solidFill>
                  <a:srgbClr val="FF0000"/>
                </a:solidFill>
              </a:rPr>
              <a:t>Array Manipulation</a:t>
            </a:r>
            <a:r>
              <a:rPr lang="en"/>
              <a:t>: NumPy offers various functions for reshaping, slicing, and joining arrays. These functions provide flexibility in manipulating the shape and structure of arrays.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NumPy: Key Features cont.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FF0000"/>
                </a:solidFill>
              </a:rPr>
              <a:t>Array Aggregation</a:t>
            </a:r>
            <a:r>
              <a:rPr lang="en"/>
              <a:t>: NumPy provides aggregation functions, such as sum, mean, min, max, etc., for computing statistics on arrays. These functions operate on the entire array or along specific axes, allowing for efficient data summarization.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Creating an Array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 arrays can be created using various methods, such as np.array(), np.zeros(), np.ones(), np.arange(), etc. These functions allow you to specify the shape, size, and initial values of the arrays.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0" y="908132"/>
            <a:ext cx="9144000" cy="33272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0" y="908132"/>
            <a:ext cx="9144000" cy="33272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0" y="1026119"/>
            <a:ext cx="9144000" cy="30912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