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94F-6948-5146-AE07-8318885D80C3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4E98-EA54-FB40-8DDB-AD7CCFE93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8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94F-6948-5146-AE07-8318885D80C3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4E98-EA54-FB40-8DDB-AD7CCFE93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94F-6948-5146-AE07-8318885D80C3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4E98-EA54-FB40-8DDB-AD7CCFE93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5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94F-6948-5146-AE07-8318885D80C3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4E98-EA54-FB40-8DDB-AD7CCFE93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8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94F-6948-5146-AE07-8318885D80C3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4E98-EA54-FB40-8DDB-AD7CCFE93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7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94F-6948-5146-AE07-8318885D80C3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4E98-EA54-FB40-8DDB-AD7CCFE93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9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94F-6948-5146-AE07-8318885D80C3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4E98-EA54-FB40-8DDB-AD7CCFE93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94F-6948-5146-AE07-8318885D80C3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4E98-EA54-FB40-8DDB-AD7CCFE93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94F-6948-5146-AE07-8318885D80C3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4E98-EA54-FB40-8DDB-AD7CCFE93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94F-6948-5146-AE07-8318885D80C3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4E98-EA54-FB40-8DDB-AD7CCFE93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5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94F-6948-5146-AE07-8318885D80C3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4E98-EA54-FB40-8DDB-AD7CCFE93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594F-6948-5146-AE07-8318885D80C3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4E98-EA54-FB40-8DDB-AD7CCFE93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7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0006" y="1620118"/>
            <a:ext cx="8850242" cy="4670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0006" y="150011"/>
            <a:ext cx="8850242" cy="8100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0006" y="1090079"/>
            <a:ext cx="8850242" cy="430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0006" y="6380465"/>
            <a:ext cx="8850242" cy="3400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2560" y="1905000"/>
            <a:ext cx="950026" cy="8700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4970136" y="1930141"/>
            <a:ext cx="3940108" cy="407029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442591" y="1930141"/>
            <a:ext cx="950026" cy="8700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550069" y="1930141"/>
            <a:ext cx="950026" cy="8700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680100" y="2940215"/>
            <a:ext cx="950026" cy="8700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680100" y="1930141"/>
            <a:ext cx="950026" cy="8700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12560" y="2940215"/>
            <a:ext cx="950026" cy="8700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442591" y="2940215"/>
            <a:ext cx="950026" cy="8700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550069" y="2940215"/>
            <a:ext cx="950026" cy="8700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442591" y="3975151"/>
            <a:ext cx="950026" cy="8700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550069" y="3975151"/>
            <a:ext cx="950026" cy="8700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12560" y="3975151"/>
            <a:ext cx="950026" cy="8700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680100" y="3975151"/>
            <a:ext cx="950026" cy="8700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12560" y="5130375"/>
            <a:ext cx="950026" cy="8700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442591" y="5130375"/>
            <a:ext cx="950026" cy="8700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cuny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2015-11-11T01:28:42Z</dcterms:created>
  <dcterms:modified xsi:type="dcterms:W3CDTF">2015-11-11T02:00:55Z</dcterms:modified>
</cp:coreProperties>
</file>