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334" r:id="rId5"/>
    <p:sldId id="446" r:id="rId6"/>
    <p:sldId id="447" r:id="rId7"/>
    <p:sldId id="448" r:id="rId8"/>
    <p:sldId id="452" r:id="rId9"/>
    <p:sldId id="453" r:id="rId10"/>
    <p:sldId id="454" r:id="rId11"/>
    <p:sldId id="451" r:id="rId12"/>
    <p:sldId id="449" r:id="rId13"/>
    <p:sldId id="450" r:id="rId14"/>
    <p:sldId id="383" r:id="rId15"/>
  </p:sldIdLst>
  <p:sldSz cx="9144000" cy="5143500" type="screen16x9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, ToC, Executive Summary" id="{C9F0B4FB-D6D1-2F48-9650-4766A8DDF76E}">
          <p14:sldIdLst>
            <p14:sldId id="334"/>
          </p14:sldIdLst>
        </p14:section>
        <p14:section name="Main Section" id="{8F810D42-179E-4EF3-9208-D5FC7F414F7B}">
          <p14:sldIdLst>
            <p14:sldId id="446"/>
            <p14:sldId id="447"/>
            <p14:sldId id="448"/>
            <p14:sldId id="452"/>
            <p14:sldId id="453"/>
            <p14:sldId id="454"/>
            <p14:sldId id="451"/>
            <p14:sldId id="449"/>
            <p14:sldId id="450"/>
            <p14:sldId id="383"/>
          </p14:sldIdLst>
        </p14:section>
        <p14:section name="Backup Slides" id="{09DB0FB7-AC70-4CCF-8EDE-2BC8A2D102AF}">
          <p14:sldIdLst/>
        </p14:section>
        <p14:section name="TEMPLATE/SAMPLE - Content Slides" id="{33BFB5B2-4E97-EE40-8DCD-32A3A6FF648F}">
          <p14:sldIdLst/>
        </p14:section>
        <p14:section name="TEMPLATE/SAMPLE - Section Dividers" id="{53029D73-5C33-AD40-A968-6570AFFDED72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ia Rutland" initials="MR" lastIdx="1" clrIdx="0"/>
  <p:cmAuthor id="2" name="Maria Rutland" initials="MR [2]" lastIdx="1" clrIdx="1"/>
  <p:cmAuthor id="3" name="Maria Rutland" initials="MR [3]" lastIdx="1" clrIdx="2"/>
  <p:cmAuthor id="4" name="Maria Rutland" initials="MR [4]" lastIdx="1" clrIdx="3"/>
  <p:cmAuthor id="5" name="Maria Rutland" initials="MR [5]" lastIdx="1" clrIdx="4"/>
  <p:cmAuthor id="6" name="Maria Rutland" initials="MR [6]" lastIdx="1" clrIdx="5"/>
  <p:cmAuthor id="7" name="Maria Rutland" initials="MR [7]" lastIdx="1" clrIdx="6"/>
  <p:cmAuthor id="8" name="Maria Rutland" initials="MR [8]" lastIdx="1" clrIdx="7"/>
  <p:cmAuthor id="9" name="Maria Rutland" initials="MR [9]" lastIdx="1" clrIdx="8"/>
  <p:cmAuthor id="10" name="Maria Rutland" initials="MR [10]" lastIdx="1" clrIdx="9"/>
  <p:cmAuthor id="11" name="Maria Rutland" initials="MR [11]" lastIdx="1" clrIdx="10"/>
  <p:cmAuthor id="12" name="Maria Rutland" initials="MR [12]" lastIdx="1" clrIdx="11"/>
  <p:cmAuthor id="13" name="Maria Rutland" initials="MR [13]" lastIdx="1" clrIdx="12"/>
  <p:cmAuthor id="14" name="Maria Rutland" initials="MR [14]" lastIdx="1" clrIdx="13"/>
  <p:cmAuthor id="15" name="Maria Rutland" initials="MR [15]" lastIdx="1" clrIdx="14"/>
  <p:cmAuthor id="16" name="Maria Rutland" initials="MR [16]" lastIdx="1" clrIdx="15"/>
  <p:cmAuthor id="17" name="Putera, Sherri" initials="PS" lastIdx="2" clrIdx="16">
    <p:extLst>
      <p:ext uri="{19B8F6BF-5375-455C-9EA6-DF929625EA0E}">
        <p15:presenceInfo xmlns:p15="http://schemas.microsoft.com/office/powerpoint/2012/main" userId="S::24406@global.ul.com::e3e38204-e974-4c1d-ad78-cbc06e60a59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E8CCCD"/>
    <a:srgbClr val="00518A"/>
    <a:srgbClr val="4C9E44"/>
    <a:srgbClr val="4B9CE3"/>
    <a:srgbClr val="CF5F28"/>
    <a:srgbClr val="892433"/>
    <a:srgbClr val="FFC62F"/>
    <a:srgbClr val="1E5531"/>
    <a:srgbClr val="1E5632"/>
    <a:srgbClr val="0B3C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4970E3-2CDD-39E6-9D26-24610160DCFF}" v="612" dt="2022-07-14T08:27:44.998"/>
    <p1510:client id="{6337A1BB-153F-DB0F-F677-B66A64E43E92}" v="813" dt="2022-07-14T08:06:51.330"/>
    <p1510:client id="{67FD2F38-00A8-492B-853F-884CC35BFD4B}" v="19" dt="2022-04-26T13:29:05.32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s, Phil" userId="S::05879@global.ul.com::cdf7ad80-58c8-4a89-bdab-63e1be027845" providerId="AD" clId="Web-{6337A1BB-153F-DB0F-F677-B66A64E43E92}"/>
    <pc:docChg chg="addSld delSld modSld sldOrd modSection">
      <pc:chgData name="Daniels, Phil" userId="S::05879@global.ul.com::cdf7ad80-58c8-4a89-bdab-63e1be027845" providerId="AD" clId="Web-{6337A1BB-153F-DB0F-F677-B66A64E43E92}" dt="2022-07-14T08:06:51.330" v="690" actId="1076"/>
      <pc:docMkLst>
        <pc:docMk/>
      </pc:docMkLst>
      <pc:sldChg chg="del">
        <pc:chgData name="Daniels, Phil" userId="S::05879@global.ul.com::cdf7ad80-58c8-4a89-bdab-63e1be027845" providerId="AD" clId="Web-{6337A1BB-153F-DB0F-F677-B66A64E43E92}" dt="2022-07-14T07:51:22.927" v="28"/>
        <pc:sldMkLst>
          <pc:docMk/>
          <pc:sldMk cId="1443268611" sldId="258"/>
        </pc:sldMkLst>
      </pc:sldChg>
      <pc:sldChg chg="addSp delSp modSp">
        <pc:chgData name="Daniels, Phil" userId="S::05879@global.ul.com::cdf7ad80-58c8-4a89-bdab-63e1be027845" providerId="AD" clId="Web-{6337A1BB-153F-DB0F-F677-B66A64E43E92}" dt="2022-07-14T07:50:49.849" v="19"/>
        <pc:sldMkLst>
          <pc:docMk/>
          <pc:sldMk cId="3981193220" sldId="334"/>
        </pc:sldMkLst>
        <pc:spChg chg="add del">
          <ac:chgData name="Daniels, Phil" userId="S::05879@global.ul.com::cdf7ad80-58c8-4a89-bdab-63e1be027845" providerId="AD" clId="Web-{6337A1BB-153F-DB0F-F677-B66A64E43E92}" dt="2022-07-14T07:50:29.458" v="14"/>
          <ac:spMkLst>
            <pc:docMk/>
            <pc:sldMk cId="3981193220" sldId="334"/>
            <ac:spMk id="2" creationId="{8D9C32F0-7A14-4C4E-464D-5F9893307B8B}"/>
          </ac:spMkLst>
        </pc:spChg>
        <pc:spChg chg="add del mod">
          <ac:chgData name="Daniels, Phil" userId="S::05879@global.ul.com::cdf7ad80-58c8-4a89-bdab-63e1be027845" providerId="AD" clId="Web-{6337A1BB-153F-DB0F-F677-B66A64E43E92}" dt="2022-07-14T07:50:49.849" v="19"/>
          <ac:spMkLst>
            <pc:docMk/>
            <pc:sldMk cId="3981193220" sldId="334"/>
            <ac:spMk id="4" creationId="{1CE45919-7279-29A3-FAA3-2D959626F56B}"/>
          </ac:spMkLst>
        </pc:spChg>
        <pc:spChg chg="mod">
          <ac:chgData name="Daniels, Phil" userId="S::05879@global.ul.com::cdf7ad80-58c8-4a89-bdab-63e1be027845" providerId="AD" clId="Web-{6337A1BB-153F-DB0F-F677-B66A64E43E92}" dt="2022-07-14T07:50:43.474" v="18" actId="20577"/>
          <ac:spMkLst>
            <pc:docMk/>
            <pc:sldMk cId="3981193220" sldId="334"/>
            <ac:spMk id="5" creationId="{68655F7D-7AB1-BD44-A685-8F101B601D44}"/>
          </ac:spMkLst>
        </pc:spChg>
        <pc:spChg chg="del">
          <ac:chgData name="Daniels, Phil" userId="S::05879@global.ul.com::cdf7ad80-58c8-4a89-bdab-63e1be027845" providerId="AD" clId="Web-{6337A1BB-153F-DB0F-F677-B66A64E43E92}" dt="2022-07-14T07:50:34.505" v="15"/>
          <ac:spMkLst>
            <pc:docMk/>
            <pc:sldMk cId="3981193220" sldId="334"/>
            <ac:spMk id="6" creationId="{86400433-0A63-E84C-8840-F518F82EEBD6}"/>
          </ac:spMkLst>
        </pc:spChg>
      </pc:sldChg>
      <pc:sldChg chg="del">
        <pc:chgData name="Daniels, Phil" userId="S::05879@global.ul.com::cdf7ad80-58c8-4a89-bdab-63e1be027845" providerId="AD" clId="Web-{6337A1BB-153F-DB0F-F677-B66A64E43E92}" dt="2022-07-14T07:51:01.052" v="24"/>
        <pc:sldMkLst>
          <pc:docMk/>
          <pc:sldMk cId="3989993583" sldId="365"/>
        </pc:sldMkLst>
      </pc:sldChg>
      <pc:sldChg chg="delSp modSp">
        <pc:chgData name="Daniels, Phil" userId="S::05879@global.ul.com::cdf7ad80-58c8-4a89-bdab-63e1be027845" providerId="AD" clId="Web-{6337A1BB-153F-DB0F-F677-B66A64E43E92}" dt="2022-07-14T07:52:16.536" v="51"/>
        <pc:sldMkLst>
          <pc:docMk/>
          <pc:sldMk cId="3310870722" sldId="383"/>
        </pc:sldMkLst>
        <pc:spChg chg="del mod">
          <ac:chgData name="Daniels, Phil" userId="S::05879@global.ul.com::cdf7ad80-58c8-4a89-bdab-63e1be027845" providerId="AD" clId="Web-{6337A1BB-153F-DB0F-F677-B66A64E43E92}" dt="2022-07-14T07:52:16.536" v="51"/>
          <ac:spMkLst>
            <pc:docMk/>
            <pc:sldMk cId="3310870722" sldId="383"/>
            <ac:spMk id="3" creationId="{5F4CC35D-C53D-4A21-809E-A621384F2E75}"/>
          </ac:spMkLst>
        </pc:spChg>
      </pc:sldChg>
      <pc:sldChg chg="del">
        <pc:chgData name="Daniels, Phil" userId="S::05879@global.ul.com::cdf7ad80-58c8-4a89-bdab-63e1be027845" providerId="AD" clId="Web-{6337A1BB-153F-DB0F-F677-B66A64E43E92}" dt="2022-07-14T07:51:22.927" v="30"/>
        <pc:sldMkLst>
          <pc:docMk/>
          <pc:sldMk cId="1790424323" sldId="445"/>
        </pc:sldMkLst>
      </pc:sldChg>
      <pc:sldChg chg="modSp ord">
        <pc:chgData name="Daniels, Phil" userId="S::05879@global.ul.com::cdf7ad80-58c8-4a89-bdab-63e1be027845" providerId="AD" clId="Web-{6337A1BB-153F-DB0F-F677-B66A64E43E92}" dt="2022-07-14T07:55:49.926" v="153" actId="20577"/>
        <pc:sldMkLst>
          <pc:docMk/>
          <pc:sldMk cId="843026147" sldId="446"/>
        </pc:sldMkLst>
        <pc:spChg chg="mod">
          <ac:chgData name="Daniels, Phil" userId="S::05879@global.ul.com::cdf7ad80-58c8-4a89-bdab-63e1be027845" providerId="AD" clId="Web-{6337A1BB-153F-DB0F-F677-B66A64E43E92}" dt="2022-07-14T07:55:49.926" v="153" actId="20577"/>
          <ac:spMkLst>
            <pc:docMk/>
            <pc:sldMk cId="843026147" sldId="446"/>
            <ac:spMk id="2" creationId="{9670E896-4DEF-9B48-BBDE-84533DA8B17C}"/>
          </ac:spMkLst>
        </pc:spChg>
        <pc:spChg chg="mod">
          <ac:chgData name="Daniels, Phil" userId="S::05879@global.ul.com::cdf7ad80-58c8-4a89-bdab-63e1be027845" providerId="AD" clId="Web-{6337A1BB-153F-DB0F-F677-B66A64E43E92}" dt="2022-07-14T07:52:25.973" v="56" actId="20577"/>
          <ac:spMkLst>
            <pc:docMk/>
            <pc:sldMk cId="843026147" sldId="446"/>
            <ac:spMk id="5" creationId="{DDB21036-CA8D-454E-8711-09400161ADB1}"/>
          </ac:spMkLst>
        </pc:spChg>
      </pc:sldChg>
      <pc:sldChg chg="modSp add replId">
        <pc:chgData name="Daniels, Phil" userId="S::05879@global.ul.com::cdf7ad80-58c8-4a89-bdab-63e1be027845" providerId="AD" clId="Web-{6337A1BB-153F-DB0F-F677-B66A64E43E92}" dt="2022-07-14T08:03:51.096" v="583" actId="20577"/>
        <pc:sldMkLst>
          <pc:docMk/>
          <pc:sldMk cId="1677295262" sldId="447"/>
        </pc:sldMkLst>
        <pc:spChg chg="mod">
          <ac:chgData name="Daniels, Phil" userId="S::05879@global.ul.com::cdf7ad80-58c8-4a89-bdab-63e1be027845" providerId="AD" clId="Web-{6337A1BB-153F-DB0F-F677-B66A64E43E92}" dt="2022-07-14T08:03:51.096" v="583" actId="20577"/>
          <ac:spMkLst>
            <pc:docMk/>
            <pc:sldMk cId="1677295262" sldId="447"/>
            <ac:spMk id="2" creationId="{9670E896-4DEF-9B48-BBDE-84533DA8B17C}"/>
          </ac:spMkLst>
        </pc:spChg>
        <pc:spChg chg="mod">
          <ac:chgData name="Daniels, Phil" userId="S::05879@global.ul.com::cdf7ad80-58c8-4a89-bdab-63e1be027845" providerId="AD" clId="Web-{6337A1BB-153F-DB0F-F677-B66A64E43E92}" dt="2022-07-14T07:56:06.238" v="162" actId="20577"/>
          <ac:spMkLst>
            <pc:docMk/>
            <pc:sldMk cId="1677295262" sldId="447"/>
            <ac:spMk id="5" creationId="{DDB21036-CA8D-454E-8711-09400161ADB1}"/>
          </ac:spMkLst>
        </pc:spChg>
      </pc:sldChg>
      <pc:sldChg chg="modSp add replId">
        <pc:chgData name="Daniels, Phil" userId="S::05879@global.ul.com::cdf7ad80-58c8-4a89-bdab-63e1be027845" providerId="AD" clId="Web-{6337A1BB-153F-DB0F-F677-B66A64E43E92}" dt="2022-07-14T08:05:31.658" v="666" actId="20577"/>
        <pc:sldMkLst>
          <pc:docMk/>
          <pc:sldMk cId="1819733831" sldId="448"/>
        </pc:sldMkLst>
        <pc:spChg chg="mod">
          <ac:chgData name="Daniels, Phil" userId="S::05879@global.ul.com::cdf7ad80-58c8-4a89-bdab-63e1be027845" providerId="AD" clId="Web-{6337A1BB-153F-DB0F-F677-B66A64E43E92}" dt="2022-07-14T08:05:31.658" v="666" actId="20577"/>
          <ac:spMkLst>
            <pc:docMk/>
            <pc:sldMk cId="1819733831" sldId="448"/>
            <ac:spMk id="2" creationId="{9670E896-4DEF-9B48-BBDE-84533DA8B17C}"/>
          </ac:spMkLst>
        </pc:spChg>
        <pc:spChg chg="mod">
          <ac:chgData name="Daniels, Phil" userId="S::05879@global.ul.com::cdf7ad80-58c8-4a89-bdab-63e1be027845" providerId="AD" clId="Web-{6337A1BB-153F-DB0F-F677-B66A64E43E92}" dt="2022-07-14T08:03:01.268" v="549" actId="20577"/>
          <ac:spMkLst>
            <pc:docMk/>
            <pc:sldMk cId="1819733831" sldId="448"/>
            <ac:spMk id="5" creationId="{DDB21036-CA8D-454E-8711-09400161ADB1}"/>
          </ac:spMkLst>
        </pc:spChg>
      </pc:sldChg>
      <pc:sldChg chg="addSp delSp modSp add replId">
        <pc:chgData name="Daniels, Phil" userId="S::05879@global.ul.com::cdf7ad80-58c8-4a89-bdab-63e1be027845" providerId="AD" clId="Web-{6337A1BB-153F-DB0F-F677-B66A64E43E92}" dt="2022-07-14T08:06:51.330" v="690" actId="1076"/>
        <pc:sldMkLst>
          <pc:docMk/>
          <pc:sldMk cId="154423237" sldId="449"/>
        </pc:sldMkLst>
        <pc:spChg chg="del mod">
          <ac:chgData name="Daniels, Phil" userId="S::05879@global.ul.com::cdf7ad80-58c8-4a89-bdab-63e1be027845" providerId="AD" clId="Web-{6337A1BB-153F-DB0F-F677-B66A64E43E92}" dt="2022-07-14T08:05:48.283" v="679"/>
          <ac:spMkLst>
            <pc:docMk/>
            <pc:sldMk cId="154423237" sldId="449"/>
            <ac:spMk id="2" creationId="{9670E896-4DEF-9B48-BBDE-84533DA8B17C}"/>
          </ac:spMkLst>
        </pc:spChg>
        <pc:spChg chg="mod">
          <ac:chgData name="Daniels, Phil" userId="S::05879@global.ul.com::cdf7ad80-58c8-4a89-bdab-63e1be027845" providerId="AD" clId="Web-{6337A1BB-153F-DB0F-F677-B66A64E43E92}" dt="2022-07-14T08:05:43.408" v="676" actId="20577"/>
          <ac:spMkLst>
            <pc:docMk/>
            <pc:sldMk cId="154423237" sldId="449"/>
            <ac:spMk id="5" creationId="{DDB21036-CA8D-454E-8711-09400161ADB1}"/>
          </ac:spMkLst>
        </pc:spChg>
        <pc:spChg chg="add del mod">
          <ac:chgData name="Daniels, Phil" userId="S::05879@global.ul.com::cdf7ad80-58c8-4a89-bdab-63e1be027845" providerId="AD" clId="Web-{6337A1BB-153F-DB0F-F677-B66A64E43E92}" dt="2022-07-14T08:06:29.330" v="681"/>
          <ac:spMkLst>
            <pc:docMk/>
            <pc:sldMk cId="154423237" sldId="449"/>
            <ac:spMk id="6" creationId="{35809C10-FD5A-ECCA-0BB6-ED95A046CCF7}"/>
          </ac:spMkLst>
        </pc:spChg>
        <pc:picChg chg="add del mod">
          <ac:chgData name="Daniels, Phil" userId="S::05879@global.ul.com::cdf7ad80-58c8-4a89-bdab-63e1be027845" providerId="AD" clId="Web-{6337A1BB-153F-DB0F-F677-B66A64E43E92}" dt="2022-07-14T08:06:31.502" v="682"/>
          <ac:picMkLst>
            <pc:docMk/>
            <pc:sldMk cId="154423237" sldId="449"/>
            <ac:picMk id="7" creationId="{4CCD267B-23F7-757C-19D0-B75C7F65862C}"/>
          </ac:picMkLst>
        </pc:picChg>
        <pc:picChg chg="add del mod">
          <ac:chgData name="Daniels, Phil" userId="S::05879@global.ul.com::cdf7ad80-58c8-4a89-bdab-63e1be027845" providerId="AD" clId="Web-{6337A1BB-153F-DB0F-F677-B66A64E43E92}" dt="2022-07-14T08:06:37.205" v="686"/>
          <ac:picMkLst>
            <pc:docMk/>
            <pc:sldMk cId="154423237" sldId="449"/>
            <ac:picMk id="8" creationId="{DDBF52DE-0884-0CB7-E158-A0C5D5BCA622}"/>
          </ac:picMkLst>
        </pc:picChg>
        <pc:picChg chg="add mod">
          <ac:chgData name="Daniels, Phil" userId="S::05879@global.ul.com::cdf7ad80-58c8-4a89-bdab-63e1be027845" providerId="AD" clId="Web-{6337A1BB-153F-DB0F-F677-B66A64E43E92}" dt="2022-07-14T08:06:51.330" v="690" actId="1076"/>
          <ac:picMkLst>
            <pc:docMk/>
            <pc:sldMk cId="154423237" sldId="449"/>
            <ac:picMk id="9" creationId="{CD64A046-8C24-6D8B-EA8E-43C16C558583}"/>
          </ac:picMkLst>
        </pc:picChg>
      </pc:sldChg>
      <pc:sldChg chg="add replId">
        <pc:chgData name="Daniels, Phil" userId="S::05879@global.ul.com::cdf7ad80-58c8-4a89-bdab-63e1be027845" providerId="AD" clId="Web-{6337A1BB-153F-DB0F-F677-B66A64E43E92}" dt="2022-07-14T08:05:36.299" v="667"/>
        <pc:sldMkLst>
          <pc:docMk/>
          <pc:sldMk cId="684441681" sldId="450"/>
        </pc:sldMkLst>
      </pc:sldChg>
      <pc:sldChg chg="del">
        <pc:chgData name="Daniels, Phil" userId="S::05879@global.ul.com::cdf7ad80-58c8-4a89-bdab-63e1be027845" providerId="AD" clId="Web-{6337A1BB-153F-DB0F-F677-B66A64E43E92}" dt="2022-07-14T07:51:01.036" v="22"/>
        <pc:sldMkLst>
          <pc:docMk/>
          <pc:sldMk cId="2963857351" sldId="306794"/>
        </pc:sldMkLst>
      </pc:sldChg>
      <pc:sldChg chg="del">
        <pc:chgData name="Daniels, Phil" userId="S::05879@global.ul.com::cdf7ad80-58c8-4a89-bdab-63e1be027845" providerId="AD" clId="Web-{6337A1BB-153F-DB0F-F677-B66A64E43E92}" dt="2022-07-14T07:51:22.927" v="25"/>
        <pc:sldMkLst>
          <pc:docMk/>
          <pc:sldMk cId="3908023830" sldId="306795"/>
        </pc:sldMkLst>
      </pc:sldChg>
      <pc:sldChg chg="del">
        <pc:chgData name="Daniels, Phil" userId="S::05879@global.ul.com::cdf7ad80-58c8-4a89-bdab-63e1be027845" providerId="AD" clId="Web-{6337A1BB-153F-DB0F-F677-B66A64E43E92}" dt="2022-07-14T07:51:22.927" v="27"/>
        <pc:sldMkLst>
          <pc:docMk/>
          <pc:sldMk cId="1355637694" sldId="306796"/>
        </pc:sldMkLst>
      </pc:sldChg>
      <pc:sldChg chg="del">
        <pc:chgData name="Daniels, Phil" userId="S::05879@global.ul.com::cdf7ad80-58c8-4a89-bdab-63e1be027845" providerId="AD" clId="Web-{6337A1BB-153F-DB0F-F677-B66A64E43E92}" dt="2022-07-14T07:51:01.036" v="21"/>
        <pc:sldMkLst>
          <pc:docMk/>
          <pc:sldMk cId="2193500251" sldId="306797"/>
        </pc:sldMkLst>
      </pc:sldChg>
      <pc:sldChg chg="del">
        <pc:chgData name="Daniels, Phil" userId="S::05879@global.ul.com::cdf7ad80-58c8-4a89-bdab-63e1be027845" providerId="AD" clId="Web-{6337A1BB-153F-DB0F-F677-B66A64E43E92}" dt="2022-07-14T07:51:22.927" v="26"/>
        <pc:sldMkLst>
          <pc:docMk/>
          <pc:sldMk cId="2369195571" sldId="306798"/>
        </pc:sldMkLst>
      </pc:sldChg>
      <pc:sldChg chg="del">
        <pc:chgData name="Daniels, Phil" userId="S::05879@global.ul.com::cdf7ad80-58c8-4a89-bdab-63e1be027845" providerId="AD" clId="Web-{6337A1BB-153F-DB0F-F677-B66A64E43E92}" dt="2022-07-14T07:51:28.927" v="32"/>
        <pc:sldMkLst>
          <pc:docMk/>
          <pc:sldMk cId="2795345308" sldId="306799"/>
        </pc:sldMkLst>
      </pc:sldChg>
      <pc:sldChg chg="del">
        <pc:chgData name="Daniels, Phil" userId="S::05879@global.ul.com::cdf7ad80-58c8-4a89-bdab-63e1be027845" providerId="AD" clId="Web-{6337A1BB-153F-DB0F-F677-B66A64E43E92}" dt="2022-07-14T07:51:01.036" v="20"/>
        <pc:sldMkLst>
          <pc:docMk/>
          <pc:sldMk cId="1215615819" sldId="306800"/>
        </pc:sldMkLst>
      </pc:sldChg>
      <pc:sldChg chg="del">
        <pc:chgData name="Daniels, Phil" userId="S::05879@global.ul.com::cdf7ad80-58c8-4a89-bdab-63e1be027845" providerId="AD" clId="Web-{6337A1BB-153F-DB0F-F677-B66A64E43E92}" dt="2022-07-14T07:51:22.927" v="29"/>
        <pc:sldMkLst>
          <pc:docMk/>
          <pc:sldMk cId="2689475230" sldId="2147374871"/>
        </pc:sldMkLst>
      </pc:sldChg>
      <pc:sldChg chg="del">
        <pc:chgData name="Daniels, Phil" userId="S::05879@global.ul.com::cdf7ad80-58c8-4a89-bdab-63e1be027845" providerId="AD" clId="Web-{6337A1BB-153F-DB0F-F677-B66A64E43E92}" dt="2022-07-14T07:51:01.036" v="23"/>
        <pc:sldMkLst>
          <pc:docMk/>
          <pc:sldMk cId="2765683018" sldId="2147374872"/>
        </pc:sldMkLst>
      </pc:sldChg>
    </pc:docChg>
  </pc:docChgLst>
  <pc:docChgLst>
    <pc:chgData name="Daniels, Phil" userId="S::05879@global.ul.com::cdf7ad80-58c8-4a89-bdab-63e1be027845" providerId="AD" clId="Web-{4A4970E3-2CDD-39E6-9D26-24610160DCFF}"/>
    <pc:docChg chg="addSld modSld modSection">
      <pc:chgData name="Daniels, Phil" userId="S::05879@global.ul.com::cdf7ad80-58c8-4a89-bdab-63e1be027845" providerId="AD" clId="Web-{4A4970E3-2CDD-39E6-9D26-24610160DCFF}" dt="2022-07-14T08:27:44.608" v="562" actId="20577"/>
      <pc:docMkLst>
        <pc:docMk/>
      </pc:docMkLst>
      <pc:sldChg chg="modSp">
        <pc:chgData name="Daniels, Phil" userId="S::05879@global.ul.com::cdf7ad80-58c8-4a89-bdab-63e1be027845" providerId="AD" clId="Web-{4A4970E3-2CDD-39E6-9D26-24610160DCFF}" dt="2022-07-14T08:24:22.874" v="482" actId="20577"/>
        <pc:sldMkLst>
          <pc:docMk/>
          <pc:sldMk cId="1677295262" sldId="447"/>
        </pc:sldMkLst>
        <pc:spChg chg="mod">
          <ac:chgData name="Daniels, Phil" userId="S::05879@global.ul.com::cdf7ad80-58c8-4a89-bdab-63e1be027845" providerId="AD" clId="Web-{4A4970E3-2CDD-39E6-9D26-24610160DCFF}" dt="2022-07-14T08:24:22.874" v="482" actId="20577"/>
          <ac:spMkLst>
            <pc:docMk/>
            <pc:sldMk cId="1677295262" sldId="447"/>
            <ac:spMk id="2" creationId="{9670E896-4DEF-9B48-BBDE-84533DA8B17C}"/>
          </ac:spMkLst>
        </pc:spChg>
      </pc:sldChg>
      <pc:sldChg chg="modSp">
        <pc:chgData name="Daniels, Phil" userId="S::05879@global.ul.com::cdf7ad80-58c8-4a89-bdab-63e1be027845" providerId="AD" clId="Web-{4A4970E3-2CDD-39E6-9D26-24610160DCFF}" dt="2022-07-14T08:25:30.890" v="512" actId="20577"/>
        <pc:sldMkLst>
          <pc:docMk/>
          <pc:sldMk cId="1819733831" sldId="448"/>
        </pc:sldMkLst>
        <pc:spChg chg="mod">
          <ac:chgData name="Daniels, Phil" userId="S::05879@global.ul.com::cdf7ad80-58c8-4a89-bdab-63e1be027845" providerId="AD" clId="Web-{4A4970E3-2CDD-39E6-9D26-24610160DCFF}" dt="2022-07-14T08:25:30.890" v="512" actId="20577"/>
          <ac:spMkLst>
            <pc:docMk/>
            <pc:sldMk cId="1819733831" sldId="448"/>
            <ac:spMk id="2" creationId="{9670E896-4DEF-9B48-BBDE-84533DA8B17C}"/>
          </ac:spMkLst>
        </pc:spChg>
      </pc:sldChg>
      <pc:sldChg chg="addSp delSp modSp">
        <pc:chgData name="Daniels, Phil" userId="S::05879@global.ul.com::cdf7ad80-58c8-4a89-bdab-63e1be027845" providerId="AD" clId="Web-{4A4970E3-2CDD-39E6-9D26-24610160DCFF}" dt="2022-07-14T08:21:33.266" v="470"/>
        <pc:sldMkLst>
          <pc:docMk/>
          <pc:sldMk cId="684441681" sldId="450"/>
        </pc:sldMkLst>
        <pc:spChg chg="del">
          <ac:chgData name="Daniels, Phil" userId="S::05879@global.ul.com::cdf7ad80-58c8-4a89-bdab-63e1be027845" providerId="AD" clId="Web-{4A4970E3-2CDD-39E6-9D26-24610160DCFF}" dt="2022-07-14T08:21:28.594" v="469"/>
          <ac:spMkLst>
            <pc:docMk/>
            <pc:sldMk cId="684441681" sldId="450"/>
            <ac:spMk id="2" creationId="{9670E896-4DEF-9B48-BBDE-84533DA8B17C}"/>
          </ac:spMkLst>
        </pc:spChg>
        <pc:spChg chg="mod">
          <ac:chgData name="Daniels, Phil" userId="S::05879@global.ul.com::cdf7ad80-58c8-4a89-bdab-63e1be027845" providerId="AD" clId="Web-{4A4970E3-2CDD-39E6-9D26-24610160DCFF}" dt="2022-07-14T08:21:23.297" v="468" actId="20577"/>
          <ac:spMkLst>
            <pc:docMk/>
            <pc:sldMk cId="684441681" sldId="450"/>
            <ac:spMk id="5" creationId="{DDB21036-CA8D-454E-8711-09400161ADB1}"/>
          </ac:spMkLst>
        </pc:spChg>
        <pc:spChg chg="add del mod">
          <ac:chgData name="Daniels, Phil" userId="S::05879@global.ul.com::cdf7ad80-58c8-4a89-bdab-63e1be027845" providerId="AD" clId="Web-{4A4970E3-2CDD-39E6-9D26-24610160DCFF}" dt="2022-07-14T08:21:33.266" v="470"/>
          <ac:spMkLst>
            <pc:docMk/>
            <pc:sldMk cId="684441681" sldId="450"/>
            <ac:spMk id="6" creationId="{4A6B818B-60AC-407C-3B18-1F0BBC7F5161}"/>
          </ac:spMkLst>
        </pc:spChg>
      </pc:sldChg>
      <pc:sldChg chg="modSp add replId">
        <pc:chgData name="Daniels, Phil" userId="S::05879@global.ul.com::cdf7ad80-58c8-4a89-bdab-63e1be027845" providerId="AD" clId="Web-{4A4970E3-2CDD-39E6-9D26-24610160DCFF}" dt="2022-07-14T08:14:18.095" v="354" actId="20577"/>
        <pc:sldMkLst>
          <pc:docMk/>
          <pc:sldMk cId="770730487" sldId="451"/>
        </pc:sldMkLst>
        <pc:spChg chg="mod">
          <ac:chgData name="Daniels, Phil" userId="S::05879@global.ul.com::cdf7ad80-58c8-4a89-bdab-63e1be027845" providerId="AD" clId="Web-{4A4970E3-2CDD-39E6-9D26-24610160DCFF}" dt="2022-07-14T08:14:18.095" v="354" actId="20577"/>
          <ac:spMkLst>
            <pc:docMk/>
            <pc:sldMk cId="770730487" sldId="451"/>
            <ac:spMk id="2" creationId="{9670E896-4DEF-9B48-BBDE-84533DA8B17C}"/>
          </ac:spMkLst>
        </pc:spChg>
        <pc:spChg chg="mod">
          <ac:chgData name="Daniels, Phil" userId="S::05879@global.ul.com::cdf7ad80-58c8-4a89-bdab-63e1be027845" providerId="AD" clId="Web-{4A4970E3-2CDD-39E6-9D26-24610160DCFF}" dt="2022-07-14T08:07:54.629" v="18" actId="20577"/>
          <ac:spMkLst>
            <pc:docMk/>
            <pc:sldMk cId="770730487" sldId="451"/>
            <ac:spMk id="5" creationId="{DDB21036-CA8D-454E-8711-09400161ADB1}"/>
          </ac:spMkLst>
        </pc:spChg>
      </pc:sldChg>
      <pc:sldChg chg="modSp add replId">
        <pc:chgData name="Daniels, Phil" userId="S::05879@global.ul.com::cdf7ad80-58c8-4a89-bdab-63e1be027845" providerId="AD" clId="Web-{4A4970E3-2CDD-39E6-9D26-24610160DCFF}" dt="2022-07-14T08:26:41.561" v="535" actId="20577"/>
        <pc:sldMkLst>
          <pc:docMk/>
          <pc:sldMk cId="306585987" sldId="452"/>
        </pc:sldMkLst>
        <pc:spChg chg="mod">
          <ac:chgData name="Daniels, Phil" userId="S::05879@global.ul.com::cdf7ad80-58c8-4a89-bdab-63e1be027845" providerId="AD" clId="Web-{4A4970E3-2CDD-39E6-9D26-24610160DCFF}" dt="2022-07-14T08:26:41.561" v="535" actId="20577"/>
          <ac:spMkLst>
            <pc:docMk/>
            <pc:sldMk cId="306585987" sldId="452"/>
            <ac:spMk id="2" creationId="{9670E896-4DEF-9B48-BBDE-84533DA8B17C}"/>
          </ac:spMkLst>
        </pc:spChg>
        <pc:spChg chg="mod">
          <ac:chgData name="Daniels, Phil" userId="S::05879@global.ul.com::cdf7ad80-58c8-4a89-bdab-63e1be027845" providerId="AD" clId="Web-{4A4970E3-2CDD-39E6-9D26-24610160DCFF}" dt="2022-07-14T08:09:40.425" v="135" actId="20577"/>
          <ac:spMkLst>
            <pc:docMk/>
            <pc:sldMk cId="306585987" sldId="452"/>
            <ac:spMk id="5" creationId="{DDB21036-CA8D-454E-8711-09400161ADB1}"/>
          </ac:spMkLst>
        </pc:spChg>
      </pc:sldChg>
      <pc:sldChg chg="modSp add replId">
        <pc:chgData name="Daniels, Phil" userId="S::05879@global.ul.com::cdf7ad80-58c8-4a89-bdab-63e1be027845" providerId="AD" clId="Web-{4A4970E3-2CDD-39E6-9D26-24610160DCFF}" dt="2022-07-14T08:17:16.548" v="422" actId="20577"/>
        <pc:sldMkLst>
          <pc:docMk/>
          <pc:sldMk cId="3357385359" sldId="453"/>
        </pc:sldMkLst>
        <pc:spChg chg="mod">
          <ac:chgData name="Daniels, Phil" userId="S::05879@global.ul.com::cdf7ad80-58c8-4a89-bdab-63e1be027845" providerId="AD" clId="Web-{4A4970E3-2CDD-39E6-9D26-24610160DCFF}" dt="2022-07-14T08:17:16.548" v="422" actId="20577"/>
          <ac:spMkLst>
            <pc:docMk/>
            <pc:sldMk cId="3357385359" sldId="453"/>
            <ac:spMk id="2" creationId="{9670E896-4DEF-9B48-BBDE-84533DA8B17C}"/>
          </ac:spMkLst>
        </pc:spChg>
        <pc:spChg chg="mod">
          <ac:chgData name="Daniels, Phil" userId="S::05879@global.ul.com::cdf7ad80-58c8-4a89-bdab-63e1be027845" providerId="AD" clId="Web-{4A4970E3-2CDD-39E6-9D26-24610160DCFF}" dt="2022-07-14T08:15:04.080" v="358" actId="20577"/>
          <ac:spMkLst>
            <pc:docMk/>
            <pc:sldMk cId="3357385359" sldId="453"/>
            <ac:spMk id="5" creationId="{DDB21036-CA8D-454E-8711-09400161ADB1}"/>
          </ac:spMkLst>
        </pc:spChg>
      </pc:sldChg>
      <pc:sldChg chg="modSp add replId">
        <pc:chgData name="Daniels, Phil" userId="S::05879@global.ul.com::cdf7ad80-58c8-4a89-bdab-63e1be027845" providerId="AD" clId="Web-{4A4970E3-2CDD-39E6-9D26-24610160DCFF}" dt="2022-07-14T08:27:44.608" v="562" actId="20577"/>
        <pc:sldMkLst>
          <pc:docMk/>
          <pc:sldMk cId="1561747360" sldId="454"/>
        </pc:sldMkLst>
        <pc:spChg chg="mod">
          <ac:chgData name="Daniels, Phil" userId="S::05879@global.ul.com::cdf7ad80-58c8-4a89-bdab-63e1be027845" providerId="AD" clId="Web-{4A4970E3-2CDD-39E6-9D26-24610160DCFF}" dt="2022-07-14T08:27:44.608" v="562" actId="20577"/>
          <ac:spMkLst>
            <pc:docMk/>
            <pc:sldMk cId="1561747360" sldId="454"/>
            <ac:spMk id="2" creationId="{9670E896-4DEF-9B48-BBDE-84533DA8B17C}"/>
          </ac:spMkLst>
        </pc:spChg>
        <pc:spChg chg="mod">
          <ac:chgData name="Daniels, Phil" userId="S::05879@global.ul.com::cdf7ad80-58c8-4a89-bdab-63e1be027845" providerId="AD" clId="Web-{4A4970E3-2CDD-39E6-9D26-24610160DCFF}" dt="2022-07-14T08:19:48.578" v="427" actId="20577"/>
          <ac:spMkLst>
            <pc:docMk/>
            <pc:sldMk cId="1561747360" sldId="454"/>
            <ac:spMk id="5" creationId="{DDB21036-CA8D-454E-8711-09400161ADB1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5BBDD-258A-3245-9E76-6E0CFE05E0A8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9C8A93-5AE0-2048-873B-C7F55F240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9658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DD3BEF-6330-8B4B-BEF1-BC867D360D4A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63DD5A-981E-F740-ADE0-5BC9A9C44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7217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26"/>
          <p:cNvSpPr>
            <a:spLocks noGrp="1"/>
          </p:cNvSpPr>
          <p:nvPr>
            <p:ph type="body" sz="quarter" idx="10" hasCustomPrompt="1"/>
          </p:nvPr>
        </p:nvSpPr>
        <p:spPr>
          <a:xfrm>
            <a:off x="301624" y="2335274"/>
            <a:ext cx="5641976" cy="984885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200" b="0" cap="none" baseline="0">
                <a:solidFill>
                  <a:schemeClr val="accent1"/>
                </a:solidFill>
                <a:latin typeface="Arial"/>
                <a:cs typeface="Arial"/>
              </a:defRPr>
            </a:lvl1pPr>
            <a:lvl2pPr marL="457200" indent="0">
              <a:buNone/>
              <a:defRPr sz="3200" b="1">
                <a:latin typeface="Arial"/>
                <a:cs typeface="Arial"/>
              </a:defRPr>
            </a:lvl2pPr>
            <a:lvl3pPr marL="914400" indent="0">
              <a:buNone/>
              <a:defRPr sz="3200" b="1">
                <a:latin typeface="Arial"/>
                <a:cs typeface="Arial"/>
              </a:defRPr>
            </a:lvl3pPr>
            <a:lvl4pPr marL="1371600" indent="0">
              <a:buNone/>
              <a:defRPr sz="3200" b="1">
                <a:latin typeface="Arial"/>
                <a:cs typeface="Arial"/>
              </a:defRPr>
            </a:lvl4pPr>
            <a:lvl5pPr marL="1828800" indent="0">
              <a:buNone/>
              <a:defRPr sz="3200" b="1"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Title Arial 32pt red</a:t>
            </a:r>
            <a:br>
              <a:rPr lang="en-US"/>
            </a:br>
            <a:r>
              <a:rPr lang="en-US"/>
              <a:t>sentence case</a:t>
            </a:r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1" hasCustomPrompt="1"/>
          </p:nvPr>
        </p:nvSpPr>
        <p:spPr>
          <a:xfrm>
            <a:off x="301624" y="3562350"/>
            <a:ext cx="6403976" cy="184666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aseline="0">
                <a:solidFill>
                  <a:schemeClr val="accent1"/>
                </a:solidFill>
                <a:latin typeface="Arial"/>
                <a:cs typeface="Arial"/>
              </a:defRPr>
            </a:lvl1pPr>
            <a:lvl2pPr marL="457200" indent="0">
              <a:buNone/>
              <a:defRPr sz="1600">
                <a:latin typeface="Arial"/>
                <a:cs typeface="Arial"/>
              </a:defRPr>
            </a:lvl2pPr>
            <a:lvl3pPr marL="914400" indent="0">
              <a:buNone/>
              <a:defRPr sz="1600">
                <a:latin typeface="Arial"/>
                <a:cs typeface="Arial"/>
              </a:defRPr>
            </a:lvl3pPr>
            <a:lvl4pPr marL="1371600" indent="0">
              <a:buNone/>
              <a:defRPr sz="1600">
                <a:latin typeface="Arial"/>
                <a:cs typeface="Arial"/>
              </a:defRPr>
            </a:lvl4pPr>
            <a:lvl5pPr marL="1828800" indent="0">
              <a:buNone/>
              <a:defRPr sz="1600"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Date | Subhead Arial 12pt red maximum one line | Date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87B00C1-4E90-DF49-BADC-D2014CAF126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01624" y="4777313"/>
            <a:ext cx="3046412" cy="156637"/>
          </a:xfrm>
        </p:spPr>
        <p:txBody>
          <a:bodyPr/>
          <a:lstStyle>
            <a:lvl1pPr>
              <a:defRPr lang="en-US" b="0" i="0" smtClean="0">
                <a:effectLst/>
              </a:defRPr>
            </a:lvl1pPr>
          </a:lstStyle>
          <a:p>
            <a:endParaRPr lang="en-US">
              <a:ea typeface="Open Sans" charset="0"/>
              <a:cs typeface="Arial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2D897A8-BC90-804A-AA9D-2979B85DA3D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15914"/>
          <a:stretch/>
        </p:blipFill>
        <p:spPr>
          <a:xfrm>
            <a:off x="6837358" y="578358"/>
            <a:ext cx="2306642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03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Re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D8A26D44-3BA1-6B4F-92FA-7EABB900D92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01624" y="1194054"/>
            <a:ext cx="6556376" cy="2755391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200" b="0" cap="none" baseline="0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 sz="2400" b="1" cap="all">
                <a:solidFill>
                  <a:schemeClr val="accent2"/>
                </a:solidFill>
                <a:latin typeface="Arial"/>
                <a:cs typeface="Arial"/>
              </a:defRPr>
            </a:lvl2pPr>
            <a:lvl3pPr marL="914400" indent="0">
              <a:buNone/>
              <a:defRPr sz="2400" b="1">
                <a:latin typeface="Arial"/>
                <a:cs typeface="Arial"/>
              </a:defRPr>
            </a:lvl3pPr>
            <a:lvl4pPr marL="1371600" indent="0">
              <a:buNone/>
              <a:defRPr sz="2400" b="1">
                <a:latin typeface="Arial"/>
                <a:cs typeface="Arial"/>
              </a:defRPr>
            </a:lvl4pPr>
            <a:lvl5pPr marL="1828800" indent="0">
              <a:buNone/>
              <a:defRPr sz="2400" b="1"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Section divider title Arial 32pt white sentence case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224B660-DFFB-1546-8F68-11C3304B1DE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ABEF7161-39F9-F745-9A2B-33DA2ED59E9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BCDD131-67FF-A849-A5E2-FEB459A3282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-399" r="16709"/>
          <a:stretch/>
        </p:blipFill>
        <p:spPr>
          <a:xfrm>
            <a:off x="7613495" y="1657350"/>
            <a:ext cx="1530505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129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Blue">
    <p:bg>
      <p:bgPr>
        <a:solidFill>
          <a:srgbClr val="00518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D8A26D44-3BA1-6B4F-92FA-7EABB900D92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01624" y="1194054"/>
            <a:ext cx="6556376" cy="2755391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200" b="0" cap="none" baseline="0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 sz="2400" b="1" cap="all">
                <a:solidFill>
                  <a:schemeClr val="accent2"/>
                </a:solidFill>
                <a:latin typeface="Arial"/>
                <a:cs typeface="Arial"/>
              </a:defRPr>
            </a:lvl2pPr>
            <a:lvl3pPr marL="914400" indent="0">
              <a:buNone/>
              <a:defRPr sz="2400" b="1">
                <a:latin typeface="Arial"/>
                <a:cs typeface="Arial"/>
              </a:defRPr>
            </a:lvl3pPr>
            <a:lvl4pPr marL="1371600" indent="0">
              <a:buNone/>
              <a:defRPr sz="2400" b="1">
                <a:latin typeface="Arial"/>
                <a:cs typeface="Arial"/>
              </a:defRPr>
            </a:lvl4pPr>
            <a:lvl5pPr marL="1828800" indent="0">
              <a:buNone/>
              <a:defRPr sz="2400" b="1"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Section divider title Arial 32pt white sentence case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224B660-DFFB-1546-8F68-11C3304B1DE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ABEF7161-39F9-F745-9A2B-33DA2ED59E9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E2380AC-3CC1-184C-B829-CA9F2AEDDB6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-712" r="17022"/>
          <a:stretch/>
        </p:blipFill>
        <p:spPr>
          <a:xfrm>
            <a:off x="7613495" y="1657350"/>
            <a:ext cx="1530505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1188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Teal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D8A26D44-3BA1-6B4F-92FA-7EABB900D92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01624" y="1194054"/>
            <a:ext cx="6556376" cy="2755391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200" b="0" cap="none" baseline="0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 sz="2400" b="1" cap="all">
                <a:solidFill>
                  <a:schemeClr val="accent2"/>
                </a:solidFill>
                <a:latin typeface="Arial"/>
                <a:cs typeface="Arial"/>
              </a:defRPr>
            </a:lvl2pPr>
            <a:lvl3pPr marL="914400" indent="0">
              <a:buNone/>
              <a:defRPr sz="2400" b="1">
                <a:latin typeface="Arial"/>
                <a:cs typeface="Arial"/>
              </a:defRPr>
            </a:lvl3pPr>
            <a:lvl4pPr marL="1371600" indent="0">
              <a:buNone/>
              <a:defRPr sz="2400" b="1">
                <a:latin typeface="Arial"/>
                <a:cs typeface="Arial"/>
              </a:defRPr>
            </a:lvl4pPr>
            <a:lvl5pPr marL="1828800" indent="0">
              <a:buNone/>
              <a:defRPr sz="2400" b="1"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Section divider title Arial 32pt white sentence case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224B660-DFFB-1546-8F68-11C3304B1DE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ABEF7161-39F9-F745-9A2B-33DA2ED59E9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AE0E2CB-BFF4-B34D-8113-2F88FCC01E4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-712" r="17022"/>
          <a:stretch/>
        </p:blipFill>
        <p:spPr>
          <a:xfrm>
            <a:off x="7613495" y="1655993"/>
            <a:ext cx="1530505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6400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Green">
    <p:bg>
      <p:bgPr>
        <a:solidFill>
          <a:srgbClr val="4C9E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D8A26D44-3BA1-6B4F-92FA-7EABB900D92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01624" y="1194054"/>
            <a:ext cx="6556376" cy="2755391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200" b="0" cap="none" baseline="0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 sz="2400" b="1" cap="all">
                <a:solidFill>
                  <a:schemeClr val="accent2"/>
                </a:solidFill>
                <a:latin typeface="Arial"/>
                <a:cs typeface="Arial"/>
              </a:defRPr>
            </a:lvl2pPr>
            <a:lvl3pPr marL="914400" indent="0">
              <a:buNone/>
              <a:defRPr sz="2400" b="1">
                <a:latin typeface="Arial"/>
                <a:cs typeface="Arial"/>
              </a:defRPr>
            </a:lvl3pPr>
            <a:lvl4pPr marL="1371600" indent="0">
              <a:buNone/>
              <a:defRPr sz="2400" b="1">
                <a:latin typeface="Arial"/>
                <a:cs typeface="Arial"/>
              </a:defRPr>
            </a:lvl4pPr>
            <a:lvl5pPr marL="1828800" indent="0">
              <a:buNone/>
              <a:defRPr sz="2400" b="1"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Section divider title Arial 32pt white sentence case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224B660-DFFB-1546-8F68-11C3304B1DE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ABEF7161-39F9-F745-9A2B-33DA2ED59E9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A9F7CAD-991F-D24D-A14F-88773F4623B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-879" r="17190"/>
          <a:stretch/>
        </p:blipFill>
        <p:spPr>
          <a:xfrm>
            <a:off x="7613495" y="1657350"/>
            <a:ext cx="1530505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6740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Orang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D8A26D44-3BA1-6B4F-92FA-7EABB900D92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01624" y="1194054"/>
            <a:ext cx="6556376" cy="2755391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200" b="0" cap="none" baseline="0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 sz="2400" b="1" cap="all">
                <a:solidFill>
                  <a:schemeClr val="accent2"/>
                </a:solidFill>
                <a:latin typeface="Arial"/>
                <a:cs typeface="Arial"/>
              </a:defRPr>
            </a:lvl2pPr>
            <a:lvl3pPr marL="914400" indent="0">
              <a:buNone/>
              <a:defRPr sz="2400" b="1">
                <a:latin typeface="Arial"/>
                <a:cs typeface="Arial"/>
              </a:defRPr>
            </a:lvl3pPr>
            <a:lvl4pPr marL="1371600" indent="0">
              <a:buNone/>
              <a:defRPr sz="2400" b="1">
                <a:latin typeface="Arial"/>
                <a:cs typeface="Arial"/>
              </a:defRPr>
            </a:lvl4pPr>
            <a:lvl5pPr marL="1828800" indent="0">
              <a:buNone/>
              <a:defRPr sz="2400" b="1"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Section divider title Arial 32pt white sentence case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224B660-DFFB-1546-8F68-11C3304B1DE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ABEF7161-39F9-F745-9A2B-33DA2ED59E9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26735AD-7EDC-A84C-B85F-33997B6FBB6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-711" r="17024"/>
          <a:stretch/>
        </p:blipFill>
        <p:spPr>
          <a:xfrm>
            <a:off x="7613495" y="1657349"/>
            <a:ext cx="1530505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5803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Dynamic Box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/>
          <p:cNvSpPr>
            <a:spLocks noGrp="1"/>
          </p:cNvSpPr>
          <p:nvPr>
            <p:ph type="pic" sz="quarter" idx="18" hasCustomPrompt="1"/>
          </p:nvPr>
        </p:nvSpPr>
        <p:spPr>
          <a:xfrm>
            <a:off x="1" y="0"/>
            <a:ext cx="9143999" cy="51435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tIns="91440" bIns="91440"/>
          <a:lstStyle>
            <a:lvl1pPr marL="0" indent="0">
              <a:buNone/>
              <a:defRPr sz="10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icon to add image</a:t>
            </a:r>
          </a:p>
        </p:txBody>
      </p:sp>
      <p:sp>
        <p:nvSpPr>
          <p:cNvPr id="7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1" y="878960"/>
            <a:ext cx="4114799" cy="3380815"/>
          </a:xfrm>
          <a:prstGeom prst="rect">
            <a:avLst/>
          </a:prstGeom>
          <a:solidFill>
            <a:schemeClr val="accent1"/>
          </a:solidFill>
        </p:spPr>
        <p:txBody>
          <a:bodyPr wrap="square" lIns="301752" tIns="228600" rIns="301752" bIns="22860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 b="0" cap="none" baseline="0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 sz="2400" b="1" cap="all">
                <a:solidFill>
                  <a:schemeClr val="accent2"/>
                </a:solidFill>
                <a:latin typeface="Arial"/>
                <a:cs typeface="Arial"/>
              </a:defRPr>
            </a:lvl2pPr>
            <a:lvl3pPr marL="914400" indent="0">
              <a:buNone/>
              <a:defRPr sz="2400" b="1">
                <a:latin typeface="Arial"/>
                <a:cs typeface="Arial"/>
              </a:defRPr>
            </a:lvl3pPr>
            <a:lvl4pPr marL="1371600" indent="0">
              <a:buNone/>
              <a:defRPr sz="2400" b="1">
                <a:latin typeface="Arial"/>
                <a:cs typeface="Arial"/>
              </a:defRPr>
            </a:lvl4pPr>
            <a:lvl5pPr marL="1828800" indent="0">
              <a:buNone/>
              <a:defRPr sz="2400" b="1"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Section divider title Arial 32pt white sentence case. Change the text box color to compliment the image.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1407F9-CE0E-8045-B329-80E641EC3218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ABEF7161-39F9-F745-9A2B-33DA2ED59E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9052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Full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/>
          <p:cNvSpPr>
            <a:spLocks noGrp="1"/>
          </p:cNvSpPr>
          <p:nvPr>
            <p:ph type="pic" sz="quarter" idx="18" hasCustomPrompt="1"/>
          </p:nvPr>
        </p:nvSpPr>
        <p:spPr>
          <a:xfrm>
            <a:off x="1" y="0"/>
            <a:ext cx="9143999" cy="51435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tIns="91440" bIns="91440"/>
          <a:lstStyle>
            <a:lvl1pPr marL="0" indent="0">
              <a:buNone/>
              <a:defRPr sz="10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icon to add image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1407F9-CE0E-8045-B329-80E641EC3218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ABEF7161-39F9-F745-9A2B-33DA2ED59E9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14">
            <a:extLst>
              <a:ext uri="{FF2B5EF4-FFF2-40B4-BE49-F238E27FC236}">
                <a16:creationId xmlns:a16="http://schemas.microsoft.com/office/drawing/2014/main" id="{A52D1C0D-26EC-E349-9A37-39423E32ED4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01624" y="361951"/>
            <a:ext cx="6556376" cy="1371599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200" b="0" cap="none" baseline="0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 sz="2400" b="1" cap="all">
                <a:solidFill>
                  <a:schemeClr val="accent2"/>
                </a:solidFill>
                <a:latin typeface="Arial"/>
                <a:cs typeface="Arial"/>
              </a:defRPr>
            </a:lvl2pPr>
            <a:lvl3pPr marL="914400" indent="0">
              <a:buNone/>
              <a:defRPr sz="2400" b="1">
                <a:latin typeface="Arial"/>
                <a:cs typeface="Arial"/>
              </a:defRPr>
            </a:lvl3pPr>
            <a:lvl4pPr marL="1371600" indent="0">
              <a:buNone/>
              <a:defRPr sz="2400" b="1">
                <a:latin typeface="Arial"/>
                <a:cs typeface="Arial"/>
              </a:defRPr>
            </a:lvl4pPr>
            <a:lvl5pPr marL="1828800" indent="0">
              <a:buNone/>
              <a:defRPr sz="2400" b="1"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Section divider title Arial 32pt white sentence case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D8A26D44-3BA1-6B4F-92FA-7EABB900D92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01624" y="361951"/>
            <a:ext cx="6556376" cy="137160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200" b="0" cap="none" baseline="0">
                <a:solidFill>
                  <a:schemeClr val="accent1"/>
                </a:solidFill>
                <a:latin typeface="Arial"/>
                <a:cs typeface="Arial"/>
              </a:defRPr>
            </a:lvl1pPr>
            <a:lvl2pPr marL="457200" indent="0">
              <a:buNone/>
              <a:defRPr sz="2400" b="1" cap="all">
                <a:solidFill>
                  <a:schemeClr val="accent2"/>
                </a:solidFill>
                <a:latin typeface="Arial"/>
                <a:cs typeface="Arial"/>
              </a:defRPr>
            </a:lvl2pPr>
            <a:lvl3pPr marL="914400" indent="0">
              <a:buNone/>
              <a:defRPr sz="2400" b="1">
                <a:latin typeface="Arial"/>
                <a:cs typeface="Arial"/>
              </a:defRPr>
            </a:lvl3pPr>
            <a:lvl4pPr marL="1371600" indent="0">
              <a:buNone/>
              <a:defRPr sz="2400" b="1">
                <a:latin typeface="Arial"/>
                <a:cs typeface="Arial"/>
              </a:defRPr>
            </a:lvl4pPr>
            <a:lvl5pPr marL="1828800" indent="0">
              <a:buNone/>
              <a:defRPr sz="2400" b="1"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Section divider title Arial 32pt red sentence case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224B660-DFFB-1546-8F68-11C3304B1DE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BEF7161-39F9-F745-9A2B-33DA2ED59E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1551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0413" y="4629150"/>
            <a:ext cx="309586" cy="309586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000A69-246D-0B43-B5C6-5CB9A562AF2D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BEF7161-39F9-F745-9A2B-33DA2ED59E9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063EED-7AF4-6943-80B0-77C197FB4E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Title Arial 24pt red sentence case</a:t>
            </a:r>
          </a:p>
        </p:txBody>
      </p:sp>
    </p:spTree>
    <p:extLst>
      <p:ext uri="{BB962C8B-B14F-4D97-AF65-F5344CB8AC3E}">
        <p14:creationId xmlns:p14="http://schemas.microsoft.com/office/powerpoint/2010/main" val="24155541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0413" y="4629150"/>
            <a:ext cx="309586" cy="309586"/>
          </a:xfrm>
          <a:prstGeom prst="rect">
            <a:avLst/>
          </a:prstGeom>
        </p:spPr>
      </p:pic>
      <p:sp>
        <p:nvSpPr>
          <p:cNvPr id="19" name="Text Placeholder 18"/>
          <p:cNvSpPr>
            <a:spLocks noGrp="1"/>
          </p:cNvSpPr>
          <p:nvPr>
            <p:ph type="body" sz="quarter" idx="19" hasCustomPrompt="1"/>
          </p:nvPr>
        </p:nvSpPr>
        <p:spPr>
          <a:xfrm>
            <a:off x="301624" y="971550"/>
            <a:ext cx="8539163" cy="3429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spcAft>
                <a:spcPts val="1200"/>
              </a:spcAft>
              <a:buFont typeface="Arial" charset="0"/>
              <a:buNone/>
              <a:defRPr sz="1200"/>
            </a:lvl1pPr>
            <a:lvl2pPr marL="173038" indent="-166688">
              <a:spcBef>
                <a:spcPts val="0"/>
              </a:spcBef>
              <a:spcAft>
                <a:spcPts val="1200"/>
              </a:spcAft>
              <a:buFont typeface="Arial" charset="0"/>
              <a:buChar char="•"/>
              <a:tabLst/>
              <a:defRPr sz="1200"/>
            </a:lvl2pPr>
            <a:lvl3pPr marL="346075" indent="-173038">
              <a:spcBef>
                <a:spcPts val="0"/>
              </a:spcBef>
              <a:spcAft>
                <a:spcPts val="1200"/>
              </a:spcAft>
              <a:buFont typeface="Arial" charset="0"/>
              <a:buChar char="•"/>
              <a:tabLst/>
              <a:defRPr sz="1200"/>
            </a:lvl3pPr>
            <a:lvl4pPr marL="517525" indent="-171450">
              <a:buFont typeface="Arial" panose="020B0604020202020204" pitchFamily="34" charset="0"/>
              <a:buChar char="•"/>
              <a:tabLst/>
              <a:defRPr sz="1200"/>
            </a:lvl4pPr>
            <a:lvl5pPr marL="2057400" indent="-228600">
              <a:buFont typeface="Arial" charset="0"/>
              <a:buChar char="•"/>
              <a:defRPr sz="1300"/>
            </a:lvl5pPr>
          </a:lstStyle>
          <a:p>
            <a:pPr lvl="0"/>
            <a:r>
              <a:rPr lang="en-US"/>
              <a:t>Main copy Arial 12pt black.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nonummy</a:t>
            </a:r>
            <a:r>
              <a:rPr lang="en-US"/>
              <a:t> </a:t>
            </a:r>
            <a:r>
              <a:rPr lang="en-US" err="1"/>
              <a:t>nibh</a:t>
            </a:r>
            <a:r>
              <a:rPr lang="en-US"/>
              <a:t> </a:t>
            </a:r>
            <a:r>
              <a:rPr lang="en-US" err="1"/>
              <a:t>euismod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laoreet</a:t>
            </a:r>
            <a:r>
              <a:rPr lang="en-US"/>
              <a:t>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erat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wisi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</a:t>
            </a:r>
            <a:r>
              <a:rPr lang="en-US" err="1"/>
              <a:t>exerci</a:t>
            </a:r>
            <a:r>
              <a:rPr lang="en-US"/>
              <a:t> </a:t>
            </a:r>
            <a:r>
              <a:rPr lang="en-US" err="1"/>
              <a:t>tation</a:t>
            </a:r>
            <a:r>
              <a:rPr lang="en-US"/>
              <a:t>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suscipit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nisl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:</a:t>
            </a:r>
          </a:p>
          <a:p>
            <a:pPr lvl="1"/>
            <a:r>
              <a:rPr lang="en-US"/>
              <a:t>Second level 12pt black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endParaRPr lang="en-US"/>
          </a:p>
          <a:p>
            <a:pPr lvl="2"/>
            <a:r>
              <a:rPr lang="en-US"/>
              <a:t>Third level 12pt black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endParaRPr lang="en-US"/>
          </a:p>
          <a:p>
            <a:pPr lvl="3"/>
            <a:r>
              <a:rPr lang="en-US"/>
              <a:t>Fourth level 12pt black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F659D1-0163-104E-99C7-DB4DD5CC2E4A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ABEF7161-39F9-F745-9A2B-33DA2ED59E9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9BEBC8F-0028-584F-98FC-9CB1300F61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Title Arial 24pt red sentence case</a:t>
            </a:r>
          </a:p>
        </p:txBody>
      </p:sp>
    </p:spTree>
    <p:extLst>
      <p:ext uri="{BB962C8B-B14F-4D97-AF65-F5344CB8AC3E}">
        <p14:creationId xmlns:p14="http://schemas.microsoft.com/office/powerpoint/2010/main" val="259394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/Tag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26"/>
          <p:cNvSpPr>
            <a:spLocks noGrp="1"/>
          </p:cNvSpPr>
          <p:nvPr>
            <p:ph type="body" sz="quarter" idx="10" hasCustomPrompt="1"/>
          </p:nvPr>
        </p:nvSpPr>
        <p:spPr>
          <a:xfrm>
            <a:off x="301624" y="2335274"/>
            <a:ext cx="5641976" cy="984885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200" b="0" cap="none" baseline="0">
                <a:solidFill>
                  <a:schemeClr val="accent1"/>
                </a:solidFill>
                <a:latin typeface="Arial"/>
                <a:cs typeface="Arial"/>
              </a:defRPr>
            </a:lvl1pPr>
            <a:lvl2pPr marL="457200" indent="0">
              <a:buNone/>
              <a:defRPr sz="3200" b="1">
                <a:latin typeface="Arial"/>
                <a:cs typeface="Arial"/>
              </a:defRPr>
            </a:lvl2pPr>
            <a:lvl3pPr marL="914400" indent="0">
              <a:buNone/>
              <a:defRPr sz="3200" b="1">
                <a:latin typeface="Arial"/>
                <a:cs typeface="Arial"/>
              </a:defRPr>
            </a:lvl3pPr>
            <a:lvl4pPr marL="1371600" indent="0">
              <a:buNone/>
              <a:defRPr sz="3200" b="1">
                <a:latin typeface="Arial"/>
                <a:cs typeface="Arial"/>
              </a:defRPr>
            </a:lvl4pPr>
            <a:lvl5pPr marL="1828800" indent="0">
              <a:buNone/>
              <a:defRPr sz="3200" b="1"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Title Arial 32pt red</a:t>
            </a:r>
            <a:br>
              <a:rPr lang="en-US"/>
            </a:br>
            <a:r>
              <a:rPr lang="en-US"/>
              <a:t>sentence case</a:t>
            </a:r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1" hasCustomPrompt="1"/>
          </p:nvPr>
        </p:nvSpPr>
        <p:spPr>
          <a:xfrm>
            <a:off x="301624" y="3562350"/>
            <a:ext cx="6403976" cy="184666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aseline="0">
                <a:solidFill>
                  <a:schemeClr val="accent1"/>
                </a:solidFill>
                <a:latin typeface="Arial"/>
                <a:cs typeface="Arial"/>
              </a:defRPr>
            </a:lvl1pPr>
            <a:lvl2pPr marL="457200" indent="0">
              <a:buNone/>
              <a:defRPr sz="1600">
                <a:latin typeface="Arial"/>
                <a:cs typeface="Arial"/>
              </a:defRPr>
            </a:lvl2pPr>
            <a:lvl3pPr marL="914400" indent="0">
              <a:buNone/>
              <a:defRPr sz="1600">
                <a:latin typeface="Arial"/>
                <a:cs typeface="Arial"/>
              </a:defRPr>
            </a:lvl3pPr>
            <a:lvl4pPr marL="1371600" indent="0">
              <a:buNone/>
              <a:defRPr sz="1600">
                <a:latin typeface="Arial"/>
                <a:cs typeface="Arial"/>
              </a:defRPr>
            </a:lvl4pPr>
            <a:lvl5pPr marL="1828800" indent="0">
              <a:buNone/>
              <a:defRPr sz="1600"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Date | Subhead Arial 12pt red maximum one line | Date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87B00C1-4E90-DF49-BADC-D2014CAF126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01624" y="4777313"/>
            <a:ext cx="3046412" cy="156637"/>
          </a:xfrm>
        </p:spPr>
        <p:txBody>
          <a:bodyPr/>
          <a:lstStyle>
            <a:lvl1pPr>
              <a:defRPr lang="en-US" b="0" i="0" smtClean="0">
                <a:effectLst/>
              </a:defRPr>
            </a:lvl1pPr>
          </a:lstStyle>
          <a:p>
            <a:endParaRPr lang="en-US">
              <a:ea typeface="Open Sans" charset="0"/>
              <a:cs typeface="Arial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77CB134-93AE-884D-9A69-F8FABA06BB2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010400" y="4746253"/>
            <a:ext cx="1828800" cy="2187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2D897A8-BC90-804A-AA9D-2979B85DA3D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r="15914"/>
          <a:stretch/>
        </p:blipFill>
        <p:spPr>
          <a:xfrm>
            <a:off x="6837358" y="578358"/>
            <a:ext cx="2306642" cy="2743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0413" y="4629150"/>
            <a:ext cx="309586" cy="309586"/>
          </a:xfrm>
          <a:prstGeom prst="rect">
            <a:avLst/>
          </a:prstGeom>
        </p:spPr>
      </p:pic>
      <p:sp>
        <p:nvSpPr>
          <p:cNvPr id="19" name="Text Placeholder 18"/>
          <p:cNvSpPr>
            <a:spLocks noGrp="1"/>
          </p:cNvSpPr>
          <p:nvPr>
            <p:ph type="body" sz="quarter" idx="19" hasCustomPrompt="1"/>
          </p:nvPr>
        </p:nvSpPr>
        <p:spPr>
          <a:xfrm>
            <a:off x="301625" y="971550"/>
            <a:ext cx="4270376" cy="3429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spcAft>
                <a:spcPts val="1200"/>
              </a:spcAft>
              <a:buFont typeface="Arial" charset="0"/>
              <a:buNone/>
              <a:defRPr sz="1200"/>
            </a:lvl1pPr>
            <a:lvl2pPr marL="173038" indent="-166688">
              <a:spcBef>
                <a:spcPts val="0"/>
              </a:spcBef>
              <a:spcAft>
                <a:spcPts val="1200"/>
              </a:spcAft>
              <a:buFont typeface="Arial" charset="0"/>
              <a:buChar char="•"/>
              <a:tabLst/>
              <a:defRPr sz="1200"/>
            </a:lvl2pPr>
            <a:lvl3pPr marL="346075" indent="-173038">
              <a:spcBef>
                <a:spcPts val="0"/>
              </a:spcBef>
              <a:spcAft>
                <a:spcPts val="1200"/>
              </a:spcAft>
              <a:buFont typeface="Arial" charset="0"/>
              <a:buChar char="•"/>
              <a:tabLst/>
              <a:defRPr sz="1200"/>
            </a:lvl3pPr>
            <a:lvl4pPr marL="514350" indent="-168275">
              <a:buFont typeface="Arial" charset="0"/>
              <a:buChar char="•"/>
              <a:tabLst/>
              <a:defRPr sz="1200"/>
            </a:lvl4pPr>
            <a:lvl5pPr marL="2057400" indent="-228600">
              <a:buFont typeface="Arial" charset="0"/>
              <a:buChar char="•"/>
              <a:defRPr sz="1300"/>
            </a:lvl5pPr>
          </a:lstStyle>
          <a:p>
            <a:pPr lvl="0"/>
            <a:r>
              <a:rPr lang="en-US"/>
              <a:t>Main copy Arial 12pt black.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nonummy</a:t>
            </a:r>
            <a:r>
              <a:rPr lang="en-US"/>
              <a:t> </a:t>
            </a:r>
            <a:r>
              <a:rPr lang="en-US" err="1"/>
              <a:t>nibh</a:t>
            </a:r>
            <a:r>
              <a:rPr lang="en-US"/>
              <a:t> </a:t>
            </a:r>
            <a:r>
              <a:rPr lang="en-US" err="1"/>
              <a:t>euismod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laoreet</a:t>
            </a:r>
            <a:r>
              <a:rPr lang="en-US"/>
              <a:t> dolore magna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erat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. Ut </a:t>
            </a:r>
            <a:r>
              <a:rPr lang="en-US" err="1"/>
              <a:t>wisi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</a:t>
            </a:r>
            <a:r>
              <a:rPr lang="en-US" err="1"/>
              <a:t>exerci</a:t>
            </a:r>
            <a:r>
              <a:rPr lang="en-US"/>
              <a:t> </a:t>
            </a:r>
            <a:r>
              <a:rPr lang="en-US" err="1"/>
              <a:t>tation</a:t>
            </a:r>
            <a:r>
              <a:rPr lang="en-US"/>
              <a:t>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suscipit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nisl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:</a:t>
            </a:r>
          </a:p>
          <a:p>
            <a:pPr lvl="1"/>
            <a:r>
              <a:rPr lang="en-US"/>
              <a:t>Second level 12pt black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endParaRPr lang="en-US"/>
          </a:p>
          <a:p>
            <a:pPr lvl="2"/>
            <a:r>
              <a:rPr lang="en-US"/>
              <a:t>Third level 12pt black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endParaRPr lang="en-US"/>
          </a:p>
          <a:p>
            <a:pPr lvl="3"/>
            <a:r>
              <a:rPr lang="en-US"/>
              <a:t>Fourth level 12pt black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F659D1-0163-104E-99C7-DB4DD5CC2E4A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ABEF7161-39F9-F745-9A2B-33DA2ED59E9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9BEBC8F-0028-584F-98FC-9CB1300F61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Title Arial 24pt red sentence case</a:t>
            </a:r>
          </a:p>
        </p:txBody>
      </p:sp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E5FFBC75-5C11-7F49-8071-D82DF0C3E26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029200" y="971550"/>
            <a:ext cx="4114800" cy="3429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 tIns="91440" bIns="91440">
            <a:normAutofit/>
          </a:bodyPr>
          <a:lstStyle>
            <a:lvl1pPr marL="0" indent="0">
              <a:buNone/>
              <a:defRPr sz="1000" b="1" cap="none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icon to add image</a:t>
            </a:r>
          </a:p>
        </p:txBody>
      </p:sp>
    </p:spTree>
    <p:extLst>
      <p:ext uri="{BB962C8B-B14F-4D97-AF65-F5344CB8AC3E}">
        <p14:creationId xmlns:p14="http://schemas.microsoft.com/office/powerpoint/2010/main" val="189537379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0413" y="4629150"/>
            <a:ext cx="309586" cy="309586"/>
          </a:xfrm>
          <a:prstGeom prst="rect">
            <a:avLst/>
          </a:prstGeom>
        </p:spPr>
      </p:pic>
      <p:sp>
        <p:nvSpPr>
          <p:cNvPr id="19" name="Text Placeholder 18"/>
          <p:cNvSpPr>
            <a:spLocks noGrp="1"/>
          </p:cNvSpPr>
          <p:nvPr>
            <p:ph type="body" sz="quarter" idx="19" hasCustomPrompt="1"/>
          </p:nvPr>
        </p:nvSpPr>
        <p:spPr>
          <a:xfrm>
            <a:off x="4565107" y="971550"/>
            <a:ext cx="4270376" cy="3429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spcAft>
                <a:spcPts val="1200"/>
              </a:spcAft>
              <a:buFont typeface="Arial" charset="0"/>
              <a:buNone/>
              <a:defRPr sz="1200"/>
            </a:lvl1pPr>
            <a:lvl2pPr marL="173038" indent="-166688">
              <a:spcBef>
                <a:spcPts val="0"/>
              </a:spcBef>
              <a:spcAft>
                <a:spcPts val="1200"/>
              </a:spcAft>
              <a:buFont typeface="Arial" charset="0"/>
              <a:buChar char="•"/>
              <a:tabLst/>
              <a:defRPr sz="1200"/>
            </a:lvl2pPr>
            <a:lvl3pPr marL="346075" indent="-173038">
              <a:spcBef>
                <a:spcPts val="0"/>
              </a:spcBef>
              <a:spcAft>
                <a:spcPts val="1200"/>
              </a:spcAft>
              <a:buFont typeface="Arial" charset="0"/>
              <a:buChar char="•"/>
              <a:tabLst/>
              <a:defRPr sz="1200"/>
            </a:lvl3pPr>
            <a:lvl4pPr marL="514350" indent="-168275">
              <a:buFont typeface="Arial" charset="0"/>
              <a:buChar char="•"/>
              <a:tabLst/>
              <a:defRPr sz="1200"/>
            </a:lvl4pPr>
            <a:lvl5pPr marL="2057400" indent="-228600">
              <a:buFont typeface="Arial" charset="0"/>
              <a:buChar char="•"/>
              <a:defRPr sz="1300"/>
            </a:lvl5pPr>
          </a:lstStyle>
          <a:p>
            <a:pPr lvl="0"/>
            <a:r>
              <a:rPr lang="en-US"/>
              <a:t>Main copy Arial 12pt black.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nonummy</a:t>
            </a:r>
            <a:r>
              <a:rPr lang="en-US"/>
              <a:t> </a:t>
            </a:r>
            <a:r>
              <a:rPr lang="en-US" err="1"/>
              <a:t>nibh</a:t>
            </a:r>
            <a:r>
              <a:rPr lang="en-US"/>
              <a:t> </a:t>
            </a:r>
            <a:r>
              <a:rPr lang="en-US" err="1"/>
              <a:t>euismod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laoreet</a:t>
            </a:r>
            <a:r>
              <a:rPr lang="en-US"/>
              <a:t> dolore magna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erat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. Ut </a:t>
            </a:r>
            <a:r>
              <a:rPr lang="en-US" err="1"/>
              <a:t>wisi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</a:t>
            </a:r>
            <a:r>
              <a:rPr lang="en-US" err="1"/>
              <a:t>exerci</a:t>
            </a:r>
            <a:r>
              <a:rPr lang="en-US"/>
              <a:t> </a:t>
            </a:r>
            <a:r>
              <a:rPr lang="en-US" err="1"/>
              <a:t>tation</a:t>
            </a:r>
            <a:r>
              <a:rPr lang="en-US"/>
              <a:t>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suscipit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nisl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:</a:t>
            </a:r>
          </a:p>
          <a:p>
            <a:pPr lvl="1"/>
            <a:r>
              <a:rPr lang="en-US"/>
              <a:t>Second level 12pt black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endParaRPr lang="en-US"/>
          </a:p>
          <a:p>
            <a:pPr lvl="2"/>
            <a:r>
              <a:rPr lang="en-US"/>
              <a:t>Third level 12pt black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endParaRPr lang="en-US"/>
          </a:p>
          <a:p>
            <a:pPr lvl="3"/>
            <a:r>
              <a:rPr lang="en-US"/>
              <a:t>Fourth level 12pt black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F659D1-0163-104E-99C7-DB4DD5CC2E4A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ABEF7161-39F9-F745-9A2B-33DA2ED59E9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9BEBC8F-0028-584F-98FC-9CB1300F61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Title Arial 24pt red sentence case</a:t>
            </a:r>
          </a:p>
        </p:txBody>
      </p:sp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E5FFBC75-5C11-7F49-8071-D82DF0C3E26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971550"/>
            <a:ext cx="4114800" cy="3429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 tIns="91440" bIns="91440">
            <a:normAutofit/>
          </a:bodyPr>
          <a:lstStyle>
            <a:lvl1pPr marL="0" indent="0">
              <a:buNone/>
              <a:defRPr sz="1000" b="1" cap="none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icon to add image</a:t>
            </a:r>
          </a:p>
        </p:txBody>
      </p:sp>
    </p:spTree>
    <p:extLst>
      <p:ext uri="{BB962C8B-B14F-4D97-AF65-F5344CB8AC3E}">
        <p14:creationId xmlns:p14="http://schemas.microsoft.com/office/powerpoint/2010/main" val="164250504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0413" y="4629150"/>
            <a:ext cx="309586" cy="309586"/>
          </a:xfrm>
          <a:prstGeom prst="rect">
            <a:avLst/>
          </a:prstGeom>
        </p:spPr>
      </p:pic>
      <p:sp>
        <p:nvSpPr>
          <p:cNvPr id="19" name="Text Placeholder 18"/>
          <p:cNvSpPr>
            <a:spLocks noGrp="1"/>
          </p:cNvSpPr>
          <p:nvPr>
            <p:ph type="body" sz="quarter" idx="19" hasCustomPrompt="1"/>
          </p:nvPr>
        </p:nvSpPr>
        <p:spPr>
          <a:xfrm>
            <a:off x="301624" y="971551"/>
            <a:ext cx="8533859" cy="1143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spcAft>
                <a:spcPts val="1200"/>
              </a:spcAft>
              <a:buFont typeface="Arial" charset="0"/>
              <a:buNone/>
              <a:defRPr sz="1200"/>
            </a:lvl1pPr>
            <a:lvl2pPr marL="173038" indent="-166688">
              <a:spcBef>
                <a:spcPts val="0"/>
              </a:spcBef>
              <a:spcAft>
                <a:spcPts val="1200"/>
              </a:spcAft>
              <a:buFont typeface="Arial" charset="0"/>
              <a:buChar char="•"/>
              <a:tabLst/>
              <a:defRPr sz="1200"/>
            </a:lvl2pPr>
            <a:lvl3pPr marL="346075" indent="-173038">
              <a:spcBef>
                <a:spcPts val="0"/>
              </a:spcBef>
              <a:spcAft>
                <a:spcPts val="1200"/>
              </a:spcAft>
              <a:buFont typeface="Arial" charset="0"/>
              <a:buChar char="•"/>
              <a:tabLst/>
              <a:defRPr sz="1300"/>
            </a:lvl3pPr>
            <a:lvl4pPr marL="346075" indent="0">
              <a:buFont typeface="Arial" charset="0"/>
              <a:buNone/>
              <a:tabLst/>
              <a:defRPr sz="1300"/>
            </a:lvl4pPr>
            <a:lvl5pPr marL="2057400" indent="-228600">
              <a:buFont typeface="Arial" charset="0"/>
              <a:buChar char="•"/>
              <a:defRPr sz="1300"/>
            </a:lvl5pPr>
          </a:lstStyle>
          <a:p>
            <a:pPr lvl="0"/>
            <a:r>
              <a:rPr lang="en-US"/>
              <a:t>Main copy Arial 12pt black.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nonummy</a:t>
            </a:r>
            <a:r>
              <a:rPr lang="en-US"/>
              <a:t> </a:t>
            </a:r>
            <a:r>
              <a:rPr lang="en-US" err="1"/>
              <a:t>nibh</a:t>
            </a:r>
            <a:r>
              <a:rPr lang="en-US"/>
              <a:t> </a:t>
            </a:r>
            <a:r>
              <a:rPr lang="en-US" err="1"/>
              <a:t>euismod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laoreet</a:t>
            </a:r>
            <a:r>
              <a:rPr lang="en-US"/>
              <a:t> dolore magna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erat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. Ut </a:t>
            </a:r>
            <a:r>
              <a:rPr lang="en-US" err="1"/>
              <a:t>wisi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</a:t>
            </a:r>
            <a:r>
              <a:rPr lang="en-US" err="1"/>
              <a:t>exerci</a:t>
            </a:r>
            <a:r>
              <a:rPr lang="en-US"/>
              <a:t> </a:t>
            </a:r>
            <a:r>
              <a:rPr lang="en-US" err="1"/>
              <a:t>tation</a:t>
            </a:r>
            <a:r>
              <a:rPr lang="en-US"/>
              <a:t>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suscipit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nisl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:</a:t>
            </a:r>
          </a:p>
          <a:p>
            <a:pPr lvl="1"/>
            <a:r>
              <a:rPr lang="en-US"/>
              <a:t>Bullet point 12pt black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F659D1-0163-104E-99C7-DB4DD5CC2E4A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ABEF7161-39F9-F745-9A2B-33DA2ED59E9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9BEBC8F-0028-584F-98FC-9CB1300F61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Title Arial 24pt red sentence case</a:t>
            </a:r>
          </a:p>
        </p:txBody>
      </p:sp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E5FFBC75-5C11-7F49-8071-D82DF0C3E26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2461798"/>
            <a:ext cx="9144000" cy="193875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 tIns="91440" bIns="91440">
            <a:normAutofit/>
          </a:bodyPr>
          <a:lstStyle>
            <a:lvl1pPr marL="0" indent="0">
              <a:buNone/>
              <a:defRPr sz="1000" b="1" cap="none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icon to add image</a:t>
            </a:r>
          </a:p>
        </p:txBody>
      </p:sp>
    </p:spTree>
    <p:extLst>
      <p:ext uri="{BB962C8B-B14F-4D97-AF65-F5344CB8AC3E}">
        <p14:creationId xmlns:p14="http://schemas.microsoft.com/office/powerpoint/2010/main" val="118125935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Right Fu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E5FFBC75-5C11-7F49-8071-D82DF0C3E26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029200" y="0"/>
            <a:ext cx="4114800" cy="51435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 tIns="91440" bIns="91440">
            <a:normAutofit/>
          </a:bodyPr>
          <a:lstStyle>
            <a:lvl1pPr marL="0" indent="0">
              <a:buNone/>
              <a:defRPr sz="1000" b="1" cap="none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icon to add image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0413" y="4629150"/>
            <a:ext cx="309586" cy="309586"/>
          </a:xfrm>
          <a:prstGeom prst="rect">
            <a:avLst/>
          </a:prstGeom>
        </p:spPr>
      </p:pic>
      <p:sp>
        <p:nvSpPr>
          <p:cNvPr id="19" name="Text Placeholder 18"/>
          <p:cNvSpPr>
            <a:spLocks noGrp="1"/>
          </p:cNvSpPr>
          <p:nvPr>
            <p:ph type="body" sz="quarter" idx="19" hasCustomPrompt="1"/>
          </p:nvPr>
        </p:nvSpPr>
        <p:spPr>
          <a:xfrm>
            <a:off x="301624" y="971550"/>
            <a:ext cx="4498975" cy="3429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spcAft>
                <a:spcPts val="1200"/>
              </a:spcAft>
              <a:buFont typeface="Arial" charset="0"/>
              <a:buNone/>
              <a:defRPr sz="1200"/>
            </a:lvl1pPr>
            <a:lvl2pPr marL="173038" indent="-166688">
              <a:spcBef>
                <a:spcPts val="0"/>
              </a:spcBef>
              <a:spcAft>
                <a:spcPts val="1200"/>
              </a:spcAft>
              <a:buFont typeface="Arial" charset="0"/>
              <a:buChar char="•"/>
              <a:tabLst/>
              <a:defRPr sz="1200"/>
            </a:lvl2pPr>
            <a:lvl3pPr marL="346075" indent="-173038">
              <a:spcBef>
                <a:spcPts val="0"/>
              </a:spcBef>
              <a:spcAft>
                <a:spcPts val="1200"/>
              </a:spcAft>
              <a:buFont typeface="Arial" charset="0"/>
              <a:buChar char="•"/>
              <a:tabLst/>
              <a:defRPr sz="1200"/>
            </a:lvl3pPr>
            <a:lvl4pPr marL="514350" indent="-168275">
              <a:buFont typeface="Arial" charset="0"/>
              <a:buChar char="•"/>
              <a:tabLst/>
              <a:defRPr sz="1200"/>
            </a:lvl4pPr>
            <a:lvl5pPr marL="2057400" indent="-228600">
              <a:buFont typeface="Arial" charset="0"/>
              <a:buChar char="•"/>
              <a:defRPr sz="1300"/>
            </a:lvl5pPr>
          </a:lstStyle>
          <a:p>
            <a:pPr lvl="0"/>
            <a:r>
              <a:rPr lang="en-US"/>
              <a:t>Main copy Arial 12pt black.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nonummy</a:t>
            </a:r>
            <a:r>
              <a:rPr lang="en-US"/>
              <a:t> </a:t>
            </a:r>
            <a:r>
              <a:rPr lang="en-US" err="1"/>
              <a:t>nibh</a:t>
            </a:r>
            <a:r>
              <a:rPr lang="en-US"/>
              <a:t> </a:t>
            </a:r>
            <a:r>
              <a:rPr lang="en-US" err="1"/>
              <a:t>euismod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laoreet</a:t>
            </a:r>
            <a:r>
              <a:rPr lang="en-US"/>
              <a:t>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erat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wisi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</a:t>
            </a:r>
            <a:r>
              <a:rPr lang="en-US" err="1"/>
              <a:t>exerci</a:t>
            </a:r>
            <a:r>
              <a:rPr lang="en-US"/>
              <a:t> </a:t>
            </a:r>
            <a:r>
              <a:rPr lang="en-US" err="1"/>
              <a:t>tation</a:t>
            </a:r>
            <a:r>
              <a:rPr lang="en-US"/>
              <a:t>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suscipit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nisl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:</a:t>
            </a:r>
          </a:p>
          <a:p>
            <a:pPr lvl="1"/>
            <a:r>
              <a:rPr lang="en-US"/>
              <a:t>Second level 12pt black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endParaRPr lang="en-US"/>
          </a:p>
          <a:p>
            <a:pPr lvl="2"/>
            <a:r>
              <a:rPr lang="en-US"/>
              <a:t>Third level 12pt black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endParaRPr lang="en-US"/>
          </a:p>
          <a:p>
            <a:pPr lvl="3"/>
            <a:r>
              <a:rPr lang="en-US"/>
              <a:t>Fourth level 12pt black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F659D1-0163-104E-99C7-DB4DD5CC2E4A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ABEF7161-39F9-F745-9A2B-33DA2ED59E9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9BEBC8F-0028-584F-98FC-9CB1300F61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1624" y="285750"/>
            <a:ext cx="4498976" cy="7386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Title Arial 24pt red sentence case</a:t>
            </a:r>
          </a:p>
        </p:txBody>
      </p:sp>
    </p:spTree>
    <p:extLst>
      <p:ext uri="{BB962C8B-B14F-4D97-AF65-F5344CB8AC3E}">
        <p14:creationId xmlns:p14="http://schemas.microsoft.com/office/powerpoint/2010/main" val="330853358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Dynamic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E5FFBC75-5C11-7F49-8071-D82DF0C3E26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029200" y="0"/>
            <a:ext cx="4114800" cy="51435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 tIns="91440" bIns="91440">
            <a:normAutofit/>
          </a:bodyPr>
          <a:lstStyle>
            <a:lvl1pPr marL="0" indent="0">
              <a:buNone/>
              <a:defRPr sz="1000" b="1" cap="none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icon to add image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0413" y="4629150"/>
            <a:ext cx="309586" cy="309586"/>
          </a:xfrm>
          <a:prstGeom prst="rect">
            <a:avLst/>
          </a:prstGeom>
        </p:spPr>
      </p:pic>
      <p:sp>
        <p:nvSpPr>
          <p:cNvPr id="19" name="Text Placeholder 18"/>
          <p:cNvSpPr>
            <a:spLocks noGrp="1"/>
          </p:cNvSpPr>
          <p:nvPr>
            <p:ph type="body" sz="quarter" idx="19" hasCustomPrompt="1"/>
          </p:nvPr>
        </p:nvSpPr>
        <p:spPr>
          <a:xfrm>
            <a:off x="1" y="971550"/>
            <a:ext cx="6400800" cy="2590800"/>
          </a:xfrm>
          <a:prstGeom prst="rect">
            <a:avLst/>
          </a:prstGeom>
          <a:solidFill>
            <a:schemeClr val="accent1"/>
          </a:solidFill>
        </p:spPr>
        <p:txBody>
          <a:bodyPr lIns="274320" tIns="274320" rIns="274320" bIns="274320"/>
          <a:lstStyle>
            <a:lvl1pPr marL="0" indent="0">
              <a:spcBef>
                <a:spcPts val="0"/>
              </a:spcBef>
              <a:spcAft>
                <a:spcPts val="1200"/>
              </a:spcAft>
              <a:buFont typeface="Arial" charset="0"/>
              <a:buNone/>
              <a:defRPr sz="1200">
                <a:solidFill>
                  <a:schemeClr val="bg1"/>
                </a:solidFill>
              </a:defRPr>
            </a:lvl1pPr>
            <a:lvl2pPr marL="173038" indent="-166688">
              <a:spcBef>
                <a:spcPts val="0"/>
              </a:spcBef>
              <a:spcAft>
                <a:spcPts val="1200"/>
              </a:spcAft>
              <a:buFont typeface="Arial" charset="0"/>
              <a:buChar char="•"/>
              <a:tabLst/>
              <a:defRPr sz="1300">
                <a:solidFill>
                  <a:schemeClr val="bg1"/>
                </a:solidFill>
              </a:defRPr>
            </a:lvl2pPr>
            <a:lvl3pPr marL="346075" indent="-173038">
              <a:spcBef>
                <a:spcPts val="0"/>
              </a:spcBef>
              <a:spcAft>
                <a:spcPts val="1200"/>
              </a:spcAft>
              <a:buFont typeface="Arial" charset="0"/>
              <a:buChar char="•"/>
              <a:tabLst/>
              <a:defRPr sz="1300">
                <a:solidFill>
                  <a:schemeClr val="bg1"/>
                </a:solidFill>
              </a:defRPr>
            </a:lvl3pPr>
            <a:lvl4pPr marL="514350" indent="-168275">
              <a:spcBef>
                <a:spcPts val="0"/>
              </a:spcBef>
              <a:buFont typeface="Arial" charset="0"/>
              <a:buChar char="•"/>
              <a:tabLst/>
              <a:defRPr sz="1300">
                <a:solidFill>
                  <a:schemeClr val="bg1"/>
                </a:solidFill>
              </a:defRPr>
            </a:lvl4pPr>
            <a:lvl5pPr marL="2057400" indent="-228600">
              <a:buFont typeface="Arial" charset="0"/>
              <a:buChar char="•"/>
              <a:defRPr sz="1300"/>
            </a:lvl5pPr>
          </a:lstStyle>
          <a:p>
            <a:pPr lvl="0"/>
            <a:r>
              <a:rPr lang="en-US"/>
              <a:t>Main copy Arial 12pt white. Change the text box color to compliment the image and add a 4.5pt white stoke focus box if needed.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nonummy</a:t>
            </a:r>
            <a:r>
              <a:rPr lang="en-US"/>
              <a:t> </a:t>
            </a:r>
            <a:r>
              <a:rPr lang="en-US" err="1"/>
              <a:t>nibh</a:t>
            </a:r>
            <a:r>
              <a:rPr lang="en-US"/>
              <a:t> </a:t>
            </a:r>
            <a:r>
              <a:rPr lang="en-US" err="1"/>
              <a:t>euismod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laoreet</a:t>
            </a:r>
            <a:r>
              <a:rPr lang="en-US"/>
              <a:t>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erat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wisi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nostrud</a:t>
            </a:r>
            <a:r>
              <a:rPr lang="en-US"/>
              <a:t> </a:t>
            </a:r>
            <a:r>
              <a:rPr lang="en-US" err="1"/>
              <a:t>exerci</a:t>
            </a:r>
            <a:r>
              <a:rPr lang="en-US"/>
              <a:t> </a:t>
            </a:r>
            <a:r>
              <a:rPr lang="en-US" err="1"/>
              <a:t>tation</a:t>
            </a:r>
            <a:r>
              <a:rPr lang="en-US"/>
              <a:t>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suscipit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nisl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F659D1-0163-104E-99C7-DB4DD5CC2E4A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ABEF7161-39F9-F745-9A2B-33DA2ED59E9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9BEBC8F-0028-584F-98FC-9CB1300F61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1624" y="285750"/>
            <a:ext cx="4498976" cy="7386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Title Arial 24pt red sentence case</a:t>
            </a:r>
          </a:p>
        </p:txBody>
      </p:sp>
    </p:spTree>
    <p:extLst>
      <p:ext uri="{BB962C8B-B14F-4D97-AF65-F5344CB8AC3E}">
        <p14:creationId xmlns:p14="http://schemas.microsoft.com/office/powerpoint/2010/main" val="179660760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ynamic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21" hasCustomPrompt="1"/>
          </p:nvPr>
        </p:nvSpPr>
        <p:spPr>
          <a:xfrm>
            <a:off x="-2908" y="264"/>
            <a:ext cx="9146908" cy="514323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lIns="91440" tIns="91440" rIns="91440" bIns="91440"/>
          <a:lstStyle>
            <a:lvl1pPr marL="0" indent="0">
              <a:buNone/>
              <a:defRPr sz="10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icon to add image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69D49E5-38C5-BF4F-88DE-E5DE86DA42D2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ABEF7161-39F9-F745-9A2B-33DA2ED59E9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12">
            <a:extLst>
              <a:ext uri="{FF2B5EF4-FFF2-40B4-BE49-F238E27FC236}">
                <a16:creationId xmlns:a16="http://schemas.microsoft.com/office/drawing/2014/main" id="{521840AC-F4B0-8D42-A07C-DDB653429F7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952998" y="878960"/>
            <a:ext cx="4191002" cy="3380815"/>
          </a:xfrm>
          <a:prstGeom prst="rect">
            <a:avLst/>
          </a:prstGeom>
          <a:solidFill>
            <a:schemeClr val="accent1"/>
          </a:solidFill>
        </p:spPr>
        <p:txBody>
          <a:bodyPr lIns="274320" tIns="274320" rIns="274320" bIns="274320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 marL="457200" indent="0">
              <a:buNone/>
              <a:defRPr sz="2200"/>
            </a:lvl2pPr>
            <a:lvl3pPr marL="914400" indent="0">
              <a:buNone/>
              <a:defRPr sz="2200"/>
            </a:lvl3pPr>
            <a:lvl4pPr marL="1371600" indent="0">
              <a:buNone/>
              <a:defRPr sz="2200"/>
            </a:lvl4pPr>
            <a:lvl5pPr marL="1828800" indent="0">
              <a:buNone/>
              <a:defRPr sz="2200"/>
            </a:lvl5pPr>
          </a:lstStyle>
          <a:p>
            <a:pPr lvl="0"/>
            <a:r>
              <a:rPr lang="en-US"/>
              <a:t>Title Arial 24pt white. Change the text box color to compliment the image and add a 4.5pt white stroke focus box if needed.</a:t>
            </a:r>
          </a:p>
        </p:txBody>
      </p:sp>
    </p:spTree>
    <p:extLst>
      <p:ext uri="{BB962C8B-B14F-4D97-AF65-F5344CB8AC3E}">
        <p14:creationId xmlns:p14="http://schemas.microsoft.com/office/powerpoint/2010/main" val="367649637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4">
            <a:extLst>
              <a:ext uri="{FF2B5EF4-FFF2-40B4-BE49-F238E27FC236}">
                <a16:creationId xmlns:a16="http://schemas.microsoft.com/office/drawing/2014/main" id="{486855A2-317F-CF40-9B30-752B8EB10CF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5800" y="881342"/>
            <a:ext cx="8458200" cy="3380815"/>
          </a:xfrm>
          <a:prstGeom prst="rect">
            <a:avLst/>
          </a:prstGeom>
          <a:solidFill>
            <a:schemeClr val="accent1"/>
          </a:solidFill>
        </p:spPr>
        <p:txBody>
          <a:bodyPr wrap="square" lIns="274320" tIns="274320" rIns="274320" bIns="274320" anchor="t">
            <a:noAutofit/>
          </a:bodyPr>
          <a:lstStyle>
            <a:lvl1pPr marL="176213" indent="-176213">
              <a:lnSpc>
                <a:spcPct val="100000"/>
              </a:lnSpc>
              <a:spcBef>
                <a:spcPts val="0"/>
              </a:spcBef>
              <a:buNone/>
              <a:tabLst/>
              <a:defRPr sz="3000" b="0" cap="none" baseline="0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 sz="2400" b="1" cap="all">
                <a:solidFill>
                  <a:schemeClr val="accent2"/>
                </a:solidFill>
                <a:latin typeface="Arial"/>
                <a:cs typeface="Arial"/>
              </a:defRPr>
            </a:lvl2pPr>
            <a:lvl3pPr marL="914400" indent="0">
              <a:buNone/>
              <a:defRPr sz="2400" b="1">
                <a:latin typeface="Arial"/>
                <a:cs typeface="Arial"/>
              </a:defRPr>
            </a:lvl3pPr>
            <a:lvl4pPr marL="1371600" indent="0">
              <a:buNone/>
              <a:defRPr sz="2400" b="1">
                <a:latin typeface="Arial"/>
                <a:cs typeface="Arial"/>
              </a:defRPr>
            </a:lvl4pPr>
            <a:lvl5pPr marL="1828800" indent="0">
              <a:buNone/>
              <a:defRPr sz="2400" b="1"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“Impact statement i.e. quote Arial 30pt white sentence case. Text box color can be changed if needed.”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8CDAA2A-43D8-DD47-A122-36442B78A2B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F7161-39F9-F745-9A2B-33DA2ED59E9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28">
            <a:extLst>
              <a:ext uri="{FF2B5EF4-FFF2-40B4-BE49-F238E27FC236}">
                <a16:creationId xmlns:a16="http://schemas.microsoft.com/office/drawing/2014/main" id="{8AF3BB55-F058-674F-9079-C555118EC09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85520" y="2828309"/>
            <a:ext cx="7848599" cy="29845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600" baseline="0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 sz="1600">
                <a:latin typeface="Arial"/>
                <a:cs typeface="Arial"/>
              </a:defRPr>
            </a:lvl2pPr>
            <a:lvl3pPr marL="914400" indent="0">
              <a:buNone/>
              <a:defRPr sz="1600">
                <a:latin typeface="Arial"/>
                <a:cs typeface="Arial"/>
              </a:defRPr>
            </a:lvl3pPr>
            <a:lvl4pPr marL="1371600" indent="0">
              <a:buNone/>
              <a:defRPr sz="1600">
                <a:latin typeface="Arial"/>
                <a:cs typeface="Arial"/>
              </a:defRPr>
            </a:lvl4pPr>
            <a:lvl5pPr marL="1828800" indent="0">
              <a:buNone/>
              <a:defRPr sz="1600"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— Quote attribution, Arial 16pt white left align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FF3D3B8-5375-3F46-9313-B1A72060C25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0413" y="4629150"/>
            <a:ext cx="309586" cy="309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89825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/Visual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0413" y="4629150"/>
            <a:ext cx="309586" cy="309586"/>
          </a:xfrm>
          <a:prstGeom prst="rect">
            <a:avLst/>
          </a:prstGeom>
        </p:spPr>
      </p:pic>
      <p:sp>
        <p:nvSpPr>
          <p:cNvPr id="19" name="Text Placeholder 18"/>
          <p:cNvSpPr>
            <a:spLocks noGrp="1"/>
          </p:cNvSpPr>
          <p:nvPr>
            <p:ph type="body" sz="quarter" idx="19" hasCustomPrompt="1"/>
          </p:nvPr>
        </p:nvSpPr>
        <p:spPr>
          <a:xfrm>
            <a:off x="301625" y="971550"/>
            <a:ext cx="4270376" cy="3429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spcAft>
                <a:spcPts val="1200"/>
              </a:spcAft>
              <a:buFont typeface="Arial" charset="0"/>
              <a:buNone/>
              <a:defRPr sz="1200"/>
            </a:lvl1pPr>
            <a:lvl2pPr marL="173038" indent="-166688">
              <a:spcBef>
                <a:spcPts val="0"/>
              </a:spcBef>
              <a:spcAft>
                <a:spcPts val="1200"/>
              </a:spcAft>
              <a:buFont typeface="Arial" charset="0"/>
              <a:buChar char="•"/>
              <a:tabLst/>
              <a:defRPr sz="1200"/>
            </a:lvl2pPr>
            <a:lvl3pPr marL="346075" indent="-173038">
              <a:spcBef>
                <a:spcPts val="0"/>
              </a:spcBef>
              <a:spcAft>
                <a:spcPts val="1200"/>
              </a:spcAft>
              <a:buFont typeface="Arial" charset="0"/>
              <a:buChar char="•"/>
              <a:tabLst/>
              <a:defRPr sz="1200"/>
            </a:lvl3pPr>
            <a:lvl4pPr marL="514350" indent="-168275">
              <a:buFont typeface="Arial" charset="0"/>
              <a:buChar char="•"/>
              <a:tabLst/>
              <a:defRPr sz="1200"/>
            </a:lvl4pPr>
            <a:lvl5pPr marL="2057400" indent="-228600">
              <a:buFont typeface="Arial" charset="0"/>
              <a:buChar char="•"/>
              <a:defRPr sz="1300"/>
            </a:lvl5pPr>
          </a:lstStyle>
          <a:p>
            <a:pPr lvl="0"/>
            <a:r>
              <a:rPr lang="en-US"/>
              <a:t>Main copy Arial 12pt black.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nonummy</a:t>
            </a:r>
            <a:r>
              <a:rPr lang="en-US"/>
              <a:t> </a:t>
            </a:r>
            <a:r>
              <a:rPr lang="en-US" err="1"/>
              <a:t>nibh</a:t>
            </a:r>
            <a:r>
              <a:rPr lang="en-US"/>
              <a:t> </a:t>
            </a:r>
            <a:r>
              <a:rPr lang="en-US" err="1"/>
              <a:t>euismod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laoreet</a:t>
            </a:r>
            <a:r>
              <a:rPr lang="en-US"/>
              <a:t>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erat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wisi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</a:t>
            </a:r>
            <a:r>
              <a:rPr lang="en-US" err="1"/>
              <a:t>exerci</a:t>
            </a:r>
            <a:r>
              <a:rPr lang="en-US"/>
              <a:t> </a:t>
            </a:r>
            <a:r>
              <a:rPr lang="en-US" err="1"/>
              <a:t>tation</a:t>
            </a:r>
            <a:r>
              <a:rPr lang="en-US"/>
              <a:t>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suscipit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nisl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:</a:t>
            </a:r>
          </a:p>
          <a:p>
            <a:pPr lvl="1"/>
            <a:r>
              <a:rPr lang="en-US"/>
              <a:t>Second level 12pt black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endParaRPr lang="en-US"/>
          </a:p>
          <a:p>
            <a:pPr lvl="2"/>
            <a:r>
              <a:rPr lang="en-US"/>
              <a:t>Third level 12pt black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endParaRPr lang="en-US"/>
          </a:p>
          <a:p>
            <a:pPr lvl="3"/>
            <a:r>
              <a:rPr lang="en-US"/>
              <a:t>Fourth level 12pt black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F659D1-0163-104E-99C7-DB4DD5CC2E4A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ABEF7161-39F9-F745-9A2B-33DA2ED59E9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9BEBC8F-0028-584F-98FC-9CB1300F61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Title Arial 24pt red sentence case</a:t>
            </a:r>
          </a:p>
        </p:txBody>
      </p:sp>
      <p:sp>
        <p:nvSpPr>
          <p:cNvPr id="12" name="Content Placeholder 9">
            <a:extLst>
              <a:ext uri="{FF2B5EF4-FFF2-40B4-BE49-F238E27FC236}">
                <a16:creationId xmlns:a16="http://schemas.microsoft.com/office/drawing/2014/main" id="{A56C8512-47D5-484C-87CE-7C3186A645A8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5029200" y="971550"/>
            <a:ext cx="3809999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add table, chart, smart art, image or media</a:t>
            </a:r>
          </a:p>
        </p:txBody>
      </p:sp>
    </p:spTree>
    <p:extLst>
      <p:ext uri="{BB962C8B-B14F-4D97-AF65-F5344CB8AC3E}">
        <p14:creationId xmlns:p14="http://schemas.microsoft.com/office/powerpoint/2010/main" val="82909225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/Visual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0413" y="4629150"/>
            <a:ext cx="309586" cy="309586"/>
          </a:xfrm>
          <a:prstGeom prst="rect">
            <a:avLst/>
          </a:prstGeom>
        </p:spPr>
      </p:pic>
      <p:sp>
        <p:nvSpPr>
          <p:cNvPr id="19" name="Text Placeholder 18"/>
          <p:cNvSpPr>
            <a:spLocks noGrp="1"/>
          </p:cNvSpPr>
          <p:nvPr>
            <p:ph type="body" sz="quarter" idx="19" hasCustomPrompt="1"/>
          </p:nvPr>
        </p:nvSpPr>
        <p:spPr>
          <a:xfrm>
            <a:off x="4553953" y="971550"/>
            <a:ext cx="4270376" cy="3429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spcAft>
                <a:spcPts val="1200"/>
              </a:spcAft>
              <a:buFont typeface="Arial" charset="0"/>
              <a:buNone/>
              <a:defRPr sz="1200"/>
            </a:lvl1pPr>
            <a:lvl2pPr marL="173038" indent="-166688">
              <a:spcBef>
                <a:spcPts val="0"/>
              </a:spcBef>
              <a:spcAft>
                <a:spcPts val="1200"/>
              </a:spcAft>
              <a:buFont typeface="Arial" charset="0"/>
              <a:buChar char="•"/>
              <a:tabLst/>
              <a:defRPr sz="1200"/>
            </a:lvl2pPr>
            <a:lvl3pPr marL="346075" indent="-173038">
              <a:spcBef>
                <a:spcPts val="0"/>
              </a:spcBef>
              <a:spcAft>
                <a:spcPts val="1200"/>
              </a:spcAft>
              <a:buFont typeface="Arial" charset="0"/>
              <a:buChar char="•"/>
              <a:tabLst/>
              <a:defRPr sz="1200"/>
            </a:lvl3pPr>
            <a:lvl4pPr marL="514350" indent="-168275">
              <a:buFont typeface="Arial" charset="0"/>
              <a:buChar char="•"/>
              <a:tabLst/>
              <a:defRPr sz="1200"/>
            </a:lvl4pPr>
            <a:lvl5pPr marL="2057400" indent="-228600">
              <a:buFont typeface="Arial" charset="0"/>
              <a:buChar char="•"/>
              <a:defRPr sz="1300"/>
            </a:lvl5pPr>
          </a:lstStyle>
          <a:p>
            <a:pPr lvl="0"/>
            <a:r>
              <a:rPr lang="en-US"/>
              <a:t>Main copy Arial 12pt black.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nonummy</a:t>
            </a:r>
            <a:r>
              <a:rPr lang="en-US"/>
              <a:t> </a:t>
            </a:r>
            <a:r>
              <a:rPr lang="en-US" err="1"/>
              <a:t>nibh</a:t>
            </a:r>
            <a:r>
              <a:rPr lang="en-US"/>
              <a:t> </a:t>
            </a:r>
            <a:r>
              <a:rPr lang="en-US" err="1"/>
              <a:t>euismod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laoreet</a:t>
            </a:r>
            <a:r>
              <a:rPr lang="en-US"/>
              <a:t> dolore magna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erat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. Ut </a:t>
            </a:r>
            <a:r>
              <a:rPr lang="en-US" err="1"/>
              <a:t>wisi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</a:t>
            </a:r>
            <a:r>
              <a:rPr lang="en-US" err="1"/>
              <a:t>exerci</a:t>
            </a:r>
            <a:r>
              <a:rPr lang="en-US"/>
              <a:t> </a:t>
            </a:r>
            <a:r>
              <a:rPr lang="en-US" err="1"/>
              <a:t>tation</a:t>
            </a:r>
            <a:r>
              <a:rPr lang="en-US"/>
              <a:t>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suscipit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nisl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:</a:t>
            </a:r>
          </a:p>
          <a:p>
            <a:pPr lvl="1"/>
            <a:r>
              <a:rPr lang="en-US"/>
              <a:t>Second level 12pt black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endParaRPr lang="en-US"/>
          </a:p>
          <a:p>
            <a:pPr lvl="2"/>
            <a:r>
              <a:rPr lang="en-US"/>
              <a:t>Third level 12pt black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endParaRPr lang="en-US"/>
          </a:p>
          <a:p>
            <a:pPr lvl="3"/>
            <a:r>
              <a:rPr lang="en-US"/>
              <a:t>Fourth level 12pt black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F659D1-0163-104E-99C7-DB4DD5CC2E4A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ABEF7161-39F9-F745-9A2B-33DA2ED59E9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9BEBC8F-0028-584F-98FC-9CB1300F61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Title Arial 24pt red sentence case</a:t>
            </a:r>
          </a:p>
        </p:txBody>
      </p:sp>
      <p:sp>
        <p:nvSpPr>
          <p:cNvPr id="12" name="Content Placeholder 9">
            <a:extLst>
              <a:ext uri="{FF2B5EF4-FFF2-40B4-BE49-F238E27FC236}">
                <a16:creationId xmlns:a16="http://schemas.microsoft.com/office/drawing/2014/main" id="{A56C8512-47D5-484C-87CE-7C3186A645A8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304006" y="971550"/>
            <a:ext cx="3809999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add table, chart, smart art, image or media</a:t>
            </a:r>
          </a:p>
        </p:txBody>
      </p:sp>
    </p:spTree>
    <p:extLst>
      <p:ext uri="{BB962C8B-B14F-4D97-AF65-F5344CB8AC3E}">
        <p14:creationId xmlns:p14="http://schemas.microsoft.com/office/powerpoint/2010/main" val="378986670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c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2526974-B06E-BD41-9C3F-6CE3F55E92B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F7161-39F9-F745-9A2B-33DA2ED59E9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73CFFCD-76B0-EC4D-8FEA-6E201D58A3F3}"/>
              </a:ext>
            </a:extLst>
          </p:cNvPr>
          <p:cNvCxnSpPr/>
          <p:nvPr userDrawn="1"/>
        </p:nvCxnSpPr>
        <p:spPr>
          <a:xfrm>
            <a:off x="4571195" y="0"/>
            <a:ext cx="0" cy="51435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805EE9D-427E-E641-AF2F-020FEFCA276B}"/>
              </a:ext>
            </a:extLst>
          </p:cNvPr>
          <p:cNvCxnSpPr/>
          <p:nvPr userDrawn="1"/>
        </p:nvCxnSpPr>
        <p:spPr>
          <a:xfrm>
            <a:off x="4587240" y="2577797"/>
            <a:ext cx="4556760" cy="0"/>
          </a:xfrm>
          <a:prstGeom prst="line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AE3F1D9-A4E6-1340-99D4-4148CBB4E9F0}"/>
              </a:ext>
            </a:extLst>
          </p:cNvPr>
          <p:cNvCxnSpPr/>
          <p:nvPr userDrawn="1"/>
        </p:nvCxnSpPr>
        <p:spPr>
          <a:xfrm>
            <a:off x="6872435" y="2598420"/>
            <a:ext cx="0" cy="254508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3DD29EEA-A5D7-7542-A8B6-5AB47DE6A79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829916" y="1762839"/>
            <a:ext cx="3552083" cy="400110"/>
          </a:xfrm>
          <a:prstGeom prst="rect">
            <a:avLst/>
          </a:prstGeom>
        </p:spPr>
        <p:txBody>
          <a:bodyPr vert="horz" wrap="square" lIns="0" tIns="0" rIns="0" bIns="0" anchor="b">
            <a:spAutoFit/>
          </a:bodyPr>
          <a:lstStyle>
            <a:lvl1pPr marL="0" indent="0">
              <a:lnSpc>
                <a:spcPct val="100000"/>
              </a:lnSpc>
              <a:buNone/>
              <a:defRPr sz="1300" b="0" i="0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Fact text Arial 13pt black sentence case. </a:t>
            </a:r>
            <a:br>
              <a:rPr lang="en-US"/>
            </a:br>
            <a:r>
              <a:rPr lang="en-US"/>
              <a:t>UL icons can be used to enhance descriptions.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EAEF2D7C-0D87-6A41-ABD7-8DDE9C06F83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01625" y="3561819"/>
            <a:ext cx="3584575" cy="830997"/>
          </a:xfrm>
          <a:prstGeom prst="rect">
            <a:avLst/>
          </a:prstGeom>
        </p:spPr>
        <p:txBody>
          <a:bodyPr vert="horz" wrap="square" lIns="0" tIns="0" rIns="0" bIns="0" anchor="b">
            <a:spAutoFit/>
          </a:bodyPr>
          <a:lstStyle>
            <a:lvl1pPr marL="0" indent="0">
              <a:lnSpc>
                <a:spcPct val="100000"/>
              </a:lnSpc>
              <a:buNone/>
              <a:defRPr sz="1800" b="0" i="0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Fact text Arial 18pt black sentence case. UL icons can be used to enhance descriptions.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6B647B26-85A6-204F-956B-09E9E6BA4D9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829917" y="3941516"/>
            <a:ext cx="1780592" cy="677108"/>
          </a:xfrm>
          <a:prstGeom prst="rect">
            <a:avLst/>
          </a:prstGeom>
        </p:spPr>
        <p:txBody>
          <a:bodyPr vert="horz" wrap="square" lIns="0" tIns="0" rIns="0" bIns="0" anchor="b">
            <a:spAutoFit/>
          </a:bodyPr>
          <a:lstStyle>
            <a:lvl1pPr marL="0" indent="0">
              <a:lnSpc>
                <a:spcPct val="100000"/>
              </a:lnSpc>
              <a:buNone/>
              <a:defRPr sz="1100" b="0" i="0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Fact text Arial 11pt black sentence case. UL icons can be used to enhance descriptions.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D1DC6DC9-819F-CF48-A37B-F2466F069A4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134362" y="3941516"/>
            <a:ext cx="1706425" cy="677108"/>
          </a:xfrm>
          <a:prstGeom prst="rect">
            <a:avLst/>
          </a:prstGeom>
        </p:spPr>
        <p:txBody>
          <a:bodyPr vert="horz" wrap="square" lIns="0" tIns="0" rIns="0" bIns="0" anchor="b">
            <a:spAutoFit/>
          </a:bodyPr>
          <a:lstStyle>
            <a:lvl1pPr marL="0" indent="0">
              <a:lnSpc>
                <a:spcPct val="100000"/>
              </a:lnSpc>
              <a:buNone/>
              <a:defRPr sz="1100" b="0" i="0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Fact text Arial 11pt black sentence case. UL icons can be used to enhance descriptions.</a:t>
            </a:r>
          </a:p>
        </p:txBody>
      </p:sp>
      <p:sp>
        <p:nvSpPr>
          <p:cNvPr id="23" name="Picture Placeholder 36">
            <a:extLst>
              <a:ext uri="{FF2B5EF4-FFF2-40B4-BE49-F238E27FC236}">
                <a16:creationId xmlns:a16="http://schemas.microsoft.com/office/drawing/2014/main" id="{FE8F7770-D37E-3E41-BF69-C5CF69F2E92A}"/>
              </a:ext>
            </a:extLst>
          </p:cNvPr>
          <p:cNvSpPr>
            <a:spLocks noGrp="1" noChangeAspect="1"/>
          </p:cNvSpPr>
          <p:nvPr>
            <p:ph type="pic" sz="quarter" idx="21" hasCustomPrompt="1"/>
          </p:nvPr>
        </p:nvSpPr>
        <p:spPr>
          <a:xfrm>
            <a:off x="301625" y="2419350"/>
            <a:ext cx="914400" cy="914400"/>
          </a:xfrm>
          <a:prstGeom prst="rect">
            <a:avLst/>
          </a:prstGeom>
        </p:spPr>
        <p:txBody>
          <a:bodyPr vert="horz" lIns="0" tIns="0" rIns="0" bIns="0" anchor="ctr">
            <a:noAutofit/>
          </a:bodyPr>
          <a:lstStyle>
            <a:lvl1pPr marL="0" indent="0" algn="ctr">
              <a:buNone/>
              <a:defRPr sz="1100" b="1" i="0" cap="none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15" name="Picture Placeholder 36">
            <a:extLst>
              <a:ext uri="{FF2B5EF4-FFF2-40B4-BE49-F238E27FC236}">
                <a16:creationId xmlns:a16="http://schemas.microsoft.com/office/drawing/2014/main" id="{9AB6CC90-93A0-C246-8A4C-6A6B185DC443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4829916" y="895350"/>
            <a:ext cx="685800" cy="685800"/>
          </a:xfrm>
          <a:prstGeom prst="rect">
            <a:avLst/>
          </a:prstGeom>
        </p:spPr>
        <p:txBody>
          <a:bodyPr vert="horz" lIns="0" tIns="0" rIns="0" bIns="0" anchor="ctr">
            <a:noAutofit/>
          </a:bodyPr>
          <a:lstStyle>
            <a:lvl1pPr marL="0" indent="0" algn="ctr">
              <a:buNone/>
              <a:defRPr sz="1100" b="1" i="0" cap="none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27" name="Picture Placeholder 36">
            <a:extLst>
              <a:ext uri="{FF2B5EF4-FFF2-40B4-BE49-F238E27FC236}">
                <a16:creationId xmlns:a16="http://schemas.microsoft.com/office/drawing/2014/main" id="{EC2E1D76-F347-D747-92A4-BD5352710B05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4829916" y="3105150"/>
            <a:ext cx="685800" cy="685800"/>
          </a:xfrm>
          <a:prstGeom prst="rect">
            <a:avLst/>
          </a:prstGeom>
        </p:spPr>
        <p:txBody>
          <a:bodyPr vert="horz" lIns="0" tIns="0" rIns="0" bIns="0" anchor="ctr">
            <a:noAutofit/>
          </a:bodyPr>
          <a:lstStyle>
            <a:lvl1pPr marL="0" indent="0" algn="ctr">
              <a:buNone/>
              <a:defRPr sz="1100" b="1" i="0" cap="none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28" name="Picture Placeholder 36">
            <a:extLst>
              <a:ext uri="{FF2B5EF4-FFF2-40B4-BE49-F238E27FC236}">
                <a16:creationId xmlns:a16="http://schemas.microsoft.com/office/drawing/2014/main" id="{8F19068F-FEE7-2349-805A-D0A0E664B2D3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134362" y="3105150"/>
            <a:ext cx="685800" cy="685800"/>
          </a:xfrm>
          <a:prstGeom prst="rect">
            <a:avLst/>
          </a:prstGeom>
        </p:spPr>
        <p:txBody>
          <a:bodyPr vert="horz" lIns="0" tIns="0" rIns="0" bIns="0" anchor="ctr">
            <a:noAutofit/>
          </a:bodyPr>
          <a:lstStyle>
            <a:lvl1pPr marL="0" indent="0" algn="ctr">
              <a:buNone/>
              <a:defRPr sz="1100" b="1" i="0" cap="none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Icon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CB4E84E-5B2E-8948-B1FD-731FF81B327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0413" y="4629150"/>
            <a:ext cx="309586" cy="309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803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/Clien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301626" y="611990"/>
            <a:ext cx="1440609" cy="822960"/>
          </a:xfrm>
          <a:prstGeom prst="rect">
            <a:avLst/>
          </a:prstGeom>
          <a:noFill/>
        </p:spPr>
        <p:txBody>
          <a:bodyPr vert="horz"/>
          <a:lstStyle>
            <a:lvl1pPr marL="0" indent="0">
              <a:buNone/>
              <a:defRPr sz="1000" b="1" cap="none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Client logo here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7904667-6091-524F-83FF-D8DCD2CC55A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301624" y="4777313"/>
            <a:ext cx="3046412" cy="156637"/>
          </a:xfrm>
        </p:spPr>
        <p:txBody>
          <a:bodyPr/>
          <a:lstStyle>
            <a:lvl1pPr>
              <a:defRPr lang="en-US" b="0" i="0" smtClean="0">
                <a:effectLst/>
              </a:defRPr>
            </a:lvl1pPr>
          </a:lstStyle>
          <a:p>
            <a:endParaRPr lang="en-US">
              <a:ea typeface="Open Sans" charset="0"/>
              <a:cs typeface="Arial"/>
            </a:endParaRPr>
          </a:p>
        </p:txBody>
      </p:sp>
      <p:sp>
        <p:nvSpPr>
          <p:cNvPr id="9" name="Text Placeholder 28">
            <a:extLst>
              <a:ext uri="{FF2B5EF4-FFF2-40B4-BE49-F238E27FC236}">
                <a16:creationId xmlns:a16="http://schemas.microsoft.com/office/drawing/2014/main" id="{D197FC46-B81A-4245-BB6D-DDF2B7942F5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01624" y="3562350"/>
            <a:ext cx="6403976" cy="184666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aseline="0">
                <a:solidFill>
                  <a:schemeClr val="accent1"/>
                </a:solidFill>
                <a:latin typeface="Arial"/>
                <a:cs typeface="Arial"/>
              </a:defRPr>
            </a:lvl1pPr>
            <a:lvl2pPr marL="457200" indent="0">
              <a:buNone/>
              <a:defRPr sz="1600">
                <a:latin typeface="Arial"/>
                <a:cs typeface="Arial"/>
              </a:defRPr>
            </a:lvl2pPr>
            <a:lvl3pPr marL="914400" indent="0">
              <a:buNone/>
              <a:defRPr sz="1600">
                <a:latin typeface="Arial"/>
                <a:cs typeface="Arial"/>
              </a:defRPr>
            </a:lvl3pPr>
            <a:lvl4pPr marL="1371600" indent="0">
              <a:buNone/>
              <a:defRPr sz="1600">
                <a:latin typeface="Arial"/>
                <a:cs typeface="Arial"/>
              </a:defRPr>
            </a:lvl4pPr>
            <a:lvl5pPr marL="1828800" indent="0">
              <a:buNone/>
              <a:defRPr sz="1600"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Date | Subhead Arial 12pt red maximum one line</a:t>
            </a:r>
          </a:p>
        </p:txBody>
      </p:sp>
      <p:sp>
        <p:nvSpPr>
          <p:cNvPr id="11" name="Text Placeholder 26">
            <a:extLst>
              <a:ext uri="{FF2B5EF4-FFF2-40B4-BE49-F238E27FC236}">
                <a16:creationId xmlns:a16="http://schemas.microsoft.com/office/drawing/2014/main" id="{80FDBB24-45E7-F544-A1C7-3CD42E040C9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01624" y="2335274"/>
            <a:ext cx="5641976" cy="984885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200" b="0" cap="none" baseline="0">
                <a:solidFill>
                  <a:schemeClr val="accent1"/>
                </a:solidFill>
                <a:latin typeface="Arial"/>
                <a:cs typeface="Arial"/>
              </a:defRPr>
            </a:lvl1pPr>
            <a:lvl2pPr marL="457200" indent="0">
              <a:buNone/>
              <a:defRPr sz="3200" b="1">
                <a:latin typeface="Arial"/>
                <a:cs typeface="Arial"/>
              </a:defRPr>
            </a:lvl2pPr>
            <a:lvl3pPr marL="914400" indent="0">
              <a:buNone/>
              <a:defRPr sz="3200" b="1">
                <a:latin typeface="Arial"/>
                <a:cs typeface="Arial"/>
              </a:defRPr>
            </a:lvl3pPr>
            <a:lvl4pPr marL="1371600" indent="0">
              <a:buNone/>
              <a:defRPr sz="3200" b="1">
                <a:latin typeface="Arial"/>
                <a:cs typeface="Arial"/>
              </a:defRPr>
            </a:lvl4pPr>
            <a:lvl5pPr marL="1828800" indent="0">
              <a:buNone/>
              <a:defRPr sz="3200" b="1"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Title Arial 32pt red</a:t>
            </a:r>
            <a:br>
              <a:rPr lang="en-US"/>
            </a:br>
            <a:r>
              <a:rPr lang="en-US"/>
              <a:t>sentence case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BD93987-9FDF-A947-8FF5-CDC8A092816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15914"/>
          <a:stretch/>
        </p:blipFill>
        <p:spPr>
          <a:xfrm>
            <a:off x="6837358" y="578358"/>
            <a:ext cx="2306642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29086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 Colo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0413" y="4629150"/>
            <a:ext cx="309586" cy="309586"/>
          </a:xfrm>
          <a:prstGeom prst="rect">
            <a:avLst/>
          </a:prstGeom>
        </p:spPr>
      </p:pic>
      <p:sp>
        <p:nvSpPr>
          <p:cNvPr id="19" name="Text Placeholder 18"/>
          <p:cNvSpPr>
            <a:spLocks noGrp="1"/>
          </p:cNvSpPr>
          <p:nvPr>
            <p:ph type="body" sz="quarter" idx="19" hasCustomPrompt="1"/>
          </p:nvPr>
        </p:nvSpPr>
        <p:spPr>
          <a:xfrm>
            <a:off x="301624" y="971550"/>
            <a:ext cx="8539163" cy="3429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spcAft>
                <a:spcPts val="1200"/>
              </a:spcAft>
              <a:buFont typeface="Arial" charset="0"/>
              <a:buNone/>
              <a:defRPr sz="1200">
                <a:solidFill>
                  <a:schemeClr val="bg1"/>
                </a:solidFill>
              </a:defRPr>
            </a:lvl1pPr>
            <a:lvl2pPr marL="173038" indent="-166688">
              <a:spcBef>
                <a:spcPts val="0"/>
              </a:spcBef>
              <a:spcAft>
                <a:spcPts val="1200"/>
              </a:spcAft>
              <a:buFont typeface="Arial" charset="0"/>
              <a:buChar char="•"/>
              <a:tabLst/>
              <a:defRPr sz="1200">
                <a:solidFill>
                  <a:schemeClr val="bg1"/>
                </a:solidFill>
              </a:defRPr>
            </a:lvl2pPr>
            <a:lvl3pPr marL="346075" indent="-173038">
              <a:spcBef>
                <a:spcPts val="0"/>
              </a:spcBef>
              <a:spcAft>
                <a:spcPts val="1200"/>
              </a:spcAft>
              <a:buFont typeface="Arial" charset="0"/>
              <a:buChar char="•"/>
              <a:tabLst/>
              <a:defRPr sz="1200">
                <a:solidFill>
                  <a:schemeClr val="bg1"/>
                </a:solidFill>
              </a:defRPr>
            </a:lvl3pPr>
            <a:lvl4pPr marL="517525" indent="-171450">
              <a:buFont typeface="Arial" panose="020B0604020202020204" pitchFamily="34" charset="0"/>
              <a:buChar char="•"/>
              <a:tabLst/>
              <a:defRPr sz="1200">
                <a:solidFill>
                  <a:schemeClr val="bg1"/>
                </a:solidFill>
              </a:defRPr>
            </a:lvl4pPr>
            <a:lvl5pPr marL="2057400" indent="-228600">
              <a:buFont typeface="Arial" charset="0"/>
              <a:buChar char="•"/>
              <a:defRPr sz="1300"/>
            </a:lvl5pPr>
          </a:lstStyle>
          <a:p>
            <a:pPr lvl="0"/>
            <a:r>
              <a:rPr lang="en-US"/>
              <a:t>Main copy Arial 12pt white. Change the background color as desired.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nonummy</a:t>
            </a:r>
            <a:r>
              <a:rPr lang="en-US"/>
              <a:t> </a:t>
            </a:r>
            <a:r>
              <a:rPr lang="en-US" err="1"/>
              <a:t>nibh</a:t>
            </a:r>
            <a:r>
              <a:rPr lang="en-US"/>
              <a:t> </a:t>
            </a:r>
            <a:r>
              <a:rPr lang="en-US" err="1"/>
              <a:t>euismod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laoreet</a:t>
            </a:r>
            <a:r>
              <a:rPr lang="en-US"/>
              <a:t> dolore magna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erat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. Ut </a:t>
            </a:r>
            <a:r>
              <a:rPr lang="en-US" err="1"/>
              <a:t>wisi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</a:t>
            </a:r>
            <a:r>
              <a:rPr lang="en-US" err="1"/>
              <a:t>exerci</a:t>
            </a:r>
            <a:r>
              <a:rPr lang="en-US"/>
              <a:t> </a:t>
            </a:r>
            <a:r>
              <a:rPr lang="en-US" err="1"/>
              <a:t>tation</a:t>
            </a:r>
            <a:r>
              <a:rPr lang="en-US"/>
              <a:t>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suscipit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nisl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:</a:t>
            </a:r>
          </a:p>
          <a:p>
            <a:pPr lvl="1"/>
            <a:r>
              <a:rPr lang="en-US"/>
              <a:t>Second level 12pt white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endParaRPr lang="en-US"/>
          </a:p>
          <a:p>
            <a:pPr lvl="2"/>
            <a:r>
              <a:rPr lang="en-US"/>
              <a:t>Third level 12pt white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endParaRPr lang="en-US"/>
          </a:p>
          <a:p>
            <a:pPr lvl="3"/>
            <a:r>
              <a:rPr lang="en-US"/>
              <a:t>Fourth level 12pt white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F659D1-0163-104E-99C7-DB4DD5CC2E4A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BEF7161-39F9-F745-9A2B-33DA2ED59E9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9BEBC8F-0028-584F-98FC-9CB1300F61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Title Arial 24pt white sentence case</a:t>
            </a:r>
          </a:p>
        </p:txBody>
      </p:sp>
    </p:spTree>
    <p:extLst>
      <p:ext uri="{BB962C8B-B14F-4D97-AF65-F5344CB8AC3E}">
        <p14:creationId xmlns:p14="http://schemas.microsoft.com/office/powerpoint/2010/main" val="126435086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 Color w/Ic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0413" y="4629150"/>
            <a:ext cx="309586" cy="309586"/>
          </a:xfrm>
          <a:prstGeom prst="rect">
            <a:avLst/>
          </a:prstGeom>
        </p:spPr>
      </p:pic>
      <p:sp>
        <p:nvSpPr>
          <p:cNvPr id="19" name="Text Placeholder 18"/>
          <p:cNvSpPr>
            <a:spLocks noGrp="1"/>
          </p:cNvSpPr>
          <p:nvPr>
            <p:ph type="body" sz="quarter" idx="19" hasCustomPrompt="1"/>
          </p:nvPr>
        </p:nvSpPr>
        <p:spPr>
          <a:xfrm>
            <a:off x="1447800" y="971550"/>
            <a:ext cx="7392986" cy="3429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spcAft>
                <a:spcPts val="1200"/>
              </a:spcAft>
              <a:buFont typeface="Arial" charset="0"/>
              <a:buNone/>
              <a:defRPr sz="1200">
                <a:solidFill>
                  <a:schemeClr val="bg1"/>
                </a:solidFill>
              </a:defRPr>
            </a:lvl1pPr>
            <a:lvl2pPr marL="173038" indent="-166688">
              <a:spcBef>
                <a:spcPts val="0"/>
              </a:spcBef>
              <a:spcAft>
                <a:spcPts val="1200"/>
              </a:spcAft>
              <a:buFont typeface="Arial" charset="0"/>
              <a:buChar char="•"/>
              <a:tabLst/>
              <a:defRPr sz="1200">
                <a:solidFill>
                  <a:schemeClr val="bg1"/>
                </a:solidFill>
              </a:defRPr>
            </a:lvl2pPr>
            <a:lvl3pPr marL="346075" indent="-173038">
              <a:spcBef>
                <a:spcPts val="0"/>
              </a:spcBef>
              <a:spcAft>
                <a:spcPts val="1200"/>
              </a:spcAft>
              <a:buFont typeface="Arial" charset="0"/>
              <a:buChar char="•"/>
              <a:tabLst/>
              <a:defRPr sz="1200">
                <a:solidFill>
                  <a:schemeClr val="bg1"/>
                </a:solidFill>
              </a:defRPr>
            </a:lvl3pPr>
            <a:lvl4pPr marL="517525" indent="-171450">
              <a:buFont typeface="Arial" panose="020B0604020202020204" pitchFamily="34" charset="0"/>
              <a:buChar char="•"/>
              <a:tabLst/>
              <a:defRPr sz="1200">
                <a:solidFill>
                  <a:schemeClr val="bg1"/>
                </a:solidFill>
              </a:defRPr>
            </a:lvl4pPr>
            <a:lvl5pPr marL="2057400" indent="-228600">
              <a:buFont typeface="Arial" charset="0"/>
              <a:buChar char="•"/>
              <a:defRPr sz="1300"/>
            </a:lvl5pPr>
          </a:lstStyle>
          <a:p>
            <a:pPr lvl="0"/>
            <a:r>
              <a:rPr lang="en-US"/>
              <a:t>Main copy Arial 12pt white. Change the background color as desired.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nonummy</a:t>
            </a:r>
            <a:r>
              <a:rPr lang="en-US"/>
              <a:t> </a:t>
            </a:r>
            <a:r>
              <a:rPr lang="en-US" err="1"/>
              <a:t>nibh</a:t>
            </a:r>
            <a:r>
              <a:rPr lang="en-US"/>
              <a:t> </a:t>
            </a:r>
            <a:r>
              <a:rPr lang="en-US" err="1"/>
              <a:t>euismod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laoreet</a:t>
            </a:r>
            <a:r>
              <a:rPr lang="en-US"/>
              <a:t> dolore magna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erat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wisi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</a:t>
            </a:r>
            <a:r>
              <a:rPr lang="en-US" err="1"/>
              <a:t>exerci</a:t>
            </a:r>
            <a:r>
              <a:rPr lang="en-US"/>
              <a:t> </a:t>
            </a:r>
            <a:r>
              <a:rPr lang="en-US" err="1"/>
              <a:t>tation</a:t>
            </a:r>
            <a:r>
              <a:rPr lang="en-US"/>
              <a:t>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suscipit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nisl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:</a:t>
            </a:r>
          </a:p>
          <a:p>
            <a:pPr lvl="1"/>
            <a:r>
              <a:rPr lang="en-US"/>
              <a:t>Second level 12pt white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endParaRPr lang="en-US"/>
          </a:p>
          <a:p>
            <a:pPr lvl="2"/>
            <a:r>
              <a:rPr lang="en-US"/>
              <a:t>Third level 12pt white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</a:t>
            </a:r>
            <a:endParaRPr lang="en-US"/>
          </a:p>
          <a:p>
            <a:pPr lvl="3"/>
            <a:r>
              <a:rPr lang="en-US"/>
              <a:t>Fourth level 12pt white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F659D1-0163-104E-99C7-DB4DD5CC2E4A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BEF7161-39F9-F745-9A2B-33DA2ED59E9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9BEBC8F-0028-584F-98FC-9CB1300F61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Title Arial 24pt white sentence case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CDEA4420-2445-3947-BB55-6A360C13D376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301625" y="971550"/>
            <a:ext cx="917575" cy="917575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000" b="1">
                <a:solidFill>
                  <a:schemeClr val="bg1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Click to add icon</a:t>
            </a:r>
          </a:p>
        </p:txBody>
      </p:sp>
    </p:spTree>
    <p:extLst>
      <p:ext uri="{BB962C8B-B14F-4D97-AF65-F5344CB8AC3E}">
        <p14:creationId xmlns:p14="http://schemas.microsoft.com/office/powerpoint/2010/main" val="202366991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21" hasCustomPrompt="1"/>
          </p:nvPr>
        </p:nvSpPr>
        <p:spPr>
          <a:xfrm>
            <a:off x="-2908" y="264"/>
            <a:ext cx="9146908" cy="514323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lIns="91440" tIns="91440" rIns="91440" bIns="91440"/>
          <a:lstStyle>
            <a:lvl1pPr marL="0" indent="0">
              <a:buNone/>
              <a:defRPr sz="10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icon to add image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69D49E5-38C5-BF4F-88DE-E5DE86DA42D2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ABEF7161-39F9-F745-9A2B-33DA2ED59E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742411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63B5FC-67F2-E74F-9017-481BA9471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1624" y="4777313"/>
            <a:ext cx="3046412" cy="156637"/>
          </a:xfrm>
        </p:spPr>
        <p:txBody>
          <a:bodyPr/>
          <a:lstStyle>
            <a:lvl1pPr>
              <a:defRPr lang="en-US" b="0" i="0" smtClean="0">
                <a:effectLst/>
              </a:defRPr>
            </a:lvl1pPr>
          </a:lstStyle>
          <a:p>
            <a:endParaRPr lang="en-US">
              <a:ea typeface="Open Sans" charset="0"/>
              <a:cs typeface="Arial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633805-0445-224B-9CCA-B9CC92767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F7161-39F9-F745-9A2B-33DA2ED59E9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26">
            <a:extLst>
              <a:ext uri="{FF2B5EF4-FFF2-40B4-BE49-F238E27FC236}">
                <a16:creationId xmlns:a16="http://schemas.microsoft.com/office/drawing/2014/main" id="{05562F06-8F9E-4D4B-B185-5DDE992B247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1624" y="2335274"/>
            <a:ext cx="5641976" cy="984885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200" b="0" cap="none" baseline="0">
                <a:solidFill>
                  <a:schemeClr val="accent1"/>
                </a:solidFill>
                <a:latin typeface="Arial"/>
                <a:cs typeface="Arial"/>
              </a:defRPr>
            </a:lvl1pPr>
            <a:lvl2pPr marL="457200" indent="0">
              <a:buNone/>
              <a:defRPr sz="3200" b="1">
                <a:latin typeface="Arial"/>
                <a:cs typeface="Arial"/>
              </a:defRPr>
            </a:lvl2pPr>
            <a:lvl3pPr marL="914400" indent="0">
              <a:buNone/>
              <a:defRPr sz="3200" b="1">
                <a:latin typeface="Arial"/>
                <a:cs typeface="Arial"/>
              </a:defRPr>
            </a:lvl3pPr>
            <a:lvl4pPr marL="1371600" indent="0">
              <a:buNone/>
              <a:defRPr sz="3200" b="1">
                <a:latin typeface="Arial"/>
                <a:cs typeface="Arial"/>
              </a:defRPr>
            </a:lvl4pPr>
            <a:lvl5pPr marL="1828800" indent="0">
              <a:buNone/>
              <a:defRPr sz="3200" b="1"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End copy Arial 32pt red sentence case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A3F5993-30EB-A640-9DAE-DACCF24954C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15914"/>
          <a:stretch/>
        </p:blipFill>
        <p:spPr>
          <a:xfrm>
            <a:off x="6837358" y="578358"/>
            <a:ext cx="2306642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26818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w/Tag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63B5FC-67F2-E74F-9017-481BA9471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1624" y="4777313"/>
            <a:ext cx="3046412" cy="156637"/>
          </a:xfrm>
        </p:spPr>
        <p:txBody>
          <a:bodyPr/>
          <a:lstStyle>
            <a:lvl1pPr>
              <a:defRPr lang="en-US" b="0" i="0" smtClean="0">
                <a:effectLst/>
              </a:defRPr>
            </a:lvl1pPr>
          </a:lstStyle>
          <a:p>
            <a:endParaRPr lang="en-US">
              <a:ea typeface="Open Sans" charset="0"/>
              <a:cs typeface="Arial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633805-0445-224B-9CCA-B9CC92767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F7161-39F9-F745-9A2B-33DA2ED59E9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26">
            <a:extLst>
              <a:ext uri="{FF2B5EF4-FFF2-40B4-BE49-F238E27FC236}">
                <a16:creationId xmlns:a16="http://schemas.microsoft.com/office/drawing/2014/main" id="{05562F06-8F9E-4D4B-B185-5DDE992B247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1624" y="2335274"/>
            <a:ext cx="5641976" cy="984885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200" b="0" cap="none" baseline="0">
                <a:solidFill>
                  <a:schemeClr val="accent1"/>
                </a:solidFill>
                <a:latin typeface="Arial"/>
                <a:cs typeface="Arial"/>
              </a:defRPr>
            </a:lvl1pPr>
            <a:lvl2pPr marL="457200" indent="0">
              <a:buNone/>
              <a:defRPr sz="3200" b="1">
                <a:latin typeface="Arial"/>
                <a:cs typeface="Arial"/>
              </a:defRPr>
            </a:lvl2pPr>
            <a:lvl3pPr marL="914400" indent="0">
              <a:buNone/>
              <a:defRPr sz="3200" b="1">
                <a:latin typeface="Arial"/>
                <a:cs typeface="Arial"/>
              </a:defRPr>
            </a:lvl3pPr>
            <a:lvl4pPr marL="1371600" indent="0">
              <a:buNone/>
              <a:defRPr sz="3200" b="1">
                <a:latin typeface="Arial"/>
                <a:cs typeface="Arial"/>
              </a:defRPr>
            </a:lvl4pPr>
            <a:lvl5pPr marL="1828800" indent="0">
              <a:buNone/>
              <a:defRPr sz="3200" b="1"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End copy Arial 32pt red sentence case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A3F5993-30EB-A640-9DAE-DACCF24954C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15914"/>
          <a:stretch/>
        </p:blipFill>
        <p:spPr>
          <a:xfrm>
            <a:off x="6837358" y="578358"/>
            <a:ext cx="2306642" cy="2743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1F8D15B-8F3E-D744-B93D-E9695EE3FB6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01624" y="4379039"/>
            <a:ext cx="1828800" cy="218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97043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Re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5A1C2A-2379-3F42-9BA1-54E60295A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1624" y="4777313"/>
            <a:ext cx="3046412" cy="156637"/>
          </a:xfrm>
        </p:spPr>
        <p:txBody>
          <a:bodyPr/>
          <a:lstStyle>
            <a:lvl1pPr>
              <a:defRPr lang="en-US" b="0" i="0" smtClean="0">
                <a:solidFill>
                  <a:schemeClr val="bg1"/>
                </a:solidFill>
                <a:effectLst/>
              </a:defRPr>
            </a:lvl1pPr>
          </a:lstStyle>
          <a:p>
            <a:endParaRPr lang="en-US">
              <a:ea typeface="Open Sans" charset="0"/>
              <a:cs typeface="Arial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EC5C5D-B1EB-A244-9D9B-D2E05C535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ABEF7161-39F9-F745-9A2B-33DA2ED59E9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26">
            <a:extLst>
              <a:ext uri="{FF2B5EF4-FFF2-40B4-BE49-F238E27FC236}">
                <a16:creationId xmlns:a16="http://schemas.microsoft.com/office/drawing/2014/main" id="{26DFE8E0-A422-6947-B124-7BF9BC6F172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1624" y="2335274"/>
            <a:ext cx="5641976" cy="984885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200" b="0" cap="none" baseline="0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 sz="3200" b="1">
                <a:latin typeface="Arial"/>
                <a:cs typeface="Arial"/>
              </a:defRPr>
            </a:lvl2pPr>
            <a:lvl3pPr marL="914400" indent="0">
              <a:buNone/>
              <a:defRPr sz="3200" b="1">
                <a:latin typeface="Arial"/>
                <a:cs typeface="Arial"/>
              </a:defRPr>
            </a:lvl3pPr>
            <a:lvl4pPr marL="1371600" indent="0">
              <a:buNone/>
              <a:defRPr sz="3200" b="1">
                <a:latin typeface="Arial"/>
                <a:cs typeface="Arial"/>
              </a:defRPr>
            </a:lvl4pPr>
            <a:lvl5pPr marL="1828800" indent="0">
              <a:buNone/>
              <a:defRPr sz="3200" b="1"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End copy Arial 32pt white sentence case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F0FE5B6-88B7-674C-816D-6AA84ABDBE4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16444"/>
          <a:stretch/>
        </p:blipFill>
        <p:spPr>
          <a:xfrm>
            <a:off x="6851904" y="570644"/>
            <a:ext cx="2292096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47061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Red w/Tag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5A1C2A-2379-3F42-9BA1-54E60295A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1624" y="4777313"/>
            <a:ext cx="3046412" cy="156637"/>
          </a:xfrm>
        </p:spPr>
        <p:txBody>
          <a:bodyPr/>
          <a:lstStyle>
            <a:lvl1pPr>
              <a:defRPr lang="en-US" b="0" i="0" smtClean="0">
                <a:solidFill>
                  <a:schemeClr val="bg1"/>
                </a:solidFill>
                <a:effectLst/>
              </a:defRPr>
            </a:lvl1pPr>
          </a:lstStyle>
          <a:p>
            <a:endParaRPr lang="en-US">
              <a:ea typeface="Open Sans" charset="0"/>
              <a:cs typeface="Arial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EC5C5D-B1EB-A244-9D9B-D2E05C535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ABEF7161-39F9-F745-9A2B-33DA2ED59E9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26">
            <a:extLst>
              <a:ext uri="{FF2B5EF4-FFF2-40B4-BE49-F238E27FC236}">
                <a16:creationId xmlns:a16="http://schemas.microsoft.com/office/drawing/2014/main" id="{26DFE8E0-A422-6947-B124-7BF9BC6F172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1624" y="2335274"/>
            <a:ext cx="5641976" cy="984885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200" b="0" cap="none" baseline="0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 sz="3200" b="1">
                <a:latin typeface="Arial"/>
                <a:cs typeface="Arial"/>
              </a:defRPr>
            </a:lvl2pPr>
            <a:lvl3pPr marL="914400" indent="0">
              <a:buNone/>
              <a:defRPr sz="3200" b="1">
                <a:latin typeface="Arial"/>
                <a:cs typeface="Arial"/>
              </a:defRPr>
            </a:lvl3pPr>
            <a:lvl4pPr marL="1371600" indent="0">
              <a:buNone/>
              <a:defRPr sz="3200" b="1">
                <a:latin typeface="Arial"/>
                <a:cs typeface="Arial"/>
              </a:defRPr>
            </a:lvl4pPr>
            <a:lvl5pPr marL="1828800" indent="0">
              <a:buNone/>
              <a:defRPr sz="3200" b="1"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End copy Arial 32pt white sentence case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F0FE5B6-88B7-674C-816D-6AA84ABDBE4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16444"/>
          <a:stretch/>
        </p:blipFill>
        <p:spPr>
          <a:xfrm>
            <a:off x="6851904" y="570644"/>
            <a:ext cx="2292096" cy="2743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BB3F97D-76AB-9241-8A4C-4848BF31639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01624" y="4379039"/>
            <a:ext cx="1828800" cy="218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33612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Cent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63B5FC-67F2-E74F-9017-481BA9471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1624" y="4777313"/>
            <a:ext cx="3046412" cy="156637"/>
          </a:xfrm>
        </p:spPr>
        <p:txBody>
          <a:bodyPr/>
          <a:lstStyle>
            <a:lvl1pPr>
              <a:defRPr lang="en-US" b="0" i="0" smtClean="0">
                <a:effectLst/>
              </a:defRPr>
            </a:lvl1pPr>
          </a:lstStyle>
          <a:p>
            <a:endParaRPr lang="en-US">
              <a:ea typeface="Open Sans" charset="0"/>
              <a:cs typeface="Arial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633805-0445-224B-9CCA-B9CC92767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F7161-39F9-F745-9A2B-33DA2ED59E9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26">
            <a:extLst>
              <a:ext uri="{FF2B5EF4-FFF2-40B4-BE49-F238E27FC236}">
                <a16:creationId xmlns:a16="http://schemas.microsoft.com/office/drawing/2014/main" id="{05562F06-8F9E-4D4B-B185-5DDE992B247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1624" y="3028950"/>
            <a:ext cx="8537576" cy="33855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00" b="0" cap="none" baseline="0">
                <a:solidFill>
                  <a:schemeClr val="accent1"/>
                </a:solidFill>
                <a:latin typeface="Arial"/>
                <a:cs typeface="Arial"/>
              </a:defRPr>
            </a:lvl1pPr>
            <a:lvl2pPr marL="457200" indent="0">
              <a:buNone/>
              <a:defRPr sz="3200" b="1">
                <a:latin typeface="Arial"/>
                <a:cs typeface="Arial"/>
              </a:defRPr>
            </a:lvl2pPr>
            <a:lvl3pPr marL="914400" indent="0">
              <a:buNone/>
              <a:defRPr sz="3200" b="1">
                <a:latin typeface="Arial"/>
                <a:cs typeface="Arial"/>
              </a:defRPr>
            </a:lvl3pPr>
            <a:lvl4pPr marL="1371600" indent="0">
              <a:buNone/>
              <a:defRPr sz="3200" b="1">
                <a:latin typeface="Arial"/>
                <a:cs typeface="Arial"/>
              </a:defRPr>
            </a:lvl4pPr>
            <a:lvl5pPr marL="1828800" indent="0">
              <a:buNone/>
              <a:defRPr sz="3200" b="1"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End copy Arial 24pt red sentence case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B6B141-7549-6246-BEE4-2159B7BA267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114800" y="165735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08726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Centered w/Tag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63B5FC-67F2-E74F-9017-481BA9471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1624" y="4777313"/>
            <a:ext cx="3046412" cy="156637"/>
          </a:xfrm>
        </p:spPr>
        <p:txBody>
          <a:bodyPr/>
          <a:lstStyle>
            <a:lvl1pPr>
              <a:defRPr lang="en-US" b="0" i="0" smtClean="0">
                <a:effectLst/>
              </a:defRPr>
            </a:lvl1pPr>
          </a:lstStyle>
          <a:p>
            <a:endParaRPr lang="en-US">
              <a:ea typeface="Open Sans" charset="0"/>
              <a:cs typeface="Arial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633805-0445-224B-9CCA-B9CC92767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F7161-39F9-F745-9A2B-33DA2ED59E9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26">
            <a:extLst>
              <a:ext uri="{FF2B5EF4-FFF2-40B4-BE49-F238E27FC236}">
                <a16:creationId xmlns:a16="http://schemas.microsoft.com/office/drawing/2014/main" id="{05562F06-8F9E-4D4B-B185-5DDE992B247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1624" y="2708695"/>
            <a:ext cx="8537576" cy="33855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00" b="0" cap="none" baseline="0">
                <a:solidFill>
                  <a:schemeClr val="accent1"/>
                </a:solidFill>
                <a:latin typeface="Arial"/>
                <a:cs typeface="Arial"/>
              </a:defRPr>
            </a:lvl1pPr>
            <a:lvl2pPr marL="457200" indent="0">
              <a:buNone/>
              <a:defRPr sz="3200" b="1">
                <a:latin typeface="Arial"/>
                <a:cs typeface="Arial"/>
              </a:defRPr>
            </a:lvl2pPr>
            <a:lvl3pPr marL="914400" indent="0">
              <a:buNone/>
              <a:defRPr sz="3200" b="1">
                <a:latin typeface="Arial"/>
                <a:cs typeface="Arial"/>
              </a:defRPr>
            </a:lvl3pPr>
            <a:lvl4pPr marL="1371600" indent="0">
              <a:buNone/>
              <a:defRPr sz="3200" b="1">
                <a:latin typeface="Arial"/>
                <a:cs typeface="Arial"/>
              </a:defRPr>
            </a:lvl4pPr>
            <a:lvl5pPr marL="1828800" indent="0">
              <a:buNone/>
              <a:defRPr sz="3200" b="1"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End copy Arial 24pt red sentence case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B6B141-7549-6246-BEE4-2159B7BA267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114800" y="1337095"/>
            <a:ext cx="914400" cy="914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88DB663-0B21-D84A-8B7B-B740C74E5B0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656012" y="3504449"/>
            <a:ext cx="1828800" cy="218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388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/Client Logo + Tag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301626" y="611990"/>
            <a:ext cx="1440609" cy="822960"/>
          </a:xfrm>
          <a:prstGeom prst="rect">
            <a:avLst/>
          </a:prstGeom>
          <a:noFill/>
        </p:spPr>
        <p:txBody>
          <a:bodyPr vert="horz"/>
          <a:lstStyle>
            <a:lvl1pPr marL="0" indent="0">
              <a:buNone/>
              <a:defRPr sz="1000" b="1" cap="none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Client logo here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7904667-6091-524F-83FF-D8DCD2CC55A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301624" y="4777313"/>
            <a:ext cx="3046412" cy="156637"/>
          </a:xfrm>
        </p:spPr>
        <p:txBody>
          <a:bodyPr/>
          <a:lstStyle>
            <a:lvl1pPr>
              <a:defRPr lang="en-US" b="0" i="0" smtClean="0">
                <a:effectLst/>
              </a:defRPr>
            </a:lvl1pPr>
          </a:lstStyle>
          <a:p>
            <a:endParaRPr lang="en-US">
              <a:ea typeface="Open Sans" charset="0"/>
              <a:cs typeface="Arial"/>
            </a:endParaRPr>
          </a:p>
        </p:txBody>
      </p:sp>
      <p:sp>
        <p:nvSpPr>
          <p:cNvPr id="9" name="Text Placeholder 28">
            <a:extLst>
              <a:ext uri="{FF2B5EF4-FFF2-40B4-BE49-F238E27FC236}">
                <a16:creationId xmlns:a16="http://schemas.microsoft.com/office/drawing/2014/main" id="{D197FC46-B81A-4245-BB6D-DDF2B7942F5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01624" y="3562350"/>
            <a:ext cx="6403976" cy="184666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aseline="0">
                <a:solidFill>
                  <a:schemeClr val="accent1"/>
                </a:solidFill>
                <a:latin typeface="Arial"/>
                <a:cs typeface="Arial"/>
              </a:defRPr>
            </a:lvl1pPr>
            <a:lvl2pPr marL="457200" indent="0">
              <a:buNone/>
              <a:defRPr sz="1600">
                <a:latin typeface="Arial"/>
                <a:cs typeface="Arial"/>
              </a:defRPr>
            </a:lvl2pPr>
            <a:lvl3pPr marL="914400" indent="0">
              <a:buNone/>
              <a:defRPr sz="1600">
                <a:latin typeface="Arial"/>
                <a:cs typeface="Arial"/>
              </a:defRPr>
            </a:lvl3pPr>
            <a:lvl4pPr marL="1371600" indent="0">
              <a:buNone/>
              <a:defRPr sz="1600">
                <a:latin typeface="Arial"/>
                <a:cs typeface="Arial"/>
              </a:defRPr>
            </a:lvl4pPr>
            <a:lvl5pPr marL="1828800" indent="0">
              <a:buNone/>
              <a:defRPr sz="1600"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Date | Subhead Arial 12pt red maximum one line</a:t>
            </a:r>
          </a:p>
        </p:txBody>
      </p:sp>
      <p:sp>
        <p:nvSpPr>
          <p:cNvPr id="11" name="Text Placeholder 26">
            <a:extLst>
              <a:ext uri="{FF2B5EF4-FFF2-40B4-BE49-F238E27FC236}">
                <a16:creationId xmlns:a16="http://schemas.microsoft.com/office/drawing/2014/main" id="{80FDBB24-45E7-F544-A1C7-3CD42E040C9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01624" y="2335274"/>
            <a:ext cx="5641976" cy="984885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200" b="0" cap="none" baseline="0">
                <a:solidFill>
                  <a:schemeClr val="accent1"/>
                </a:solidFill>
                <a:latin typeface="Arial"/>
                <a:cs typeface="Arial"/>
              </a:defRPr>
            </a:lvl1pPr>
            <a:lvl2pPr marL="457200" indent="0">
              <a:buNone/>
              <a:defRPr sz="3200" b="1">
                <a:latin typeface="Arial"/>
                <a:cs typeface="Arial"/>
              </a:defRPr>
            </a:lvl2pPr>
            <a:lvl3pPr marL="914400" indent="0">
              <a:buNone/>
              <a:defRPr sz="3200" b="1">
                <a:latin typeface="Arial"/>
                <a:cs typeface="Arial"/>
              </a:defRPr>
            </a:lvl3pPr>
            <a:lvl4pPr marL="1371600" indent="0">
              <a:buNone/>
              <a:defRPr sz="3200" b="1">
                <a:latin typeface="Arial"/>
                <a:cs typeface="Arial"/>
              </a:defRPr>
            </a:lvl4pPr>
            <a:lvl5pPr marL="1828800" indent="0">
              <a:buNone/>
              <a:defRPr sz="3200" b="1"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Title Arial 32pt red</a:t>
            </a:r>
            <a:br>
              <a:rPr lang="en-US"/>
            </a:br>
            <a:r>
              <a:rPr lang="en-US"/>
              <a:t>sentence case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BD93987-9FDF-A947-8FF5-CDC8A092816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15914"/>
          <a:stretch/>
        </p:blipFill>
        <p:spPr>
          <a:xfrm>
            <a:off x="6837358" y="578358"/>
            <a:ext cx="2306642" cy="2743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770B293-5DF5-974F-8E25-56DFA02D7C0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010400" y="4746253"/>
            <a:ext cx="1828800" cy="218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86735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Centered Re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6">
            <a:extLst>
              <a:ext uri="{FF2B5EF4-FFF2-40B4-BE49-F238E27FC236}">
                <a16:creationId xmlns:a16="http://schemas.microsoft.com/office/drawing/2014/main" id="{05562F06-8F9E-4D4B-B185-5DDE992B247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6388" y="3034297"/>
            <a:ext cx="8534400" cy="33855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00" b="0" cap="none" baseline="0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 sz="3200" b="1">
                <a:latin typeface="Arial"/>
                <a:cs typeface="Arial"/>
              </a:defRPr>
            </a:lvl2pPr>
            <a:lvl3pPr marL="914400" indent="0">
              <a:buNone/>
              <a:defRPr sz="3200" b="1">
                <a:latin typeface="Arial"/>
                <a:cs typeface="Arial"/>
              </a:defRPr>
            </a:lvl3pPr>
            <a:lvl4pPr marL="1371600" indent="0">
              <a:buNone/>
              <a:defRPr sz="3200" b="1">
                <a:latin typeface="Arial"/>
                <a:cs typeface="Arial"/>
              </a:defRPr>
            </a:lvl4pPr>
            <a:lvl5pPr marL="1828800" indent="0">
              <a:buNone/>
              <a:defRPr sz="3200" b="1"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End copy Arial 24pt white sentence case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BFBB36D-5495-F947-91B5-F2D61FC8EE8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306388" y="4777313"/>
            <a:ext cx="3046412" cy="156637"/>
          </a:xfrm>
        </p:spPr>
        <p:txBody>
          <a:bodyPr/>
          <a:lstStyle>
            <a:lvl1pPr>
              <a:defRPr lang="en-US" b="0" i="0" smtClean="0">
                <a:solidFill>
                  <a:schemeClr val="bg1"/>
                </a:solidFill>
                <a:effectLst/>
              </a:defRPr>
            </a:lvl1pPr>
          </a:lstStyle>
          <a:p>
            <a:endParaRPr lang="en-US">
              <a:ea typeface="Open Sans" charset="0"/>
              <a:cs typeface="Arial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40E973-54ED-9C4A-A02F-AD13F50A866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ABEF7161-39F9-F745-9A2B-33DA2ED59E9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756CDF0-F46B-8C4B-82F4-C8DD82CAC4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25000"/>
          </a:blip>
          <a:stretch>
            <a:fillRect/>
          </a:stretch>
        </p:blipFill>
        <p:spPr>
          <a:xfrm>
            <a:off x="4114800" y="165735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47107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Centered Red w/Tag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6">
            <a:extLst>
              <a:ext uri="{FF2B5EF4-FFF2-40B4-BE49-F238E27FC236}">
                <a16:creationId xmlns:a16="http://schemas.microsoft.com/office/drawing/2014/main" id="{05562F06-8F9E-4D4B-B185-5DDE992B247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6388" y="2708695"/>
            <a:ext cx="8534400" cy="33855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00" b="0" cap="none" baseline="0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 sz="3200" b="1">
                <a:latin typeface="Arial"/>
                <a:cs typeface="Arial"/>
              </a:defRPr>
            </a:lvl2pPr>
            <a:lvl3pPr marL="914400" indent="0">
              <a:buNone/>
              <a:defRPr sz="3200" b="1">
                <a:latin typeface="Arial"/>
                <a:cs typeface="Arial"/>
              </a:defRPr>
            </a:lvl3pPr>
            <a:lvl4pPr marL="1371600" indent="0">
              <a:buNone/>
              <a:defRPr sz="3200" b="1">
                <a:latin typeface="Arial"/>
                <a:cs typeface="Arial"/>
              </a:defRPr>
            </a:lvl4pPr>
            <a:lvl5pPr marL="1828800" indent="0">
              <a:buNone/>
              <a:defRPr sz="3200" b="1"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End copy Arial 24pt white sentence case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BFBB36D-5495-F947-91B5-F2D61FC8EE8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306388" y="4777313"/>
            <a:ext cx="3046412" cy="156637"/>
          </a:xfrm>
        </p:spPr>
        <p:txBody>
          <a:bodyPr/>
          <a:lstStyle>
            <a:lvl1pPr>
              <a:defRPr lang="en-US" b="0" i="0" smtClean="0">
                <a:solidFill>
                  <a:schemeClr val="bg1"/>
                </a:solidFill>
                <a:effectLst/>
              </a:defRPr>
            </a:lvl1pPr>
          </a:lstStyle>
          <a:p>
            <a:endParaRPr lang="en-US">
              <a:ea typeface="Open Sans" charset="0"/>
              <a:cs typeface="Arial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40E973-54ED-9C4A-A02F-AD13F50A866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ABEF7161-39F9-F745-9A2B-33DA2ED59E9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756CDF0-F46B-8C4B-82F4-C8DD82CAC4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25000"/>
          </a:blip>
          <a:stretch>
            <a:fillRect/>
          </a:stretch>
        </p:blipFill>
        <p:spPr>
          <a:xfrm>
            <a:off x="4114800" y="1337095"/>
            <a:ext cx="914400" cy="9144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4FA6009-0CA4-F64F-B11C-53D81E1F293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657600" y="3504449"/>
            <a:ext cx="1828800" cy="218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43642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Colo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Chart Placeholder 5"/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val="22256972"/>
              </p:ext>
            </p:extLst>
          </p:nvPr>
        </p:nvGraphicFramePr>
        <p:xfrm>
          <a:off x="301624" y="1525587"/>
          <a:ext cx="8539168" cy="30083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673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73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73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73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73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739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6739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6739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002770">
                <a:tc>
                  <a:txBody>
                    <a:bodyPr/>
                    <a:lstStyle/>
                    <a:p>
                      <a:r>
                        <a:rPr lang="en-US" sz="700" b="0">
                          <a:solidFill>
                            <a:schemeClr val="bg1"/>
                          </a:solidFill>
                        </a:rPr>
                        <a:t>UL Red (Light)</a:t>
                      </a:r>
                    </a:p>
                    <a:p>
                      <a:endParaRPr lang="en-US" sz="700" b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de-DE" sz="700" b="0">
                          <a:solidFill>
                            <a:schemeClr val="bg1"/>
                          </a:solidFill>
                        </a:rPr>
                        <a:t>R192 G32 B50</a:t>
                      </a:r>
                    </a:p>
                    <a:p>
                      <a:r>
                        <a:rPr lang="de-DE" sz="700" b="0">
                          <a:solidFill>
                            <a:schemeClr val="bg1"/>
                          </a:solidFill>
                        </a:rPr>
                        <a:t>HEX C02032</a:t>
                      </a:r>
                      <a:endParaRPr lang="en-US" sz="700" b="0">
                        <a:solidFill>
                          <a:schemeClr val="bg1"/>
                        </a:solidFill>
                      </a:endParaRPr>
                    </a:p>
                  </a:txBody>
                  <a:tcPr marL="42664" marR="42664" marT="42664" marB="42664">
                    <a:solidFill>
                      <a:srgbClr val="C020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700" b="0">
                          <a:solidFill>
                            <a:schemeClr val="bg1"/>
                          </a:solidFill>
                        </a:rPr>
                        <a:t>UL Orange (Light)</a:t>
                      </a:r>
                    </a:p>
                    <a:p>
                      <a:endParaRPr lang="it-IT" sz="700" b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da-DK" sz="700" b="0">
                          <a:solidFill>
                            <a:schemeClr val="bg1"/>
                          </a:solidFill>
                        </a:rPr>
                        <a:t>R241 G138 B33</a:t>
                      </a:r>
                    </a:p>
                    <a:p>
                      <a:r>
                        <a:rPr lang="da-DK" sz="700" b="0">
                          <a:solidFill>
                            <a:schemeClr val="bg1"/>
                          </a:solidFill>
                        </a:rPr>
                        <a:t>HEX F18A21</a:t>
                      </a:r>
                      <a:endParaRPr lang="en-US" sz="700" b="0">
                        <a:solidFill>
                          <a:schemeClr val="bg1"/>
                        </a:solidFill>
                      </a:endParaRPr>
                    </a:p>
                  </a:txBody>
                  <a:tcPr marL="42664" marR="42664" marT="42664" marB="42664">
                    <a:solidFill>
                      <a:srgbClr val="F18A2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0">
                          <a:solidFill>
                            <a:schemeClr val="bg1"/>
                          </a:solidFill>
                        </a:rPr>
                        <a:t>UL Yellow (Light)</a:t>
                      </a:r>
                    </a:p>
                    <a:p>
                      <a:endParaRPr lang="en-US" sz="700" b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da-DK" sz="700" b="0">
                          <a:solidFill>
                            <a:schemeClr val="bg1"/>
                          </a:solidFill>
                        </a:rPr>
                        <a:t>R255 G198 B47</a:t>
                      </a:r>
                    </a:p>
                    <a:p>
                      <a:r>
                        <a:rPr lang="da-DK" sz="700" b="0">
                          <a:solidFill>
                            <a:schemeClr val="bg1"/>
                          </a:solidFill>
                        </a:rPr>
                        <a:t>HEX FFC62F</a:t>
                      </a:r>
                      <a:endParaRPr lang="en-US" sz="700" b="0">
                        <a:solidFill>
                          <a:schemeClr val="bg1"/>
                        </a:solidFill>
                      </a:endParaRPr>
                    </a:p>
                  </a:txBody>
                  <a:tcPr marL="42664" marR="42664" marT="42664" marB="42664">
                    <a:solidFill>
                      <a:srgbClr val="FFC72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0">
                          <a:solidFill>
                            <a:schemeClr val="bg1"/>
                          </a:solidFill>
                        </a:rPr>
                        <a:t>UL Green (Light)</a:t>
                      </a:r>
                    </a:p>
                    <a:p>
                      <a:endParaRPr lang="en-US" sz="700" b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de-DE" sz="700" b="0">
                          <a:solidFill>
                            <a:schemeClr val="bg1"/>
                          </a:solidFill>
                        </a:rPr>
                        <a:t>R146 G200 B62</a:t>
                      </a:r>
                    </a:p>
                    <a:p>
                      <a:r>
                        <a:rPr lang="de-DE" sz="700" b="0">
                          <a:solidFill>
                            <a:schemeClr val="bg1"/>
                          </a:solidFill>
                        </a:rPr>
                        <a:t>HEX 92C83E</a:t>
                      </a:r>
                      <a:endParaRPr lang="en-US" sz="700" b="0">
                        <a:solidFill>
                          <a:schemeClr val="bg1"/>
                        </a:solidFill>
                      </a:endParaRPr>
                    </a:p>
                  </a:txBody>
                  <a:tcPr marL="42664" marR="42664" marT="42664" marB="42664">
                    <a:solidFill>
                      <a:srgbClr val="91C83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0">
                          <a:solidFill>
                            <a:schemeClr val="bg1"/>
                          </a:solidFill>
                        </a:rPr>
                        <a:t>UL Teal (Light)</a:t>
                      </a:r>
                    </a:p>
                    <a:p>
                      <a:endParaRPr lang="en-US" sz="700" b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de-DE" sz="700" b="0">
                          <a:solidFill>
                            <a:schemeClr val="bg1"/>
                          </a:solidFill>
                        </a:rPr>
                        <a:t>R89 G183 B179</a:t>
                      </a:r>
                    </a:p>
                    <a:p>
                      <a:r>
                        <a:rPr lang="de-DE" sz="700" b="0">
                          <a:solidFill>
                            <a:schemeClr val="bg1"/>
                          </a:solidFill>
                        </a:rPr>
                        <a:t>HEX 59B7B3</a:t>
                      </a:r>
                      <a:endParaRPr lang="en-US" sz="700" b="0">
                        <a:solidFill>
                          <a:schemeClr val="bg1"/>
                        </a:solidFill>
                      </a:endParaRPr>
                    </a:p>
                  </a:txBody>
                  <a:tcPr marL="42664" marR="42664" marT="42664" marB="42664">
                    <a:solidFill>
                      <a:srgbClr val="59B7B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0">
                          <a:solidFill>
                            <a:schemeClr val="bg1"/>
                          </a:solidFill>
                        </a:rPr>
                        <a:t>UL Blue (Light)</a:t>
                      </a:r>
                    </a:p>
                    <a:p>
                      <a:endParaRPr lang="en-US" sz="700" b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de-DE" sz="700" b="0">
                          <a:solidFill>
                            <a:schemeClr val="bg1"/>
                          </a:solidFill>
                        </a:rPr>
                        <a:t>R103 G177 B226</a:t>
                      </a:r>
                    </a:p>
                    <a:p>
                      <a:r>
                        <a:rPr lang="de-DE" sz="700" b="0">
                          <a:solidFill>
                            <a:schemeClr val="bg1"/>
                          </a:solidFill>
                        </a:rPr>
                        <a:t>HEX 67B1E2</a:t>
                      </a:r>
                      <a:endParaRPr lang="en-US" sz="700" b="0">
                        <a:solidFill>
                          <a:schemeClr val="bg1"/>
                        </a:solidFill>
                      </a:endParaRPr>
                    </a:p>
                  </a:txBody>
                  <a:tcPr marL="42664" marR="42664" marT="42664" marB="42664">
                    <a:solidFill>
                      <a:srgbClr val="66B2E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0">
                          <a:solidFill>
                            <a:schemeClr val="bg1"/>
                          </a:solidFill>
                        </a:rPr>
                        <a:t>UL Brown (Light)</a:t>
                      </a:r>
                    </a:p>
                    <a:p>
                      <a:endParaRPr lang="en-US" sz="700" b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de-DE" sz="700" b="0">
                          <a:solidFill>
                            <a:schemeClr val="bg1"/>
                          </a:solidFill>
                        </a:rPr>
                        <a:t>R196 G184 B170</a:t>
                      </a:r>
                    </a:p>
                    <a:p>
                      <a:r>
                        <a:rPr lang="de-DE" sz="700" b="0">
                          <a:solidFill>
                            <a:schemeClr val="bg1"/>
                          </a:solidFill>
                        </a:rPr>
                        <a:t>HEX C4B8AA</a:t>
                      </a:r>
                      <a:endParaRPr lang="en-US" sz="700" b="0">
                        <a:solidFill>
                          <a:schemeClr val="bg1"/>
                        </a:solidFill>
                      </a:endParaRPr>
                    </a:p>
                  </a:txBody>
                  <a:tcPr marL="42664" marR="42664" marT="42664" marB="42664">
                    <a:solidFill>
                      <a:srgbClr val="C4B8A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0">
                          <a:solidFill>
                            <a:schemeClr val="tx1"/>
                          </a:solidFill>
                        </a:rPr>
                        <a:t>UL White</a:t>
                      </a:r>
                    </a:p>
                    <a:p>
                      <a:endParaRPr lang="en-US" sz="700" b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da-DK" sz="700" b="0">
                          <a:solidFill>
                            <a:schemeClr val="tx1"/>
                          </a:solidFill>
                        </a:rPr>
                        <a:t>R255 G255 B255</a:t>
                      </a:r>
                    </a:p>
                    <a:p>
                      <a:r>
                        <a:rPr lang="da-DK" sz="700" b="0">
                          <a:solidFill>
                            <a:schemeClr val="tx1"/>
                          </a:solidFill>
                        </a:rPr>
                        <a:t>HEX FFFFFF</a:t>
                      </a:r>
                      <a:endParaRPr lang="en-US" sz="700" b="0">
                        <a:solidFill>
                          <a:schemeClr val="tx1"/>
                        </a:solidFill>
                      </a:endParaRPr>
                    </a:p>
                  </a:txBody>
                  <a:tcPr marL="42664" marR="42664" marT="42664" marB="42664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2770">
                <a:tc>
                  <a:txBody>
                    <a:bodyPr/>
                    <a:lstStyle/>
                    <a:p>
                      <a:r>
                        <a:rPr lang="en-US" sz="700" b="0">
                          <a:solidFill>
                            <a:schemeClr val="bg1"/>
                          </a:solidFill>
                        </a:rPr>
                        <a:t>UL Red (Medium)</a:t>
                      </a:r>
                    </a:p>
                    <a:p>
                      <a:endParaRPr lang="en-US" sz="700" b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de-DE" sz="700" b="0">
                          <a:solidFill>
                            <a:schemeClr val="bg1"/>
                          </a:solidFill>
                        </a:rPr>
                        <a:t>R137 G36 B51</a:t>
                      </a:r>
                    </a:p>
                    <a:p>
                      <a:r>
                        <a:rPr lang="de-DE" sz="700" b="0">
                          <a:solidFill>
                            <a:schemeClr val="bg1"/>
                          </a:solidFill>
                        </a:rPr>
                        <a:t>HEX 892433</a:t>
                      </a:r>
                      <a:endParaRPr lang="en-US" sz="700" b="0">
                        <a:solidFill>
                          <a:schemeClr val="bg1"/>
                        </a:solidFill>
                      </a:endParaRPr>
                    </a:p>
                  </a:txBody>
                  <a:tcPr marL="42664" marR="42664" marT="42664" marB="42664">
                    <a:solidFill>
                      <a:srgbClr val="89243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0">
                          <a:solidFill>
                            <a:schemeClr val="bg1"/>
                          </a:solidFill>
                        </a:rPr>
                        <a:t>UL Orange (Medium)</a:t>
                      </a:r>
                    </a:p>
                    <a:p>
                      <a:endParaRPr lang="en-US" sz="700" b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fr-FR" sz="700" b="0">
                          <a:solidFill>
                            <a:schemeClr val="bg1"/>
                          </a:solidFill>
                        </a:rPr>
                        <a:t>R207 G95 B40</a:t>
                      </a:r>
                    </a:p>
                    <a:p>
                      <a:r>
                        <a:rPr lang="fr-FR" sz="700" b="0">
                          <a:solidFill>
                            <a:schemeClr val="bg1"/>
                          </a:solidFill>
                        </a:rPr>
                        <a:t>HEX CF5F28</a:t>
                      </a:r>
                      <a:endParaRPr lang="en-US" sz="700" b="0">
                        <a:solidFill>
                          <a:schemeClr val="bg1"/>
                        </a:solidFill>
                      </a:endParaRPr>
                    </a:p>
                  </a:txBody>
                  <a:tcPr marL="42664" marR="42664" marT="42664" marB="42664">
                    <a:solidFill>
                      <a:srgbClr val="CF5F2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0">
                          <a:solidFill>
                            <a:schemeClr val="bg1"/>
                          </a:solidFill>
                        </a:rPr>
                        <a:t>UL Yellow (Medium)</a:t>
                      </a:r>
                    </a:p>
                    <a:p>
                      <a:endParaRPr lang="en-US" sz="700" b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is-IS" sz="700" b="0">
                          <a:solidFill>
                            <a:schemeClr val="bg1"/>
                          </a:solidFill>
                        </a:rPr>
                        <a:t>R208 G146 B42</a:t>
                      </a:r>
                    </a:p>
                    <a:p>
                      <a:r>
                        <a:rPr lang="is-IS" sz="700" b="0">
                          <a:solidFill>
                            <a:schemeClr val="bg1"/>
                          </a:solidFill>
                        </a:rPr>
                        <a:t>HEX D0922A</a:t>
                      </a:r>
                      <a:endParaRPr lang="en-US" sz="700" b="0">
                        <a:solidFill>
                          <a:schemeClr val="bg1"/>
                        </a:solidFill>
                      </a:endParaRPr>
                    </a:p>
                  </a:txBody>
                  <a:tcPr marL="42664" marR="42664" marT="42664" marB="42664">
                    <a:solidFill>
                      <a:srgbClr val="D0922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0">
                          <a:solidFill>
                            <a:schemeClr val="bg1"/>
                          </a:solidFill>
                        </a:rPr>
                        <a:t>UL Green (Medium)</a:t>
                      </a:r>
                    </a:p>
                    <a:p>
                      <a:endParaRPr lang="en-US" sz="700" b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de-DE" sz="700" b="0">
                          <a:solidFill>
                            <a:schemeClr val="bg1"/>
                          </a:solidFill>
                        </a:rPr>
                        <a:t>R76 G158 B69</a:t>
                      </a:r>
                    </a:p>
                    <a:p>
                      <a:r>
                        <a:rPr lang="de-DE" sz="700" b="0">
                          <a:solidFill>
                            <a:schemeClr val="bg1"/>
                          </a:solidFill>
                        </a:rPr>
                        <a:t>HEX 4C9E45</a:t>
                      </a:r>
                      <a:endParaRPr lang="en-US" sz="700" b="0">
                        <a:solidFill>
                          <a:schemeClr val="bg1"/>
                        </a:solidFill>
                      </a:endParaRPr>
                    </a:p>
                  </a:txBody>
                  <a:tcPr marL="42664" marR="42664" marT="42664" marB="42664">
                    <a:solidFill>
                      <a:srgbClr val="4C9E4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0">
                          <a:solidFill>
                            <a:schemeClr val="bg1"/>
                          </a:solidFill>
                        </a:rPr>
                        <a:t>UL Teal (Medium)</a:t>
                      </a:r>
                    </a:p>
                    <a:p>
                      <a:endParaRPr lang="en-US" sz="700" b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de-DE" sz="700" b="0">
                          <a:solidFill>
                            <a:schemeClr val="bg1"/>
                          </a:solidFill>
                        </a:rPr>
                        <a:t>R0 G117  B132</a:t>
                      </a:r>
                    </a:p>
                    <a:p>
                      <a:r>
                        <a:rPr lang="de-DE" sz="700" b="0">
                          <a:solidFill>
                            <a:schemeClr val="bg1"/>
                          </a:solidFill>
                        </a:rPr>
                        <a:t>HEX 007584</a:t>
                      </a:r>
                      <a:endParaRPr lang="en-US" sz="700" b="0">
                        <a:solidFill>
                          <a:schemeClr val="bg1"/>
                        </a:solidFill>
                      </a:endParaRPr>
                    </a:p>
                  </a:txBody>
                  <a:tcPr marL="42664" marR="42664" marT="42664" marB="42664">
                    <a:solidFill>
                      <a:srgbClr val="01758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0">
                          <a:solidFill>
                            <a:schemeClr val="bg1"/>
                          </a:solidFill>
                        </a:rPr>
                        <a:t>UL Blue (Medium)</a:t>
                      </a:r>
                    </a:p>
                    <a:p>
                      <a:endParaRPr lang="en-US" sz="700" b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de-DE" sz="700" b="0">
                          <a:solidFill>
                            <a:schemeClr val="bg1"/>
                          </a:solidFill>
                        </a:rPr>
                        <a:t>R0 G81 B138</a:t>
                      </a:r>
                    </a:p>
                    <a:p>
                      <a:r>
                        <a:rPr lang="de-DE" sz="700" b="0">
                          <a:solidFill>
                            <a:schemeClr val="bg1"/>
                          </a:solidFill>
                        </a:rPr>
                        <a:t>HEX 00518A</a:t>
                      </a:r>
                      <a:endParaRPr lang="en-US" sz="700" b="0">
                        <a:solidFill>
                          <a:schemeClr val="bg1"/>
                        </a:solidFill>
                      </a:endParaRPr>
                    </a:p>
                  </a:txBody>
                  <a:tcPr marL="42664" marR="42664" marT="42664" marB="42664">
                    <a:solidFill>
                      <a:srgbClr val="00518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0">
                          <a:solidFill>
                            <a:schemeClr val="bg1"/>
                          </a:solidFill>
                        </a:rPr>
                        <a:t>UL Brown (Medium)</a:t>
                      </a:r>
                    </a:p>
                    <a:p>
                      <a:endParaRPr lang="en-US" sz="700" b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de-DE" sz="700" b="0">
                          <a:solidFill>
                            <a:schemeClr val="bg1"/>
                          </a:solidFill>
                        </a:rPr>
                        <a:t>R163 G147 B130</a:t>
                      </a:r>
                    </a:p>
                    <a:p>
                      <a:r>
                        <a:rPr lang="de-DE" sz="700" b="0">
                          <a:solidFill>
                            <a:schemeClr val="bg1"/>
                          </a:solidFill>
                        </a:rPr>
                        <a:t>HEX A39382</a:t>
                      </a:r>
                      <a:endParaRPr lang="en-US" sz="700" b="0">
                        <a:solidFill>
                          <a:schemeClr val="bg1"/>
                        </a:solidFill>
                      </a:endParaRPr>
                    </a:p>
                  </a:txBody>
                  <a:tcPr marL="42664" marR="42664" marT="42664" marB="42664">
                    <a:solidFill>
                      <a:srgbClr val="A4938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0">
                          <a:solidFill>
                            <a:schemeClr val="bg1"/>
                          </a:solidFill>
                        </a:rPr>
                        <a:t>UL Gray</a:t>
                      </a:r>
                    </a:p>
                    <a:p>
                      <a:endParaRPr lang="en-US" sz="700" b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de-DE" sz="700" b="0">
                          <a:solidFill>
                            <a:schemeClr val="bg1"/>
                          </a:solidFill>
                        </a:rPr>
                        <a:t>R147 G149 B152</a:t>
                      </a:r>
                    </a:p>
                    <a:p>
                      <a:r>
                        <a:rPr lang="de-DE" sz="700" b="0">
                          <a:solidFill>
                            <a:schemeClr val="bg1"/>
                          </a:solidFill>
                        </a:rPr>
                        <a:t>HEX 939598</a:t>
                      </a:r>
                      <a:endParaRPr lang="en-US" sz="700" b="0">
                        <a:solidFill>
                          <a:schemeClr val="bg1"/>
                        </a:solidFill>
                      </a:endParaRPr>
                    </a:p>
                  </a:txBody>
                  <a:tcPr marL="42664" marR="42664" marT="42664" marB="42664">
                    <a:solidFill>
                      <a:srgbClr val="9395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02770">
                <a:tc>
                  <a:txBody>
                    <a:bodyPr/>
                    <a:lstStyle/>
                    <a:p>
                      <a:r>
                        <a:rPr lang="en-US" sz="700" b="0">
                          <a:solidFill>
                            <a:schemeClr val="bg1"/>
                          </a:solidFill>
                        </a:rPr>
                        <a:t>UL Red (Dark)</a:t>
                      </a:r>
                    </a:p>
                    <a:p>
                      <a:endParaRPr lang="en-US" sz="700" b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de-DE" sz="700" b="0">
                          <a:solidFill>
                            <a:schemeClr val="bg1"/>
                          </a:solidFill>
                        </a:rPr>
                        <a:t>R102 G26 B41</a:t>
                      </a:r>
                    </a:p>
                    <a:p>
                      <a:r>
                        <a:rPr lang="de-DE" sz="700" b="0">
                          <a:solidFill>
                            <a:schemeClr val="bg1"/>
                          </a:solidFill>
                        </a:rPr>
                        <a:t>HEX 661A29</a:t>
                      </a:r>
                      <a:endParaRPr lang="en-US" sz="700" b="0">
                        <a:solidFill>
                          <a:schemeClr val="bg1"/>
                        </a:solidFill>
                      </a:endParaRPr>
                    </a:p>
                  </a:txBody>
                  <a:tcPr marL="42664" marR="42664" marT="42664" marB="42664">
                    <a:solidFill>
                      <a:srgbClr val="661A2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0">
                          <a:solidFill>
                            <a:schemeClr val="bg1"/>
                          </a:solidFill>
                        </a:rPr>
                        <a:t>UL Orange (Dark)</a:t>
                      </a:r>
                    </a:p>
                    <a:p>
                      <a:endParaRPr lang="en-US" sz="700" b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de-DE" sz="700" b="0">
                          <a:solidFill>
                            <a:schemeClr val="bg1"/>
                          </a:solidFill>
                        </a:rPr>
                        <a:t>R141 G73 B33</a:t>
                      </a:r>
                    </a:p>
                    <a:p>
                      <a:r>
                        <a:rPr lang="de-DE" sz="700" b="0">
                          <a:solidFill>
                            <a:schemeClr val="bg1"/>
                          </a:solidFill>
                        </a:rPr>
                        <a:t>HEX 8D4921</a:t>
                      </a:r>
                      <a:endParaRPr lang="en-US" sz="700" b="0">
                        <a:solidFill>
                          <a:schemeClr val="bg1"/>
                        </a:solidFill>
                      </a:endParaRPr>
                    </a:p>
                  </a:txBody>
                  <a:tcPr marL="42664" marR="42664" marT="42664" marB="42664">
                    <a:solidFill>
                      <a:srgbClr val="8D492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0">
                          <a:solidFill>
                            <a:schemeClr val="bg1"/>
                          </a:solidFill>
                        </a:rPr>
                        <a:t>UL Yellow (Dark)</a:t>
                      </a:r>
                    </a:p>
                    <a:p>
                      <a:endParaRPr lang="en-US" sz="700" b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de-DE" sz="700" b="0">
                          <a:solidFill>
                            <a:schemeClr val="bg1"/>
                          </a:solidFill>
                        </a:rPr>
                        <a:t>R169 G109 B41</a:t>
                      </a:r>
                    </a:p>
                    <a:p>
                      <a:r>
                        <a:rPr lang="de-DE" sz="700" b="0">
                          <a:solidFill>
                            <a:schemeClr val="bg1"/>
                          </a:solidFill>
                        </a:rPr>
                        <a:t>HEX A96D29</a:t>
                      </a:r>
                      <a:endParaRPr lang="en-US" sz="700" b="0">
                        <a:solidFill>
                          <a:schemeClr val="bg1"/>
                        </a:solidFill>
                      </a:endParaRPr>
                    </a:p>
                  </a:txBody>
                  <a:tcPr marL="42664" marR="42664" marT="42664" marB="42664">
                    <a:solidFill>
                      <a:srgbClr val="AA6D2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0">
                          <a:solidFill>
                            <a:schemeClr val="bg1"/>
                          </a:solidFill>
                        </a:rPr>
                        <a:t>UL Green (Dark)</a:t>
                      </a:r>
                    </a:p>
                    <a:p>
                      <a:endParaRPr lang="en-US" sz="700" b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en-US" sz="700" b="0">
                          <a:solidFill>
                            <a:schemeClr val="bg1"/>
                          </a:solidFill>
                        </a:rPr>
                        <a:t>R30 G86 B50</a:t>
                      </a:r>
                    </a:p>
                    <a:p>
                      <a:r>
                        <a:rPr lang="en-US" sz="700" b="0">
                          <a:solidFill>
                            <a:schemeClr val="bg1"/>
                          </a:solidFill>
                        </a:rPr>
                        <a:t>HEX 1E5632</a:t>
                      </a:r>
                    </a:p>
                  </a:txBody>
                  <a:tcPr marL="42664" marR="42664" marT="42664" marB="42664">
                    <a:solidFill>
                      <a:srgbClr val="1E553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700" b="0">
                          <a:solidFill>
                            <a:schemeClr val="bg1"/>
                          </a:solidFill>
                        </a:rPr>
                        <a:t>UL </a:t>
                      </a:r>
                      <a:r>
                        <a:rPr lang="it-IT" sz="700" b="0" err="1">
                          <a:solidFill>
                            <a:schemeClr val="bg1"/>
                          </a:solidFill>
                        </a:rPr>
                        <a:t>Teal</a:t>
                      </a:r>
                      <a:r>
                        <a:rPr lang="it-IT" sz="700" b="0">
                          <a:solidFill>
                            <a:schemeClr val="bg1"/>
                          </a:solidFill>
                        </a:rPr>
                        <a:t> (Dark)</a:t>
                      </a:r>
                    </a:p>
                    <a:p>
                      <a:endParaRPr lang="it-IT" sz="700" b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en-US" sz="700" b="0">
                          <a:solidFill>
                            <a:schemeClr val="bg1"/>
                          </a:solidFill>
                        </a:rPr>
                        <a:t>R32 G75 B90</a:t>
                      </a:r>
                    </a:p>
                    <a:p>
                      <a:r>
                        <a:rPr lang="en-US" sz="700" b="0">
                          <a:solidFill>
                            <a:schemeClr val="bg1"/>
                          </a:solidFill>
                        </a:rPr>
                        <a:t>HEX 204B5A</a:t>
                      </a:r>
                    </a:p>
                  </a:txBody>
                  <a:tcPr marL="42664" marR="42664" marT="42664" marB="42664">
                    <a:solidFill>
                      <a:srgbClr val="214A5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700" b="0">
                          <a:solidFill>
                            <a:schemeClr val="bg1"/>
                          </a:solidFill>
                        </a:rPr>
                        <a:t>UL Blue (Dark)</a:t>
                      </a:r>
                    </a:p>
                    <a:p>
                      <a:endParaRPr lang="it-IT" sz="700" b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de-DE" sz="700" b="0">
                          <a:solidFill>
                            <a:schemeClr val="bg1"/>
                          </a:solidFill>
                        </a:rPr>
                        <a:t>R11 G60 B97</a:t>
                      </a:r>
                    </a:p>
                    <a:p>
                      <a:r>
                        <a:rPr lang="de-DE" sz="700" b="0">
                          <a:solidFill>
                            <a:schemeClr val="bg1"/>
                          </a:solidFill>
                        </a:rPr>
                        <a:t>HEX 0B3C61</a:t>
                      </a:r>
                      <a:endParaRPr lang="en-US" sz="700" b="0">
                        <a:solidFill>
                          <a:schemeClr val="bg1"/>
                        </a:solidFill>
                      </a:endParaRPr>
                    </a:p>
                  </a:txBody>
                  <a:tcPr marL="42664" marR="42664" marT="42664" marB="42664">
                    <a:solidFill>
                      <a:srgbClr val="0C3C6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0">
                          <a:solidFill>
                            <a:schemeClr val="bg1"/>
                          </a:solidFill>
                        </a:rPr>
                        <a:t>UL Brown (Dark)</a:t>
                      </a:r>
                    </a:p>
                    <a:p>
                      <a:endParaRPr lang="en-US" sz="700" b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de-DE" sz="700" b="0">
                          <a:solidFill>
                            <a:schemeClr val="bg1"/>
                          </a:solidFill>
                        </a:rPr>
                        <a:t>R101 G80 B62</a:t>
                      </a:r>
                    </a:p>
                    <a:p>
                      <a:r>
                        <a:rPr lang="de-DE" sz="700" b="0">
                          <a:solidFill>
                            <a:schemeClr val="bg1"/>
                          </a:solidFill>
                        </a:rPr>
                        <a:t>HEX 65503E</a:t>
                      </a:r>
                      <a:endParaRPr lang="en-US" sz="700" b="0">
                        <a:solidFill>
                          <a:schemeClr val="bg1"/>
                        </a:solidFill>
                      </a:endParaRPr>
                    </a:p>
                  </a:txBody>
                  <a:tcPr marL="42664" marR="42664" marT="42664" marB="42664">
                    <a:solidFill>
                      <a:srgbClr val="64503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0">
                          <a:solidFill>
                            <a:schemeClr val="bg1"/>
                          </a:solidFill>
                        </a:rPr>
                        <a:t>UL Black</a:t>
                      </a:r>
                    </a:p>
                    <a:p>
                      <a:endParaRPr lang="en-US" sz="700" b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de-DE" sz="700" b="0">
                          <a:solidFill>
                            <a:schemeClr val="bg1"/>
                          </a:solidFill>
                        </a:rPr>
                        <a:t>R0 G0 B0</a:t>
                      </a:r>
                    </a:p>
                    <a:p>
                      <a:r>
                        <a:rPr lang="de-DE" sz="700" b="0">
                          <a:solidFill>
                            <a:schemeClr val="bg1"/>
                          </a:solidFill>
                        </a:rPr>
                        <a:t>HEX 000000</a:t>
                      </a:r>
                      <a:endParaRPr lang="en-US" sz="700" b="0">
                        <a:solidFill>
                          <a:schemeClr val="bg1"/>
                        </a:solidFill>
                      </a:endParaRPr>
                    </a:p>
                  </a:txBody>
                  <a:tcPr marL="42664" marR="42664" marT="42664" marB="42664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Text Placeholder 14"/>
          <p:cNvSpPr>
            <a:spLocks noGrp="1"/>
          </p:cNvSpPr>
          <p:nvPr>
            <p:ph type="body" sz="quarter" idx="22" hasCustomPrompt="1"/>
          </p:nvPr>
        </p:nvSpPr>
        <p:spPr>
          <a:xfrm>
            <a:off x="301625" y="235324"/>
            <a:ext cx="8229600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0" cap="none" baseline="0">
                <a:solidFill>
                  <a:schemeClr val="accent1"/>
                </a:solidFill>
                <a:latin typeface="Arial"/>
                <a:cs typeface="Arial"/>
              </a:defRPr>
            </a:lvl1pPr>
            <a:lvl2pPr marL="457200" indent="0">
              <a:buNone/>
              <a:defRPr sz="2400" b="1" cap="all">
                <a:solidFill>
                  <a:schemeClr val="accent2"/>
                </a:solidFill>
                <a:latin typeface="Arial"/>
                <a:cs typeface="Arial"/>
              </a:defRPr>
            </a:lvl2pPr>
            <a:lvl3pPr marL="914400" indent="0">
              <a:buNone/>
              <a:defRPr sz="2400" b="1">
                <a:latin typeface="Arial"/>
                <a:cs typeface="Arial"/>
              </a:defRPr>
            </a:lvl3pPr>
            <a:lvl4pPr marL="1371600" indent="0">
              <a:buNone/>
              <a:defRPr sz="2400" b="1">
                <a:latin typeface="Arial"/>
                <a:cs typeface="Arial"/>
              </a:defRPr>
            </a:lvl4pPr>
            <a:lvl5pPr marL="1828800" indent="0">
              <a:buNone/>
              <a:defRPr sz="2400" b="1"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New colors</a:t>
            </a: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Slide title Arial 28pt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0C2F8-0C12-854E-BD83-ABAFF65908A5}" type="slidenum">
              <a:rPr lang="en-US" smtClean="0"/>
              <a:pPr/>
              <a:t>‹#›</a:t>
            </a:fld>
            <a:endParaRPr lang="en-US">
              <a:latin typeface="Arial" panose="020B0604020202020204" pitchFamily="34" charset="0"/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978C7520-01F1-9244-A320-8C86FA3612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01011" y="4804745"/>
            <a:ext cx="225087" cy="225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16163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63EED-7AF4-6943-80B0-77C197FB4E30}"/>
              </a:ext>
            </a:extLst>
          </p:cNvPr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301624" y="301482"/>
            <a:ext cx="8537576" cy="276999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n-US"/>
              <a:t>Title Arial 24pt red sentence case</a:t>
            </a:r>
          </a:p>
        </p:txBody>
      </p:sp>
      <p:sp>
        <p:nvSpPr>
          <p:cNvPr id="3" name="btfpLayoutConfig" hidden="1"/>
          <p:cNvSpPr txBox="1"/>
          <p:nvPr userDrawn="1">
            <p:custDataLst>
              <p:tags r:id="rId2"/>
            </p:custDataLst>
          </p:nvPr>
        </p:nvSpPr>
        <p:spPr>
          <a:xfrm>
            <a:off x="12700" y="12700"/>
            <a:ext cx="8890000" cy="10772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00">
                <a:solidFill>
                  <a:srgbClr val="FFFFFF">
                    <a:alpha val="0"/>
                  </a:srgbClr>
                </a:solidFill>
              </a:rPr>
              <a:t>overall_0_132188987579215652 columns_1_132188987579215652 </a:t>
            </a:r>
          </a:p>
        </p:txBody>
      </p:sp>
    </p:spTree>
    <p:extLst>
      <p:ext uri="{BB962C8B-B14F-4D97-AF65-F5344CB8AC3E}">
        <p14:creationId xmlns:p14="http://schemas.microsoft.com/office/powerpoint/2010/main" val="1093931251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pos="192">
          <p15:clr>
            <a:srgbClr val="CCCCCC"/>
          </p15:clr>
        </p15:guide>
        <p15:guide id="2" pos="5568">
          <p15:clr>
            <a:srgbClr val="CCCCCC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Re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7904667-6091-524F-83FF-D8DCD2CC55A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301624" y="4777313"/>
            <a:ext cx="3046412" cy="156637"/>
          </a:xfrm>
        </p:spPr>
        <p:txBody>
          <a:bodyPr/>
          <a:lstStyle>
            <a:lvl1pPr>
              <a:defRPr lang="en-US" b="0" i="0" smtClean="0">
                <a:solidFill>
                  <a:schemeClr val="bg1"/>
                </a:solidFill>
                <a:effectLst/>
              </a:defRPr>
            </a:lvl1pPr>
          </a:lstStyle>
          <a:p>
            <a:endParaRPr lang="en-US">
              <a:ea typeface="Open Sans" charset="0"/>
              <a:cs typeface="Arial"/>
            </a:endParaRPr>
          </a:p>
        </p:txBody>
      </p:sp>
      <p:sp>
        <p:nvSpPr>
          <p:cNvPr id="7" name="Text Placeholder 26">
            <a:extLst>
              <a:ext uri="{FF2B5EF4-FFF2-40B4-BE49-F238E27FC236}">
                <a16:creationId xmlns:a16="http://schemas.microsoft.com/office/drawing/2014/main" id="{E8705732-112B-D34A-ADD9-33AB444C70C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01624" y="2335274"/>
            <a:ext cx="5641976" cy="984885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200" b="0" cap="none" baseline="0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 sz="3200" b="1">
                <a:latin typeface="Arial"/>
                <a:cs typeface="Arial"/>
              </a:defRPr>
            </a:lvl2pPr>
            <a:lvl3pPr marL="914400" indent="0">
              <a:buNone/>
              <a:defRPr sz="3200" b="1">
                <a:latin typeface="Arial"/>
                <a:cs typeface="Arial"/>
              </a:defRPr>
            </a:lvl3pPr>
            <a:lvl4pPr marL="1371600" indent="0">
              <a:buNone/>
              <a:defRPr sz="3200" b="1">
                <a:latin typeface="Arial"/>
                <a:cs typeface="Arial"/>
              </a:defRPr>
            </a:lvl4pPr>
            <a:lvl5pPr marL="1828800" indent="0">
              <a:buNone/>
              <a:defRPr sz="3200" b="1"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Title Arial 32pt white</a:t>
            </a:r>
            <a:br>
              <a:rPr lang="en-US"/>
            </a:br>
            <a:r>
              <a:rPr lang="en-US"/>
              <a:t>sentence case</a:t>
            </a:r>
          </a:p>
        </p:txBody>
      </p:sp>
      <p:sp>
        <p:nvSpPr>
          <p:cNvPr id="9" name="Text Placeholder 28">
            <a:extLst>
              <a:ext uri="{FF2B5EF4-FFF2-40B4-BE49-F238E27FC236}">
                <a16:creationId xmlns:a16="http://schemas.microsoft.com/office/drawing/2014/main" id="{AD1C4D7B-87F1-8343-8537-F0FE9A9EFAD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01624" y="3562350"/>
            <a:ext cx="6403976" cy="184666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aseline="0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 sz="1600">
                <a:latin typeface="Arial"/>
                <a:cs typeface="Arial"/>
              </a:defRPr>
            </a:lvl2pPr>
            <a:lvl3pPr marL="914400" indent="0">
              <a:buNone/>
              <a:defRPr sz="1600">
                <a:latin typeface="Arial"/>
                <a:cs typeface="Arial"/>
              </a:defRPr>
            </a:lvl3pPr>
            <a:lvl4pPr marL="1371600" indent="0">
              <a:buNone/>
              <a:defRPr sz="1600">
                <a:latin typeface="Arial"/>
                <a:cs typeface="Arial"/>
              </a:defRPr>
            </a:lvl4pPr>
            <a:lvl5pPr marL="1828800" indent="0">
              <a:buNone/>
              <a:defRPr sz="1600"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Date | Subhead Arial 12pt white maximum one line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AF0BBF2-57E5-B24C-821B-36E817E4B9F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16444"/>
          <a:stretch/>
        </p:blipFill>
        <p:spPr>
          <a:xfrm>
            <a:off x="6851904" y="570644"/>
            <a:ext cx="2292096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542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Red w/Tag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7904667-6091-524F-83FF-D8DCD2CC55A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301624" y="4777313"/>
            <a:ext cx="3046412" cy="156637"/>
          </a:xfrm>
        </p:spPr>
        <p:txBody>
          <a:bodyPr/>
          <a:lstStyle>
            <a:lvl1pPr>
              <a:defRPr lang="en-US" b="0" i="0" smtClean="0">
                <a:solidFill>
                  <a:schemeClr val="bg1"/>
                </a:solidFill>
                <a:effectLst/>
              </a:defRPr>
            </a:lvl1pPr>
          </a:lstStyle>
          <a:p>
            <a:endParaRPr lang="en-US">
              <a:ea typeface="Open Sans" charset="0"/>
              <a:cs typeface="Arial"/>
            </a:endParaRPr>
          </a:p>
        </p:txBody>
      </p:sp>
      <p:sp>
        <p:nvSpPr>
          <p:cNvPr id="7" name="Text Placeholder 26">
            <a:extLst>
              <a:ext uri="{FF2B5EF4-FFF2-40B4-BE49-F238E27FC236}">
                <a16:creationId xmlns:a16="http://schemas.microsoft.com/office/drawing/2014/main" id="{E8705732-112B-D34A-ADD9-33AB444C70C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01624" y="2335274"/>
            <a:ext cx="5641976" cy="984885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200" b="0" cap="none" baseline="0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 sz="3200" b="1">
                <a:latin typeface="Arial"/>
                <a:cs typeface="Arial"/>
              </a:defRPr>
            </a:lvl2pPr>
            <a:lvl3pPr marL="914400" indent="0">
              <a:buNone/>
              <a:defRPr sz="3200" b="1">
                <a:latin typeface="Arial"/>
                <a:cs typeface="Arial"/>
              </a:defRPr>
            </a:lvl3pPr>
            <a:lvl4pPr marL="1371600" indent="0">
              <a:buNone/>
              <a:defRPr sz="3200" b="1">
                <a:latin typeface="Arial"/>
                <a:cs typeface="Arial"/>
              </a:defRPr>
            </a:lvl4pPr>
            <a:lvl5pPr marL="1828800" indent="0">
              <a:buNone/>
              <a:defRPr sz="3200" b="1"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Title Arial 32pt white</a:t>
            </a:r>
            <a:br>
              <a:rPr lang="en-US"/>
            </a:br>
            <a:r>
              <a:rPr lang="en-US"/>
              <a:t>sentence case</a:t>
            </a:r>
          </a:p>
        </p:txBody>
      </p:sp>
      <p:sp>
        <p:nvSpPr>
          <p:cNvPr id="9" name="Text Placeholder 28">
            <a:extLst>
              <a:ext uri="{FF2B5EF4-FFF2-40B4-BE49-F238E27FC236}">
                <a16:creationId xmlns:a16="http://schemas.microsoft.com/office/drawing/2014/main" id="{AD1C4D7B-87F1-8343-8537-F0FE9A9EFAD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01624" y="3562350"/>
            <a:ext cx="6403976" cy="184666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aseline="0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 sz="1600">
                <a:latin typeface="Arial"/>
                <a:cs typeface="Arial"/>
              </a:defRPr>
            </a:lvl2pPr>
            <a:lvl3pPr marL="914400" indent="0">
              <a:buNone/>
              <a:defRPr sz="1600">
                <a:latin typeface="Arial"/>
                <a:cs typeface="Arial"/>
              </a:defRPr>
            </a:lvl3pPr>
            <a:lvl4pPr marL="1371600" indent="0">
              <a:buNone/>
              <a:defRPr sz="1600">
                <a:latin typeface="Arial"/>
                <a:cs typeface="Arial"/>
              </a:defRPr>
            </a:lvl4pPr>
            <a:lvl5pPr marL="1828800" indent="0">
              <a:buNone/>
              <a:defRPr sz="1600"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Date | Subhead Arial 12pt white maximum one line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AF0BBF2-57E5-B24C-821B-36E817E4B9F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16444"/>
          <a:stretch/>
        </p:blipFill>
        <p:spPr>
          <a:xfrm>
            <a:off x="6851904" y="570644"/>
            <a:ext cx="2292096" cy="2743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4DA0BEC-FE1D-2149-AFEE-9A68F723EEC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010400" y="4746253"/>
            <a:ext cx="1828800" cy="218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043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0413" y="4629150"/>
            <a:ext cx="309586" cy="30958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755143-4AF0-364E-B24C-A2C2A4340C0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ABEF7161-39F9-F745-9A2B-33DA2ED59E9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26">
            <a:extLst>
              <a:ext uri="{FF2B5EF4-FFF2-40B4-BE49-F238E27FC236}">
                <a16:creationId xmlns:a16="http://schemas.microsoft.com/office/drawing/2014/main" id="{B2375BE8-BA6F-0442-84F3-538A822409F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01625" y="971550"/>
            <a:ext cx="8539162" cy="342900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400050" marR="0" indent="-40005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+mj-lt"/>
              <a:buAutoNum type="romanUcPeriod"/>
              <a:tabLst/>
              <a:defRPr sz="1600" b="0" cap="none" baseline="0">
                <a:solidFill>
                  <a:schemeClr val="tx1"/>
                </a:solidFill>
                <a:latin typeface="Arial"/>
                <a:cs typeface="Arial"/>
              </a:defRPr>
            </a:lvl1pPr>
            <a:lvl2pPr marL="457200" indent="0">
              <a:buNone/>
              <a:defRPr sz="3200" b="1">
                <a:latin typeface="Arial"/>
                <a:cs typeface="Arial"/>
              </a:defRPr>
            </a:lvl2pPr>
            <a:lvl3pPr marL="914400" indent="0">
              <a:buNone/>
              <a:defRPr sz="3200" b="1">
                <a:latin typeface="Arial"/>
                <a:cs typeface="Arial"/>
              </a:defRPr>
            </a:lvl3pPr>
            <a:lvl4pPr marL="1371600" indent="0">
              <a:buNone/>
              <a:defRPr sz="3200" b="1">
                <a:latin typeface="Arial"/>
                <a:cs typeface="Arial"/>
              </a:defRPr>
            </a:lvl4pPr>
            <a:lvl5pPr marL="1828800" indent="0">
              <a:buNone/>
              <a:defRPr sz="3200" b="1"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Sections are listed here. Arial 16pt black sentence case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C65FD51-6AA0-7345-A07E-E4905EEF6D5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1624" y="285750"/>
            <a:ext cx="8537576" cy="369332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/>
              <a:t>Table of contents Arial 24pt red sentence case</a:t>
            </a:r>
          </a:p>
        </p:txBody>
      </p:sp>
    </p:spTree>
    <p:extLst>
      <p:ext uri="{BB962C8B-B14F-4D97-AF65-F5344CB8AC3E}">
        <p14:creationId xmlns:p14="http://schemas.microsoft.com/office/powerpoint/2010/main" val="357333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C w/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26"/>
          <p:cNvSpPr>
            <a:spLocks noGrp="1"/>
          </p:cNvSpPr>
          <p:nvPr>
            <p:ph type="body" sz="quarter" idx="10" hasCustomPrompt="1"/>
          </p:nvPr>
        </p:nvSpPr>
        <p:spPr>
          <a:xfrm>
            <a:off x="305818" y="972944"/>
            <a:ext cx="3813175" cy="342900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400050" marR="0" indent="-40005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+mj-lt"/>
              <a:buAutoNum type="romanUcPeriod"/>
              <a:tabLst/>
              <a:defRPr sz="1600" b="0" cap="none" baseline="0">
                <a:solidFill>
                  <a:schemeClr val="tx1"/>
                </a:solidFill>
                <a:latin typeface="Arial"/>
                <a:cs typeface="Arial"/>
              </a:defRPr>
            </a:lvl1pPr>
            <a:lvl2pPr marL="457200" indent="0">
              <a:buNone/>
              <a:defRPr sz="3200" b="1">
                <a:latin typeface="Arial"/>
                <a:cs typeface="Arial"/>
              </a:defRPr>
            </a:lvl2pPr>
            <a:lvl3pPr marL="914400" indent="0">
              <a:buNone/>
              <a:defRPr sz="3200" b="1">
                <a:latin typeface="Arial"/>
                <a:cs typeface="Arial"/>
              </a:defRPr>
            </a:lvl3pPr>
            <a:lvl4pPr marL="1371600" indent="0">
              <a:buNone/>
              <a:defRPr sz="3200" b="1">
                <a:latin typeface="Arial"/>
                <a:cs typeface="Arial"/>
              </a:defRPr>
            </a:lvl4pPr>
            <a:lvl5pPr marL="1828800" indent="0">
              <a:buNone/>
              <a:defRPr sz="3200" b="1"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Sections are listed here. Arial 16pt black sentence case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0413" y="4629150"/>
            <a:ext cx="309586" cy="309586"/>
          </a:xfrm>
          <a:prstGeom prst="rect">
            <a:avLst/>
          </a:prstGeom>
        </p:spPr>
      </p:pic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94D1E36D-02C6-B449-9EBA-12FEA0CFCB4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419600" y="972944"/>
            <a:ext cx="4724400" cy="3429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 tIns="91440" bIns="91440">
            <a:normAutofit/>
          </a:bodyPr>
          <a:lstStyle>
            <a:lvl1pPr marL="0" indent="0">
              <a:buNone/>
              <a:defRPr sz="1000" b="1" cap="none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icon to add image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6DAA93-21AC-9048-AC03-F7C5BFF8DEEC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ABEF7161-39F9-F745-9A2B-33DA2ED59E9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681BCCE-C96D-E448-A2EE-455635871E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1624" y="285750"/>
            <a:ext cx="8537576" cy="369332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/>
              <a:t>Table of contents Arial 24pt red sentence case</a:t>
            </a:r>
          </a:p>
        </p:txBody>
      </p:sp>
    </p:spTree>
    <p:extLst>
      <p:ext uri="{BB962C8B-B14F-4D97-AF65-F5344CB8AC3E}">
        <p14:creationId xmlns:p14="http://schemas.microsoft.com/office/powerpoint/2010/main" val="123559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D8A26D44-3BA1-6B4F-92FA-7EABB900D92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01624" y="1194054"/>
            <a:ext cx="6556376" cy="2755391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200" b="0" cap="none" baseline="0">
                <a:solidFill>
                  <a:schemeClr val="accent1"/>
                </a:solidFill>
                <a:latin typeface="Arial"/>
                <a:cs typeface="Arial"/>
              </a:defRPr>
            </a:lvl1pPr>
            <a:lvl2pPr marL="457200" indent="0">
              <a:buNone/>
              <a:defRPr sz="2400" b="1" cap="all">
                <a:solidFill>
                  <a:schemeClr val="accent2"/>
                </a:solidFill>
                <a:latin typeface="Arial"/>
                <a:cs typeface="Arial"/>
              </a:defRPr>
            </a:lvl2pPr>
            <a:lvl3pPr marL="914400" indent="0">
              <a:buNone/>
              <a:defRPr sz="2400" b="1">
                <a:latin typeface="Arial"/>
                <a:cs typeface="Arial"/>
              </a:defRPr>
            </a:lvl3pPr>
            <a:lvl4pPr marL="1371600" indent="0">
              <a:buNone/>
              <a:defRPr sz="2400" b="1">
                <a:latin typeface="Arial"/>
                <a:cs typeface="Arial"/>
              </a:defRPr>
            </a:lvl4pPr>
            <a:lvl5pPr marL="1828800" indent="0">
              <a:buNone/>
              <a:defRPr sz="2400" b="1"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Section divider title Arial 32pt red sentence case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224B660-DFFB-1546-8F68-11C3304B1DE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BEF7161-39F9-F745-9A2B-33DA2ED59E9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C8A991C-17F0-2543-93DE-6AD8EF2EC1A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-712" r="17022"/>
          <a:stretch/>
        </p:blipFill>
        <p:spPr>
          <a:xfrm>
            <a:off x="7613495" y="1657350"/>
            <a:ext cx="1530505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856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229600" y="4777313"/>
            <a:ext cx="611188" cy="156637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ABEF7161-39F9-F745-9A2B-33DA2ED59E91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-476250"/>
            <a:ext cx="9144000" cy="6096000"/>
            <a:chOff x="0" y="-476250"/>
            <a:chExt cx="9144000" cy="6096000"/>
          </a:xfrm>
        </p:grpSpPr>
        <p:cxnSp>
          <p:nvCxnSpPr>
            <p:cNvPr id="6" name="Straight Connector 5"/>
            <p:cNvCxnSpPr/>
            <p:nvPr userDrawn="1"/>
          </p:nvCxnSpPr>
          <p:spPr>
            <a:xfrm>
              <a:off x="0" y="-476250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 userDrawn="1"/>
          </p:nvCxnSpPr>
          <p:spPr>
            <a:xfrm>
              <a:off x="304800" y="-476250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 userDrawn="1"/>
          </p:nvCxnSpPr>
          <p:spPr>
            <a:xfrm>
              <a:off x="609600" y="-476250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 userDrawn="1"/>
          </p:nvCxnSpPr>
          <p:spPr>
            <a:xfrm>
              <a:off x="914400" y="-476250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 userDrawn="1"/>
          </p:nvCxnSpPr>
          <p:spPr>
            <a:xfrm>
              <a:off x="1219200" y="-476250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>
            <a:xfrm>
              <a:off x="1524000" y="-476250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1828800" y="-476250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2133600" y="-476250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2438400" y="-476250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2743200" y="-476250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3048000" y="-476250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3352800" y="-476250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3657600" y="-476250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3962400" y="-476250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4267200" y="-476250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4572000" y="-476250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4876800" y="-476250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5181600" y="-476250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5486400" y="-476250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5791200" y="-476250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6096000" y="-476250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6400800" y="-476250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6705600" y="-476250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010400" y="-476250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315200" y="-476250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924800" y="-476250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8229600" y="-476250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620000" y="-476250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8534400" y="-476250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8839200" y="-476250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144000" y="-476250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0" y="5318125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304800" y="5318125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609600" y="5318125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914400" y="5318125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1219200" y="5318125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1524000" y="5318125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828800" y="5318125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2133600" y="5318125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2438400" y="5318125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>
            <a:xfrm>
              <a:off x="2743200" y="5318125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>
            <a:xfrm>
              <a:off x="3048000" y="5318125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>
            <a:xfrm>
              <a:off x="3352800" y="5318125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 userDrawn="1"/>
          </p:nvCxnSpPr>
          <p:spPr>
            <a:xfrm>
              <a:off x="3657600" y="5318125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 userDrawn="1"/>
          </p:nvCxnSpPr>
          <p:spPr>
            <a:xfrm>
              <a:off x="3962400" y="5318125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>
            <a:xfrm>
              <a:off x="4267200" y="5318125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>
            <a:xfrm>
              <a:off x="4572000" y="5318125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>
            <a:xfrm>
              <a:off x="4876800" y="5318125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>
            <a:xfrm>
              <a:off x="5181600" y="5318125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>
            <a:xfrm>
              <a:off x="5486400" y="5318125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>
            <a:xfrm>
              <a:off x="5791200" y="5318125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>
            <a:xfrm>
              <a:off x="6096000" y="5318125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>
            <a:xfrm>
              <a:off x="6400800" y="5318125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>
            <a:xfrm>
              <a:off x="6705600" y="5318125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>
            <a:xfrm>
              <a:off x="7010400" y="5318125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 userDrawn="1"/>
          </p:nvCxnSpPr>
          <p:spPr>
            <a:xfrm>
              <a:off x="7315200" y="5318125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 userDrawn="1"/>
          </p:nvCxnSpPr>
          <p:spPr>
            <a:xfrm>
              <a:off x="7924800" y="5318125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 userDrawn="1"/>
          </p:nvCxnSpPr>
          <p:spPr>
            <a:xfrm>
              <a:off x="8229600" y="5318125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 userDrawn="1"/>
          </p:nvCxnSpPr>
          <p:spPr>
            <a:xfrm>
              <a:off x="7620000" y="5318125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 userDrawn="1"/>
          </p:nvCxnSpPr>
          <p:spPr>
            <a:xfrm>
              <a:off x="8534400" y="5318125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 userDrawn="1"/>
          </p:nvCxnSpPr>
          <p:spPr>
            <a:xfrm>
              <a:off x="8839200" y="5318125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 userDrawn="1"/>
          </p:nvCxnSpPr>
          <p:spPr>
            <a:xfrm>
              <a:off x="9144000" y="5318125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Group 67"/>
          <p:cNvGrpSpPr/>
          <p:nvPr userDrawn="1"/>
        </p:nvGrpSpPr>
        <p:grpSpPr>
          <a:xfrm>
            <a:off x="-533400" y="2647"/>
            <a:ext cx="10210799" cy="5140853"/>
            <a:chOff x="-533400" y="-1"/>
            <a:chExt cx="10210799" cy="5140853"/>
          </a:xfrm>
        </p:grpSpPr>
        <p:cxnSp>
          <p:nvCxnSpPr>
            <p:cNvPr id="69" name="Straight Connector 68"/>
            <p:cNvCxnSpPr/>
            <p:nvPr userDrawn="1"/>
          </p:nvCxnSpPr>
          <p:spPr>
            <a:xfrm rot="5400000">
              <a:off x="-382587" y="-150814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 userDrawn="1"/>
          </p:nvCxnSpPr>
          <p:spPr>
            <a:xfrm rot="5400000">
              <a:off x="-382587" y="153986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 userDrawn="1"/>
          </p:nvCxnSpPr>
          <p:spPr>
            <a:xfrm rot="5400000">
              <a:off x="-382587" y="458786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 userDrawn="1"/>
          </p:nvCxnSpPr>
          <p:spPr>
            <a:xfrm rot="5400000">
              <a:off x="-382587" y="763586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 userDrawn="1"/>
          </p:nvCxnSpPr>
          <p:spPr>
            <a:xfrm rot="5400000">
              <a:off x="-382587" y="1068386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 userDrawn="1"/>
          </p:nvCxnSpPr>
          <p:spPr>
            <a:xfrm rot="5400000">
              <a:off x="-382587" y="1373186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 userDrawn="1"/>
          </p:nvCxnSpPr>
          <p:spPr>
            <a:xfrm rot="5400000">
              <a:off x="-382587" y="1677986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 userDrawn="1"/>
          </p:nvCxnSpPr>
          <p:spPr>
            <a:xfrm rot="5400000">
              <a:off x="-382587" y="1982786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 userDrawn="1"/>
          </p:nvCxnSpPr>
          <p:spPr>
            <a:xfrm rot="5400000">
              <a:off x="-382587" y="2287586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 userDrawn="1"/>
          </p:nvCxnSpPr>
          <p:spPr>
            <a:xfrm rot="5400000">
              <a:off x="-382587" y="2592386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 userDrawn="1"/>
          </p:nvCxnSpPr>
          <p:spPr>
            <a:xfrm rot="5400000">
              <a:off x="-382587" y="2897186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 userDrawn="1"/>
          </p:nvCxnSpPr>
          <p:spPr>
            <a:xfrm rot="5400000">
              <a:off x="-382587" y="3201986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 userDrawn="1"/>
          </p:nvCxnSpPr>
          <p:spPr>
            <a:xfrm rot="5400000">
              <a:off x="-382587" y="3506786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 userDrawn="1"/>
          </p:nvCxnSpPr>
          <p:spPr>
            <a:xfrm rot="5400000">
              <a:off x="-382587" y="3811586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 userDrawn="1"/>
          </p:nvCxnSpPr>
          <p:spPr>
            <a:xfrm rot="5400000">
              <a:off x="-382587" y="4116386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 userDrawn="1"/>
          </p:nvCxnSpPr>
          <p:spPr>
            <a:xfrm rot="5400000">
              <a:off x="-382587" y="4421186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 userDrawn="1"/>
          </p:nvCxnSpPr>
          <p:spPr>
            <a:xfrm rot="5400000">
              <a:off x="-382587" y="4685237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 userDrawn="1"/>
          </p:nvCxnSpPr>
          <p:spPr>
            <a:xfrm rot="5400000">
              <a:off x="-382587" y="4990037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 userDrawn="1"/>
          </p:nvCxnSpPr>
          <p:spPr>
            <a:xfrm rot="5400000">
              <a:off x="9526587" y="-150812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 userDrawn="1"/>
          </p:nvCxnSpPr>
          <p:spPr>
            <a:xfrm rot="5400000">
              <a:off x="9526587" y="153988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 userDrawn="1"/>
          </p:nvCxnSpPr>
          <p:spPr>
            <a:xfrm rot="5400000">
              <a:off x="9526587" y="458788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 userDrawn="1"/>
          </p:nvCxnSpPr>
          <p:spPr>
            <a:xfrm rot="5400000">
              <a:off x="9526587" y="763588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 userDrawn="1"/>
          </p:nvCxnSpPr>
          <p:spPr>
            <a:xfrm rot="5400000">
              <a:off x="9526587" y="1068388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 userDrawn="1"/>
          </p:nvCxnSpPr>
          <p:spPr>
            <a:xfrm rot="5400000">
              <a:off x="9526587" y="1373188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 userDrawn="1"/>
          </p:nvCxnSpPr>
          <p:spPr>
            <a:xfrm rot="5400000">
              <a:off x="9526587" y="1677988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 userDrawn="1"/>
          </p:nvCxnSpPr>
          <p:spPr>
            <a:xfrm rot="5400000">
              <a:off x="9526587" y="1982788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 userDrawn="1"/>
          </p:nvCxnSpPr>
          <p:spPr>
            <a:xfrm rot="5400000">
              <a:off x="9526587" y="2287588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 userDrawn="1"/>
          </p:nvCxnSpPr>
          <p:spPr>
            <a:xfrm rot="5400000">
              <a:off x="9526587" y="2592388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 userDrawn="1"/>
          </p:nvCxnSpPr>
          <p:spPr>
            <a:xfrm rot="5400000">
              <a:off x="9526587" y="2897188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 userDrawn="1"/>
          </p:nvCxnSpPr>
          <p:spPr>
            <a:xfrm rot="5400000">
              <a:off x="9526587" y="3201988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 userDrawn="1"/>
          </p:nvCxnSpPr>
          <p:spPr>
            <a:xfrm rot="5400000">
              <a:off x="9526587" y="3506788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 userDrawn="1"/>
          </p:nvCxnSpPr>
          <p:spPr>
            <a:xfrm rot="5400000">
              <a:off x="9526587" y="3811588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 userDrawn="1"/>
          </p:nvCxnSpPr>
          <p:spPr>
            <a:xfrm rot="5400000">
              <a:off x="9526587" y="4116388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 userDrawn="1"/>
          </p:nvCxnSpPr>
          <p:spPr>
            <a:xfrm rot="5400000">
              <a:off x="9526587" y="4421188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 userDrawn="1"/>
          </p:nvCxnSpPr>
          <p:spPr>
            <a:xfrm rot="5400000">
              <a:off x="9526587" y="4685239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 userDrawn="1"/>
          </p:nvCxnSpPr>
          <p:spPr>
            <a:xfrm rot="5400000">
              <a:off x="9526587" y="4990039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3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301624" y="4777313"/>
            <a:ext cx="3046412" cy="156637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lang="en-US" sz="600" b="0" i="0" smtClean="0">
                <a:effectLst/>
              </a:defRPr>
            </a:lvl1pPr>
          </a:lstStyle>
          <a:p>
            <a:endParaRPr lang="en-US">
              <a:ea typeface="Open Sans" charset="0"/>
              <a:cs typeface="Arial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0E5E65-0BB8-D24A-A4D2-6564AB527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624" y="285750"/>
            <a:ext cx="8537576" cy="369332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lvl="0"/>
            <a:r>
              <a:rPr lang="en-US"/>
              <a:t>Title Arial 24pt red sentence case</a:t>
            </a:r>
          </a:p>
        </p:txBody>
      </p:sp>
    </p:spTree>
    <p:extLst>
      <p:ext uri="{BB962C8B-B14F-4D97-AF65-F5344CB8AC3E}">
        <p14:creationId xmlns:p14="http://schemas.microsoft.com/office/powerpoint/2010/main" val="40058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1" r:id="rId1"/>
    <p:sldLayoutId id="2147483720" r:id="rId2"/>
    <p:sldLayoutId id="2147483802" r:id="rId3"/>
    <p:sldLayoutId id="2147483649" r:id="rId4"/>
    <p:sldLayoutId id="2147483803" r:id="rId5"/>
    <p:sldLayoutId id="2147483796" r:id="rId6"/>
    <p:sldLayoutId id="2147483685" r:id="rId7"/>
    <p:sldLayoutId id="2147483745" r:id="rId8"/>
    <p:sldLayoutId id="2147483762" r:id="rId9"/>
    <p:sldLayoutId id="2147483791" r:id="rId10"/>
    <p:sldLayoutId id="2147483792" r:id="rId11"/>
    <p:sldLayoutId id="2147483793" r:id="rId12"/>
    <p:sldLayoutId id="2147483794" r:id="rId13"/>
    <p:sldLayoutId id="2147483795" r:id="rId14"/>
    <p:sldLayoutId id="2147483799" r:id="rId15"/>
    <p:sldLayoutId id="2147483724" r:id="rId16"/>
    <p:sldLayoutId id="2147483800" r:id="rId17"/>
    <p:sldLayoutId id="2147483671" r:id="rId18"/>
    <p:sldLayoutId id="2147483650" r:id="rId19"/>
    <p:sldLayoutId id="2147483769" r:id="rId20"/>
    <p:sldLayoutId id="2147483770" r:id="rId21"/>
    <p:sldLayoutId id="2147483772" r:id="rId22"/>
    <p:sldLayoutId id="2147483771" r:id="rId23"/>
    <p:sldLayoutId id="2147483798" r:id="rId24"/>
    <p:sldLayoutId id="2147483777" r:id="rId25"/>
    <p:sldLayoutId id="2147483774" r:id="rId26"/>
    <p:sldLayoutId id="2147483797" r:id="rId27"/>
    <p:sldLayoutId id="2147483778" r:id="rId28"/>
    <p:sldLayoutId id="2147483773" r:id="rId29"/>
    <p:sldLayoutId id="2147483808" r:id="rId30"/>
    <p:sldLayoutId id="2147483809" r:id="rId31"/>
    <p:sldLayoutId id="2147483739" r:id="rId32"/>
    <p:sldLayoutId id="2147483693" r:id="rId33"/>
    <p:sldLayoutId id="2147483806" r:id="rId34"/>
    <p:sldLayoutId id="2147483699" r:id="rId35"/>
    <p:sldLayoutId id="2147483807" r:id="rId36"/>
    <p:sldLayoutId id="2147483751" r:id="rId37"/>
    <p:sldLayoutId id="2147483804" r:id="rId38"/>
    <p:sldLayoutId id="2147483767" r:id="rId39"/>
    <p:sldLayoutId id="2147483805" r:id="rId40"/>
    <p:sldLayoutId id="2147483768" r:id="rId41"/>
    <p:sldLayoutId id="2147483728" r:id="rId42"/>
    <p:sldLayoutId id="2147483810" r:id="rId43"/>
    <p:sldLayoutId id="2147483811" r:id="rId44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4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tabLst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90" userDrawn="1">
          <p15:clr>
            <a:srgbClr val="F26B43"/>
          </p15:clr>
        </p15:guide>
        <p15:guide id="2" orient="horz" pos="3047" userDrawn="1">
          <p15:clr>
            <a:srgbClr val="F26B43"/>
          </p15:clr>
        </p15:guide>
        <p15:guide id="3" pos="5569" userDrawn="1">
          <p15:clr>
            <a:srgbClr val="F26B43"/>
          </p15:clr>
        </p15:guide>
        <p15:guide id="4" orient="horz" pos="190" userDrawn="1">
          <p15:clr>
            <a:srgbClr val="F26B43"/>
          </p15:clr>
        </p15:guide>
        <p15:guide id="5" orient="horz" pos="766" userDrawn="1">
          <p15:clr>
            <a:srgbClr val="F26B43"/>
          </p15:clr>
        </p15:guide>
        <p15:guide id="6" pos="385" userDrawn="1">
          <p15:clr>
            <a:srgbClr val="F26B43"/>
          </p15:clr>
        </p15:guide>
        <p15:guide id="7" pos="5374" userDrawn="1">
          <p15:clr>
            <a:srgbClr val="F26B43"/>
          </p15:clr>
        </p15:guide>
        <p15:guide id="8" orient="horz" pos="2856" userDrawn="1">
          <p15:clr>
            <a:srgbClr val="F26B43"/>
          </p15:clr>
        </p15:guide>
        <p15:guide id="9" orient="horz" pos="961" userDrawn="1">
          <p15:clr>
            <a:srgbClr val="F26B43"/>
          </p15:clr>
        </p15:guide>
        <p15:guide id="11" orient="horz" pos="2307" userDrawn="1">
          <p15:clr>
            <a:srgbClr val="F26B43"/>
          </p15:clr>
        </p15:guide>
        <p15:guide id="12" orient="horz" pos="2495" userDrawn="1">
          <p15:clr>
            <a:srgbClr val="F26B43"/>
          </p15:clr>
        </p15:guide>
        <p15:guide id="13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655F7D-7AB1-BD44-A685-8F101B601D4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1624" y="2827717"/>
            <a:ext cx="5641976" cy="492443"/>
          </a:xfrm>
        </p:spPr>
        <p:txBody>
          <a:bodyPr/>
          <a:lstStyle/>
          <a:p>
            <a:r>
              <a:rPr lang="en-US" dirty="0"/>
              <a:t>EAWG – July 15 - Web3</a:t>
            </a:r>
          </a:p>
        </p:txBody>
      </p:sp>
    </p:spTree>
    <p:extLst>
      <p:ext uri="{BB962C8B-B14F-4D97-AF65-F5344CB8AC3E}">
        <p14:creationId xmlns:p14="http://schemas.microsoft.com/office/powerpoint/2010/main" val="39811932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DB21036-CA8D-454E-8711-09400161A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7825ABD-F7A0-488F-A318-CEED04F7955A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ABEF7161-39F9-F745-9A2B-33DA2ED59E91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441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003F5A-EAB1-C643-9D78-24DEEC5D982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01624" y="2827717"/>
            <a:ext cx="5641976" cy="492443"/>
          </a:xfrm>
        </p:spPr>
        <p:txBody>
          <a:bodyPr/>
          <a:lstStyle/>
          <a:p>
            <a:r>
              <a:rPr lang="en-US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310870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670E896-4DEF-9B48-BBDE-84533DA8B17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 lIns="0" tIns="0" rIns="0" bIns="0" anchor="t"/>
          <a:lstStyle/>
          <a:p>
            <a:pPr marL="171450" indent="-171450">
              <a:buChar char="•"/>
            </a:pPr>
            <a:r>
              <a:rPr lang="en-US" dirty="0">
                <a:cs typeface="Arial"/>
              </a:rPr>
              <a:t>An idea for the "Next Version" of the web</a:t>
            </a:r>
          </a:p>
          <a:p>
            <a:pPr marL="171450" indent="-171450">
              <a:buChar char="•"/>
            </a:pPr>
            <a:r>
              <a:rPr lang="en-US" dirty="0">
                <a:cs typeface="Arial"/>
              </a:rPr>
              <a:t>Focuses on decentralization of the web via peer-to-peer networks, block chain technology, and token-based economics</a:t>
            </a:r>
          </a:p>
          <a:p>
            <a:pPr marL="171450" indent="-171450">
              <a:buChar char="•"/>
            </a:pPr>
            <a:r>
              <a:rPr lang="en-US" dirty="0">
                <a:cs typeface="Arial"/>
              </a:rPr>
              <a:t>Relatively new in popularity, picked up speed in 2021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DB21036-CA8D-454E-8711-09400161A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Web3 – What is it?</a:t>
            </a:r>
            <a:endParaRPr lang="en-US" dirty="0">
              <a:cs typeface="Arial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7825ABD-F7A0-488F-A318-CEED04F7955A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ABEF7161-39F9-F745-9A2B-33DA2ED59E9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026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670E896-4DEF-9B48-BBDE-84533DA8B17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 lIns="0" tIns="0" rIns="0" bIns="0" anchor="t"/>
          <a:lstStyle/>
          <a:p>
            <a:pPr marL="171450" indent="-171450">
              <a:buChar char="•"/>
            </a:pPr>
            <a:r>
              <a:rPr lang="en-US" dirty="0">
                <a:cs typeface="Arial"/>
              </a:rPr>
              <a:t>Not fully vetted yet, but we have an idea</a:t>
            </a:r>
          </a:p>
          <a:p>
            <a:pPr marL="171450" indent="-171450">
              <a:buChar char="•"/>
            </a:pPr>
            <a:r>
              <a:rPr lang="en-US" dirty="0">
                <a:cs typeface="Arial"/>
              </a:rPr>
              <a:t>General idea is applications and data will be decentralized</a:t>
            </a:r>
          </a:p>
          <a:p>
            <a:pPr marL="171450" indent="-171450">
              <a:buChar char="•"/>
            </a:pPr>
            <a:r>
              <a:rPr lang="en-US" dirty="0">
                <a:cs typeface="Arial"/>
              </a:rPr>
              <a:t>The web and all its content will be hosted on peer-to-peer networks, like the Ethereum network</a:t>
            </a:r>
          </a:p>
          <a:p>
            <a:pPr marL="171450" indent="-171450">
              <a:buChar char="•"/>
            </a:pPr>
            <a:r>
              <a:rPr lang="en-US" dirty="0">
                <a:cs typeface="Arial"/>
              </a:rPr>
              <a:t>Data stores will be replaced by distributed networks and distributed file systems</a:t>
            </a:r>
          </a:p>
          <a:p>
            <a:pPr marL="171450" indent="-171450">
              <a:buChar char="•"/>
            </a:pPr>
            <a:r>
              <a:rPr lang="en-US" dirty="0">
                <a:cs typeface="Arial"/>
              </a:rPr>
              <a:t>There will no longer be backends, but instead "smart contracts"</a:t>
            </a:r>
          </a:p>
          <a:p>
            <a:pPr marL="171450" indent="-171450">
              <a:buChar char="•"/>
            </a:pPr>
            <a:r>
              <a:rPr lang="en-US" dirty="0">
                <a:cs typeface="Arial"/>
              </a:rPr>
              <a:t>Smart contracts are interfaces, hosted on peer-to-peer networks that allow web consumers to interact with the blockchain network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DB21036-CA8D-454E-8711-09400161A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a web3 application work?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7825ABD-F7A0-488F-A318-CEED04F7955A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ABEF7161-39F9-F745-9A2B-33DA2ED59E9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295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670E896-4DEF-9B48-BBDE-84533DA8B17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 lIns="0" tIns="0" rIns="0" bIns="0" anchor="t"/>
          <a:lstStyle/>
          <a:p>
            <a:pPr marL="171450" indent="-171450">
              <a:buChar char="•"/>
            </a:pPr>
            <a:r>
              <a:rPr lang="en-US" dirty="0">
                <a:ea typeface="+mn-lt"/>
                <a:cs typeface="+mn-lt"/>
              </a:rPr>
              <a:t>The Ethereum network has standardized interfaces for interacting on the blockchain, and they are hosted there</a:t>
            </a:r>
            <a:endParaRPr lang="en-US" dirty="0">
              <a:cs typeface="Arial"/>
            </a:endParaRPr>
          </a:p>
          <a:p>
            <a:pPr marL="171450" indent="-171450">
              <a:buChar char="•"/>
            </a:pPr>
            <a:r>
              <a:rPr lang="en-US" dirty="0">
                <a:ea typeface="+mn-lt"/>
                <a:cs typeface="+mn-lt"/>
              </a:rPr>
              <a:t>Written in a java-like language called "Solidity"</a:t>
            </a:r>
            <a:endParaRPr lang="en-US" dirty="0">
              <a:cs typeface="Arial"/>
            </a:endParaRPr>
          </a:p>
          <a:p>
            <a:pPr marL="171450" indent="-171450">
              <a:buChar char="•"/>
            </a:pPr>
            <a:r>
              <a:rPr lang="en-US" dirty="0">
                <a:ea typeface="+mn-lt"/>
                <a:cs typeface="+mn-lt"/>
              </a:rPr>
              <a:t>Toolchain called "Hardhat" lets developers test, create, and interact with smart contracts in our code bases</a:t>
            </a:r>
            <a:endParaRPr lang="en-US" dirty="0">
              <a:cs typeface="Arial"/>
            </a:endParaRPr>
          </a:p>
          <a:p>
            <a:pPr marL="171450" indent="-171450">
              <a:buChar char="•"/>
            </a:pPr>
            <a:r>
              <a:rPr lang="en-US" dirty="0">
                <a:ea typeface="+mn-lt"/>
                <a:cs typeface="+mn-lt"/>
              </a:rPr>
              <a:t>Can be extended to meet the needs of the application. Ethereum provides the structure for the contracts, but they can be extended to provide additional functionality</a:t>
            </a:r>
            <a:endParaRPr lang="en-US" dirty="0">
              <a:cs typeface="Arial"/>
            </a:endParaRPr>
          </a:p>
          <a:p>
            <a:pPr marL="171450" indent="-171450">
              <a:buChar char="•"/>
            </a:pPr>
            <a:r>
              <a:rPr lang="en-US" dirty="0">
                <a:ea typeface="+mn-lt"/>
                <a:cs typeface="+mn-lt"/>
              </a:rPr>
              <a:t>In my demo today we will extend "ERC721" for minting NFTs</a:t>
            </a:r>
            <a:endParaRPr lang="en-US" dirty="0">
              <a:cs typeface="Arial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DB21036-CA8D-454E-8711-09400161A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Smart Contracts on Ethereum (Hardhat and Solidity) 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7825ABD-F7A0-488F-A318-CEED04F7955A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ABEF7161-39F9-F745-9A2B-33DA2ED59E9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733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670E896-4DEF-9B48-BBDE-84533DA8B17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 lIns="0" tIns="0" rIns="0" bIns="0" anchor="t"/>
          <a:lstStyle/>
          <a:p>
            <a:pPr marL="171450" indent="-171450">
              <a:buChar char="•"/>
            </a:pPr>
            <a:r>
              <a:rPr lang="en-US" dirty="0">
                <a:ea typeface="+mn-lt"/>
                <a:cs typeface="+mn-lt"/>
              </a:rPr>
              <a:t>"Non-Fungible Token"</a:t>
            </a:r>
            <a:endParaRPr lang="en-US">
              <a:cs typeface="Arial"/>
            </a:endParaRPr>
          </a:p>
          <a:p>
            <a:pPr marL="171450" indent="-171450">
              <a:buChar char="•"/>
            </a:pPr>
            <a:r>
              <a:rPr lang="en-US" dirty="0">
                <a:ea typeface="+mn-lt"/>
                <a:cs typeface="+mn-lt"/>
              </a:rPr>
              <a:t>Unique digital asset, most popularly pieces of digital artwork, but can also be something like a domain name, digital document, or representative of a real physical object somewhere in the world</a:t>
            </a:r>
            <a:endParaRPr lang="en-US">
              <a:cs typeface="Arial"/>
            </a:endParaRPr>
          </a:p>
          <a:p>
            <a:pPr marL="171450" indent="-171450">
              <a:buChar char="•"/>
            </a:pPr>
            <a:r>
              <a:rPr lang="en-US" dirty="0">
                <a:ea typeface="+mn-lt"/>
                <a:cs typeface="+mn-lt"/>
              </a:rPr>
              <a:t>Often the assets belong to a collection, as in digital art</a:t>
            </a:r>
            <a:endParaRPr lang="en-US" dirty="0">
              <a:cs typeface="Arial"/>
            </a:endParaRPr>
          </a:p>
          <a:p>
            <a:pPr marL="171450" indent="-171450">
              <a:buChar char="•"/>
            </a:pPr>
            <a:r>
              <a:rPr lang="en-US" dirty="0">
                <a:ea typeface="+mn-lt"/>
                <a:cs typeface="+mn-lt"/>
              </a:rPr>
              <a:t>Many NFTs are often procedurally and randomly generated based off a set of attributes. Certain attributes are rarer than others, so NFTs become more valuable the more "unlikely" that their generation was</a:t>
            </a:r>
            <a:endParaRPr lang="en-US" dirty="0">
              <a:cs typeface="Arial"/>
            </a:endParaRPr>
          </a:p>
          <a:p>
            <a:pPr marL="171450" indent="-171450">
              <a:buChar char="•"/>
            </a:pPr>
            <a:endParaRPr lang="en-US" dirty="0">
              <a:cs typeface="Arial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DB21036-CA8D-454E-8711-09400161A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NFTs – Context for Later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7825ABD-F7A0-488F-A318-CEED04F7955A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ABEF7161-39F9-F745-9A2B-33DA2ED59E9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85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670E896-4DEF-9B48-BBDE-84533DA8B17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 lIns="0" tIns="0" rIns="0" bIns="0" anchor="t"/>
          <a:lstStyle/>
          <a:p>
            <a:pPr marL="171450" indent="-171450">
              <a:buChar char="•"/>
            </a:pPr>
            <a:r>
              <a:rPr lang="en-US" dirty="0">
                <a:ea typeface="+mn-lt"/>
                <a:cs typeface="+mn-lt"/>
              </a:rPr>
              <a:t>"Interplanetary File System"</a:t>
            </a:r>
            <a:endParaRPr lang="en-US" dirty="0">
              <a:cs typeface="Arial"/>
            </a:endParaRPr>
          </a:p>
          <a:p>
            <a:pPr marL="171450" indent="-171450">
              <a:buChar char="•"/>
            </a:pPr>
            <a:r>
              <a:rPr lang="en-US" dirty="0">
                <a:ea typeface="+mn-lt"/>
                <a:cs typeface="+mn-lt"/>
              </a:rPr>
              <a:t>Decentralized File System in the cloud, similar to bit torrent</a:t>
            </a:r>
            <a:endParaRPr lang="en-US" dirty="0">
              <a:cs typeface="Arial"/>
            </a:endParaRPr>
          </a:p>
          <a:p>
            <a:pPr marL="171450" indent="-171450">
              <a:buChar char="•"/>
            </a:pPr>
            <a:r>
              <a:rPr lang="en-US" dirty="0">
                <a:ea typeface="+mn-lt"/>
                <a:cs typeface="+mn-lt"/>
              </a:rPr>
              <a:t>Most Files are too large to store efficiently on the block chain, so files get stored them "off chain" on IPFS</a:t>
            </a:r>
          </a:p>
          <a:p>
            <a:pPr marL="171450" indent="-171450">
              <a:buChar char="•"/>
            </a:pPr>
            <a:r>
              <a:rPr lang="en-US" dirty="0">
                <a:ea typeface="+mn-lt"/>
                <a:cs typeface="+mn-lt"/>
              </a:rPr>
              <a:t>Handles addressability for us, all files in IPFS have a globally unique identifier that we can reference when minting an NFT</a:t>
            </a:r>
            <a:endParaRPr lang="en-US" dirty="0">
              <a:cs typeface="Arial"/>
            </a:endParaRPr>
          </a:p>
          <a:p>
            <a:pPr marL="171450" indent="-171450">
              <a:buChar char="•"/>
            </a:pPr>
            <a:endParaRPr lang="en-US" dirty="0">
              <a:cs typeface="Arial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DB21036-CA8D-454E-8711-09400161A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IPFS – Context for Later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7825ABD-F7A0-488F-A318-CEED04F7955A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ABEF7161-39F9-F745-9A2B-33DA2ED59E9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385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670E896-4DEF-9B48-BBDE-84533DA8B17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 lIns="0" tIns="0" rIns="0" bIns="0" anchor="t"/>
          <a:lstStyle/>
          <a:p>
            <a:pPr>
              <a:buChar char="•"/>
            </a:pPr>
            <a:r>
              <a:rPr lang="en-US" dirty="0">
                <a:cs typeface="Arial"/>
              </a:rPr>
              <a:t> </a:t>
            </a:r>
            <a:r>
              <a:rPr lang="en-US" dirty="0">
                <a:ea typeface="+mn-lt"/>
                <a:cs typeface="+mn-lt"/>
              </a:rPr>
              <a:t>Secure payment tool (browser plugin) that links up with a user's crypto wallets and several Ethereum based networks. </a:t>
            </a:r>
            <a:endParaRPr lang="en-US" dirty="0"/>
          </a:p>
          <a:p>
            <a:pPr>
              <a:buChar char="•"/>
            </a:pPr>
            <a:r>
              <a:rPr lang="en-US" dirty="0">
                <a:ea typeface="+mn-lt"/>
                <a:cs typeface="+mn-lt"/>
              </a:rPr>
              <a:t> In today's demo, I will be using a fake wallet with ~10K Ether and have my smart contract deployed to a local development network, which </a:t>
            </a:r>
            <a:r>
              <a:rPr lang="en-US" dirty="0" err="1">
                <a:ea typeface="+mn-lt"/>
                <a:cs typeface="+mn-lt"/>
              </a:rPr>
              <a:t>Metamask</a:t>
            </a:r>
            <a:r>
              <a:rPr lang="en-US" dirty="0">
                <a:ea typeface="+mn-lt"/>
                <a:cs typeface="+mn-lt"/>
              </a:rPr>
              <a:t> is already connected to</a:t>
            </a:r>
            <a:endParaRPr lang="en-US" dirty="0">
              <a:cs typeface="Arial"/>
            </a:endParaRPr>
          </a:p>
          <a:p>
            <a:pPr marL="171450" indent="-171450">
              <a:buChar char="•"/>
            </a:pPr>
            <a:r>
              <a:rPr lang="en-US" dirty="0">
                <a:ea typeface="+mn-lt"/>
                <a:cs typeface="+mn-lt"/>
              </a:rPr>
              <a:t>In a production ready web3 app, everything would theoretically be deployed to the Ethereum main network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DB21036-CA8D-454E-8711-09400161A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Metamask</a:t>
            </a:r>
            <a:r>
              <a:rPr lang="en-US" dirty="0"/>
              <a:t> – Context for Later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7825ABD-F7A0-488F-A318-CEED04F7955A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ABEF7161-39F9-F745-9A2B-33DA2ED59E9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7473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670E896-4DEF-9B48-BBDE-84533DA8B17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 lIns="0" tIns="0" rIns="0" bIns="0" anchor="t"/>
          <a:lstStyle/>
          <a:p>
            <a:pPr marL="171450" indent="-171450">
              <a:buChar char="•"/>
            </a:pPr>
            <a:r>
              <a:rPr lang="en-US" dirty="0">
                <a:cs typeface="Arial"/>
              </a:rPr>
              <a:t>Imagine UL has a fulfillment system where customers can request work be done to put the UL Mark on their product</a:t>
            </a:r>
          </a:p>
          <a:p>
            <a:pPr marL="171450" indent="-171450">
              <a:buChar char="•"/>
            </a:pPr>
            <a:r>
              <a:rPr lang="en-US" dirty="0">
                <a:cs typeface="Arial"/>
              </a:rPr>
              <a:t>They provide the details of the work, and the work is associated with their Account Id on a peer-to-peer network (in today's case, Ethereum)</a:t>
            </a:r>
          </a:p>
          <a:p>
            <a:pPr marL="171450" indent="-171450">
              <a:buChar char="•"/>
            </a:pPr>
            <a:r>
              <a:rPr lang="en-US" dirty="0">
                <a:cs typeface="Arial"/>
              </a:rPr>
              <a:t>When the work is complete, the proof of the work is detailed into a document, which is minted as an NFT</a:t>
            </a:r>
          </a:p>
          <a:p>
            <a:pPr marL="171450" indent="-171450">
              <a:buChar char="•"/>
            </a:pPr>
            <a:r>
              <a:rPr lang="en-US" dirty="0">
                <a:cs typeface="Arial"/>
              </a:rPr>
              <a:t>The NFT provides a guarantee of ownership by the client, and "proof" that their product has the UL Mark</a:t>
            </a:r>
          </a:p>
          <a:p>
            <a:pPr marL="171450" indent="-171450">
              <a:buChar char="•"/>
            </a:pPr>
            <a:r>
              <a:rPr lang="en-US" dirty="0">
                <a:cs typeface="Arial"/>
              </a:rPr>
              <a:t>The client then pays for the work that was done and retains ownership of that NFT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DB21036-CA8D-454E-8711-09400161A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Demo - Concept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7825ABD-F7A0-488F-A318-CEED04F7955A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ABEF7161-39F9-F745-9A2B-33DA2ED59E91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7304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DB21036-CA8D-454E-8711-09400161A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of the Demo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7825ABD-F7A0-488F-A318-CEED04F7955A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ABEF7161-39F9-F745-9A2B-33DA2ED59E91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9" name="Picture 9" descr="Diagram&#10;&#10;Description automatically generated">
            <a:extLst>
              <a:ext uri="{FF2B5EF4-FFF2-40B4-BE49-F238E27FC236}">
                <a16:creationId xmlns:a16="http://schemas.microsoft.com/office/drawing/2014/main" id="{CD64A046-8C24-6D8B-EA8E-43C16C5585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447" y="766418"/>
            <a:ext cx="5943600" cy="4168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2323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75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752"/>
</p:tagLst>
</file>

<file path=ppt/theme/theme1.xml><?xml version="1.0" encoding="utf-8"?>
<a:theme xmlns:a="http://schemas.openxmlformats.org/drawingml/2006/main" name="UL Corporate (16x9) 2017">
  <a:themeElements>
    <a:clrScheme name="UL Brandhub Templates">
      <a:dk1>
        <a:srgbClr val="000000"/>
      </a:dk1>
      <a:lt1>
        <a:srgbClr val="FFFFFF"/>
      </a:lt1>
      <a:dk2>
        <a:srgbClr val="939598"/>
      </a:dk2>
      <a:lt2>
        <a:srgbClr val="E9EDF2"/>
      </a:lt2>
      <a:accent1>
        <a:srgbClr val="C02032"/>
      </a:accent1>
      <a:accent2>
        <a:srgbClr val="F18A00"/>
      </a:accent2>
      <a:accent3>
        <a:srgbClr val="59B7B3"/>
      </a:accent3>
      <a:accent4>
        <a:srgbClr val="007587"/>
      </a:accent4>
      <a:accent5>
        <a:srgbClr val="204B59"/>
      </a:accent5>
      <a:accent6>
        <a:srgbClr val="92C800"/>
      </a:accent6>
      <a:hlink>
        <a:srgbClr val="C02032"/>
      </a:hlink>
      <a:folHlink>
        <a:srgbClr val="661A2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UL Template - JB.potx" id="{142B5C32-F8F2-4F09-A5A0-A8B098EADDE4}" vid="{98F84416-E435-4A98-9EDB-05BC183ECC4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662FD9B46035D49A3C5D86A2E364E63" ma:contentTypeVersion="5" ma:contentTypeDescription="Create a new document." ma:contentTypeScope="" ma:versionID="faf03e8633c1d0bb5bb75766364b249a">
  <xsd:schema xmlns:xsd="http://www.w3.org/2001/XMLSchema" xmlns:xs="http://www.w3.org/2001/XMLSchema" xmlns:p="http://schemas.microsoft.com/office/2006/metadata/properties" xmlns:ns3="7cc9136e-3519-4747-8742-7360fe014a65" targetNamespace="http://schemas.microsoft.com/office/2006/metadata/properties" ma:root="true" ma:fieldsID="313983c2161d8ccca1533bfdb2aee6cf" ns3:_="">
    <xsd:import namespace="7cc9136e-3519-4747-8742-7360fe014a6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cc9136e-3519-4747-8742-7360fe014a6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400C641-4FA4-4A9F-924E-DEAC83F7F2D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AF52815-C397-46A3-AB65-7A22AE8D544B}">
  <ds:schemaRefs>
    <ds:schemaRef ds:uri="7cc9136e-3519-4747-8742-7360fe014a6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C8A30510-A232-4A0F-82EB-355DE4A91C6E}">
  <ds:schemaRefs>
    <ds:schemaRef ds:uri="7cc9136e-3519-4747-8742-7360fe014a6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UL Template - JB</Template>
  <Application>Microsoft Office PowerPoint</Application>
  <PresentationFormat>On-screen Show (16:9)</PresentationFormat>
  <Slides>11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UL Corporate (16x9) 2017</vt:lpstr>
      <vt:lpstr>PowerPoint Presentation</vt:lpstr>
      <vt:lpstr>Web3 – What is it?</vt:lpstr>
      <vt:lpstr>How does a web3 application work?</vt:lpstr>
      <vt:lpstr>Smart Contracts on Ethereum (Hardhat and Solidity) </vt:lpstr>
      <vt:lpstr>NFTs – Context for Later</vt:lpstr>
      <vt:lpstr>IPFS – Context for Later</vt:lpstr>
      <vt:lpstr>Metamask – Context for Later</vt:lpstr>
      <vt:lpstr>The Demo - Concept</vt:lpstr>
      <vt:lpstr>Architecture of the Demo</vt:lpstr>
      <vt:lpstr>Demo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Borre, Jack</dc:creator>
  <cp:revision>185</cp:revision>
  <cp:lastPrinted>2018-01-11T17:48:36Z</cp:lastPrinted>
  <dcterms:created xsi:type="dcterms:W3CDTF">2022-04-15T12:38:32Z</dcterms:created>
  <dcterms:modified xsi:type="dcterms:W3CDTF">2022-07-14T08:27:50Z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0x0101009662FD9B46035D49A3C5D86A2E364E63</vt:lpwstr>
  </property>
  <property fmtid="{D5CDD505-2E9C-101B-9397-08002B2CF9AE}" pid="3" name="_dlc_DocIdItemGuid">
    <vt:lpwstr>c4e935b9-df63-4904-b18b-2d910b2732c8</vt:lpwstr>
  </property>
</Properties>
</file>