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5D5E4-04BA-4A8F-9561-9B83665B13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FFCF25-6E84-435C-812C-F99C2DE635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74740-F858-4A30-81CF-89AA4D8C2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D9D7BF-5DBC-4C6E-A61D-9DEF7D014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0C886-F831-4775-99AD-3FAE6EB5A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4902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EEF7-8610-47E7-AD7F-40BDAB47F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B9A22D-1420-48E5-B3A6-DA24B744FE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E90D07-05B2-4529-8D9F-858B3B44D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799728-E958-460F-B63F-B1340D1C6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2903D3-7D10-4FA5-8552-81978473E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6027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521684-D211-4486-9930-1E0F5F249D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F2220C-B9C9-4ACE-BC44-B33489DE8F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E90565-B264-4071-B4CA-036F1F265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D7CCF-377E-402F-92D1-C978429BF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9B99F-4473-4829-8D6B-4FBC6E65B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152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C0E42-18DE-485A-A3F8-B5A3C33C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C1C848-4CFD-4D6C-BFC8-989853E6C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FDBD3F-8D61-4970-BD98-1B2C1E20B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08EDB-F587-425B-B9FA-12D4AEDD3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9026BE-78F7-46AE-85E9-A03CB3B56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7150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870B2-BDD9-4547-A617-AD365906E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AB0F8F-5FD4-4B5E-B814-83B9F78FEF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9E8FA6-7DB5-41AB-B082-BD87A3FD2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A65CC5-0F33-47EB-8DA2-4808D0FD4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7BA531-E9EF-44F0-908F-439130CB2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28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3F18-2E4D-414B-8B38-8E00FB40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8CEE5-478D-40CF-85FF-7783319138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A58A8-6758-4583-BF18-19F75F13B6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B8A81-182F-4921-8F96-B18A4E06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142378-0C6A-4A0E-B176-66DEFD772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1530B1-C89F-4941-9AD2-D79C53B8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90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556F1-4977-434B-BDC1-988AC498A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8DAAC3-FBA8-4C42-867A-7EA18833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8251AE-FD0C-4D70-B5CB-10618F567F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0C84D3-581F-4533-B234-DEB6D24CC1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268A0E-3147-418B-BC5F-FEAFA88AFD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90E87D-67BB-49A7-855C-F08629E82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BBD57AA-C385-4D43-AF99-6525782123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659E0B-B18F-4E3E-9204-DCD202A4E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6118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697D2-D153-4662-86F6-687D776A75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1B876B-8AD1-409B-ABAB-F12E67C94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A36192-5813-49D2-A71F-7C56CDCD80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641183-BCF9-4C9B-B85E-9066D9009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04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360918-5439-4CA7-82D0-7B983ABBC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67E528-716E-4443-9BA7-64106670C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AC030C-2E52-4771-8382-794BF38C3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4235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88C8-A9B2-4587-A7B0-D997FA8DE1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9F918F-8AB8-4DB0-9E6D-135F994D5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70C672F-39DD-4190-8E09-3422AA5A96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1984AB3-CF80-4715-9D8B-4F1F3844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A0EAF-E05E-49A3-BC23-A696DE1AF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01B770-5BA1-4609-B3C0-45DDD045B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72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9A12D-4F4F-45EC-AA69-DB16209761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0C9A97-E552-432B-B285-4AF9F4155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87CFDB-E901-4B70-B7D7-A50192E3EE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374139-7982-4478-B550-796F0A9E5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68E59-012C-4A95-B4CD-76FCB98EF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4D5BD-36CC-4B78-8BC5-6D969BDB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6953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55F865-84E7-4FAC-8269-200E04038A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161A9-5DE2-4ECA-BB01-311EA1C357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02FFF8-EF94-439D-A320-77AF445B0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85DB74-4425-4FD5-9B35-EF1710B0F74F}" type="datetimeFigureOut">
              <a:rPr lang="en-GB" smtClean="0"/>
              <a:t>02/10/2025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849D79-BE14-4CC1-A11C-06774A8D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B050D7-2F7E-4226-A3CD-2934D0D3E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7705-9E2A-4259-8BFE-FA6ED7F6C5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909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4C257C0-5762-43D2-9D0D-3F9D735A2C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936" y="1516214"/>
            <a:ext cx="11850127" cy="3825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416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770425-263D-42FE-8A55-432C4A1EF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3704" y="1843198"/>
            <a:ext cx="8055038" cy="39246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8F15CA-A3A2-4477-B7A5-7E006DE9D305}"/>
              </a:ext>
            </a:extLst>
          </p:cNvPr>
          <p:cNvSpPr txBox="1"/>
          <p:nvPr/>
        </p:nvSpPr>
        <p:spPr>
          <a:xfrm>
            <a:off x="1595718" y="950259"/>
            <a:ext cx="340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power bi summary dashboard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49592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1</cp:revision>
  <dcterms:created xsi:type="dcterms:W3CDTF">2025-10-02T13:15:44Z</dcterms:created>
  <dcterms:modified xsi:type="dcterms:W3CDTF">2025-10-02T13:16:02Z</dcterms:modified>
</cp:coreProperties>
</file>