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2" r:id="rId10"/>
    <p:sldId id="264" r:id="rId11"/>
    <p:sldId id="267" r:id="rId12"/>
    <p:sldId id="265" r:id="rId13"/>
    <p:sldId id="268" r:id="rId14"/>
    <p:sldId id="266" r:id="rId15"/>
    <p:sldId id="273" r:id="rId16"/>
    <p:sldId id="274" r:id="rId17"/>
    <p:sldId id="275" r:id="rId18"/>
    <p:sldId id="276" r:id="rId19"/>
    <p:sldId id="272" r:id="rId20"/>
    <p:sldId id="269" r:id="rId21"/>
    <p:sldId id="27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6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3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9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5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4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1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BFC3-F885-4632-BD00-C44A60FCF93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2188-BCE7-4AA4-A976-F66EDC3A1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lson Gan\Desktop\abstract_snow_background_3102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48"/>
            <a:ext cx="9612560" cy="6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Installation Guide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Wilson Gan &amp; Philip Kim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Appointment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176" y="1600200"/>
            <a:ext cx="273630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There is the appointment data page.</a:t>
            </a:r>
          </a:p>
          <a:p>
            <a:r>
              <a:rPr lang="en-US" altLang="zh-CN" dirty="0" smtClean="0"/>
              <a:t>You can check all the appointment and the person who student want to meet in here.</a:t>
            </a:r>
            <a:endParaRPr lang="zh-CN" altLang="en-US" dirty="0"/>
          </a:p>
        </p:txBody>
      </p:sp>
      <p:pic>
        <p:nvPicPr>
          <p:cNvPr id="8194" name="Picture 2" descr="C:\Users\Wilson Gan\Desktop\VAImages\Screen Shot 2018-12-03 at 12.21.28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87653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Student </a:t>
            </a:r>
            <a:r>
              <a:rPr lang="en-US" altLang="zh-CN" dirty="0"/>
              <a:t>I</a:t>
            </a:r>
            <a:r>
              <a:rPr lang="en-US" altLang="zh-CN" dirty="0" smtClean="0"/>
              <a:t>nformation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student information part.</a:t>
            </a:r>
          </a:p>
          <a:p>
            <a:r>
              <a:rPr lang="en-US" altLang="zh-CN" dirty="0" smtClean="0"/>
              <a:t>Student ID and Name is constant when they register. </a:t>
            </a:r>
          </a:p>
          <a:p>
            <a:r>
              <a:rPr lang="en-US" altLang="zh-CN" dirty="0" smtClean="0"/>
              <a:t>Student can change their username, password, major, email, and phone number in their app page.</a:t>
            </a:r>
          </a:p>
        </p:txBody>
      </p:sp>
    </p:spTree>
    <p:extLst>
      <p:ext uri="{BB962C8B-B14F-4D97-AF65-F5344CB8AC3E}">
        <p14:creationId xmlns:p14="http://schemas.microsoft.com/office/powerpoint/2010/main" val="34582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Student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352" y="1196752"/>
            <a:ext cx="8229600" cy="1756792"/>
          </a:xfrm>
        </p:spPr>
        <p:txBody>
          <a:bodyPr/>
          <a:lstStyle/>
          <a:p>
            <a:r>
              <a:rPr lang="en-US" altLang="zh-CN" dirty="0" smtClean="0"/>
              <a:t>This is the student data.</a:t>
            </a:r>
          </a:p>
          <a:p>
            <a:r>
              <a:rPr lang="en-US" altLang="zh-CN" dirty="0" smtClean="0"/>
              <a:t>It will update the information if students login their app. </a:t>
            </a:r>
            <a:endParaRPr lang="zh-CN" altLang="en-US" dirty="0"/>
          </a:p>
        </p:txBody>
      </p:sp>
      <p:pic>
        <p:nvPicPr>
          <p:cNvPr id="9219" name="Picture 3" descr="C:\Users\Wilson Gan\Desktop\VAImages\Screen Shot 2018-12-03 at 12.24.13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4925"/>
            <a:ext cx="6300192" cy="372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Wilson Gan\Desktop\VAImages\Screen Shot 2018-12-03 at 12.24.35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78" y="2894925"/>
            <a:ext cx="189101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Wilson Gan\Desktop\VAImages\Screen Shot 2018-12-03 at 12.24.59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17" y="2739195"/>
            <a:ext cx="1964666" cy="38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Wilson Gan\Desktop\VAImages\Screen Shot 2018-12-03 at 12.25.04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94925"/>
            <a:ext cx="5256584" cy="3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 Information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Admin Information part.</a:t>
            </a:r>
          </a:p>
          <a:p>
            <a:r>
              <a:rPr lang="en-US" altLang="zh-CN" dirty="0" smtClean="0"/>
              <a:t>Admins’ ID and name is constant after they register in the app(may change in the database)</a:t>
            </a:r>
          </a:p>
          <a:p>
            <a:r>
              <a:rPr lang="en-US" altLang="zh-CN" dirty="0" smtClean="0"/>
              <a:t>Admins can change their username and password in the app</a:t>
            </a:r>
          </a:p>
        </p:txBody>
      </p:sp>
    </p:spTree>
    <p:extLst>
      <p:ext uri="{BB962C8B-B14F-4D97-AF65-F5344CB8AC3E}">
        <p14:creationId xmlns:p14="http://schemas.microsoft.com/office/powerpoint/2010/main" val="21157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This is the admin data.</a:t>
            </a:r>
          </a:p>
          <a:p>
            <a:r>
              <a:rPr lang="en-US" altLang="zh-CN" dirty="0" smtClean="0"/>
              <a:t>Username and password will be update if user change it.</a:t>
            </a:r>
            <a:endParaRPr lang="zh-CN" altLang="en-US" dirty="0"/>
          </a:p>
        </p:txBody>
      </p:sp>
      <p:pic>
        <p:nvPicPr>
          <p:cNvPr id="10242" name="Picture 2" descr="C:\Users\Wilson Gan\Desktop\VAImages\Screen Shot 2018-12-03 at 12.22.42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208912" cy="342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up your local IP </a:t>
            </a:r>
            <a:r>
              <a:rPr lang="en-US" altLang="zh-CN" dirty="0" err="1" smtClean="0"/>
              <a:t>Adress</a:t>
            </a:r>
            <a:r>
              <a:rPr lang="en-US" altLang="zh-CN" dirty="0" smtClean="0"/>
              <a:t> (part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First, click your main menu of computer and search “Run”, and run it.</a:t>
            </a:r>
          </a:p>
          <a:p>
            <a:r>
              <a:rPr lang="en-US" altLang="zh-CN" dirty="0" smtClean="0"/>
              <a:t>Enter  “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” and click ok of that window.</a:t>
            </a:r>
            <a:endParaRPr lang="zh-CN" altLang="en-US" dirty="0"/>
          </a:p>
        </p:txBody>
      </p:sp>
      <p:pic>
        <p:nvPicPr>
          <p:cNvPr id="1026" name="Picture 2" descr="C:\Users\Wilson Ga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3910013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9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your local IP </a:t>
            </a:r>
            <a:r>
              <a:rPr lang="en-US" altLang="zh-CN" dirty="0" err="1"/>
              <a:t>Adress</a:t>
            </a:r>
            <a:r>
              <a:rPr lang="en-US" altLang="zh-CN" dirty="0"/>
              <a:t> (part 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you finish the step above. You will see a new black window.</a:t>
            </a:r>
          </a:p>
          <a:p>
            <a:r>
              <a:rPr lang="en-US" altLang="zh-CN" dirty="0" smtClean="0"/>
              <a:t>And than enter “</a:t>
            </a:r>
            <a:r>
              <a:rPr lang="en-US" altLang="zh-CN" dirty="0" err="1" smtClean="0"/>
              <a:t>ipconfig</a:t>
            </a:r>
            <a:r>
              <a:rPr lang="en-US" altLang="zh-CN" dirty="0" smtClean="0"/>
              <a:t>” and than enter it.</a:t>
            </a:r>
          </a:p>
          <a:p>
            <a:r>
              <a:rPr lang="en-US" altLang="zh-CN" dirty="0" smtClean="0"/>
              <a:t>So you can see a lot of thing, go to the top part </a:t>
            </a:r>
            <a:r>
              <a:rPr lang="en-US" altLang="zh-CN" dirty="0"/>
              <a:t>and look for the first part of “</a:t>
            </a:r>
            <a:r>
              <a:rPr lang="en-US" altLang="zh-CN" dirty="0" smtClean="0"/>
              <a:t>IPv4 </a:t>
            </a:r>
            <a:r>
              <a:rPr lang="en-US" altLang="zh-CN" dirty="0" err="1" smtClean="0"/>
              <a:t>adress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Copy the number at </a:t>
            </a:r>
            <a:r>
              <a:rPr lang="en-US" altLang="zh-CN" dirty="0"/>
              <a:t>the same line(Ex: </a:t>
            </a:r>
            <a:r>
              <a:rPr lang="en-US" altLang="zh-CN" dirty="0" smtClean="0"/>
              <a:t>192.168.56.1).</a:t>
            </a:r>
            <a:endParaRPr lang="zh-CN" altLang="en-US" dirty="0"/>
          </a:p>
        </p:txBody>
      </p:sp>
      <p:pic>
        <p:nvPicPr>
          <p:cNvPr id="2050" name="Picture 2" descr="C:\Users\Wilson Ga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16832"/>
            <a:ext cx="7449279" cy="389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lson Gan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60501"/>
            <a:ext cx="813126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ilson Gan\Desktop\捕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7" y="1588521"/>
            <a:ext cx="7823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your local IP </a:t>
            </a:r>
            <a:r>
              <a:rPr lang="en-US" altLang="zh-CN" dirty="0" err="1"/>
              <a:t>Adress</a:t>
            </a:r>
            <a:r>
              <a:rPr lang="en-US" altLang="zh-CN" dirty="0"/>
              <a:t> (part </a:t>
            </a:r>
            <a:r>
              <a:rPr lang="en-US" altLang="zh-CN" dirty="0" smtClean="0"/>
              <a:t>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After you copy the IP address, go back to the folder which you export, find a URL.java file.</a:t>
            </a:r>
          </a:p>
          <a:p>
            <a:r>
              <a:rPr lang="en-US" altLang="zh-CN" dirty="0" smtClean="0"/>
              <a:t>Open the file with TXT software. (right click the file and select “open with” and use “Text” to open”</a:t>
            </a:r>
          </a:p>
          <a:p>
            <a:r>
              <a:rPr lang="en-US" altLang="zh-CN" dirty="0" smtClean="0"/>
              <a:t>In the file, you can see there is one line code like it</a:t>
            </a:r>
            <a:r>
              <a:rPr lang="en-US" altLang="zh-CN" dirty="0"/>
              <a:t>. (private String IP = "192.168.56.1</a:t>
            </a:r>
            <a:r>
              <a:rPr lang="en-US" altLang="zh-CN" dirty="0" smtClean="0"/>
              <a:t>";)</a:t>
            </a:r>
          </a:p>
          <a:p>
            <a:r>
              <a:rPr lang="en-US" altLang="zh-CN" dirty="0" smtClean="0"/>
              <a:t>Change the number of that line to your IP address</a:t>
            </a:r>
            <a:endParaRPr lang="zh-CN" altLang="en-US" dirty="0"/>
          </a:p>
        </p:txBody>
      </p:sp>
      <p:pic>
        <p:nvPicPr>
          <p:cNvPr id="3074" name="Picture 2" descr="C:\Users\Wilson Ga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562412"/>
            <a:ext cx="5688632" cy="92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ilson Gan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14439"/>
            <a:ext cx="61118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your local IP </a:t>
            </a:r>
            <a:r>
              <a:rPr lang="en-US" altLang="zh-CN" dirty="0" err="1"/>
              <a:t>Adress</a:t>
            </a:r>
            <a:r>
              <a:rPr lang="en-US" altLang="zh-CN" dirty="0"/>
              <a:t> (part </a:t>
            </a:r>
            <a:r>
              <a:rPr lang="en-US" altLang="zh-CN" dirty="0" smtClean="0"/>
              <a:t>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Save the file after your edit and copy the whole file and put in a new place.</a:t>
            </a:r>
          </a:p>
          <a:p>
            <a:r>
              <a:rPr lang="en-US" altLang="zh-CN" dirty="0" smtClean="0"/>
              <a:t>The location should </a:t>
            </a:r>
            <a:r>
              <a:rPr lang="en-US" altLang="zh-CN" dirty="0"/>
              <a:t>be </a:t>
            </a:r>
            <a:r>
              <a:rPr lang="en-US" altLang="zh-CN" dirty="0" smtClean="0"/>
              <a:t>: “You zip file export location”\</a:t>
            </a:r>
            <a:r>
              <a:rPr lang="en-US" altLang="zh-CN" dirty="0" err="1" smtClean="0"/>
              <a:t>PCCVirtualAssistant</a:t>
            </a:r>
            <a:r>
              <a:rPr lang="en-US" altLang="zh-CN" dirty="0" smtClean="0"/>
              <a:t>\app\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\main\java\com\example\</a:t>
            </a:r>
            <a:r>
              <a:rPr lang="en-US" altLang="zh-CN" dirty="0" err="1" smtClean="0"/>
              <a:t>philipkim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pccvirtualassistant</a:t>
            </a:r>
            <a:endParaRPr lang="en-US" altLang="zh-CN" dirty="0" smtClean="0"/>
          </a:p>
          <a:p>
            <a:r>
              <a:rPr lang="en-US" altLang="zh-CN" dirty="0" smtClean="0"/>
              <a:t>Replace the same name file and you set up is done.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9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Export 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104" y="1556792"/>
            <a:ext cx="3345832" cy="492514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Because this is a local base, if you want to transfer to other computer, you need to export the database create a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file, so other can import it.</a:t>
            </a:r>
          </a:p>
          <a:p>
            <a:r>
              <a:rPr lang="en-US" altLang="zh-CN" dirty="0" smtClean="0"/>
              <a:t>Go to the main page of Database and than click the export button. Create a temp name and click the GO button, so you can create it.</a:t>
            </a:r>
            <a:endParaRPr lang="zh-CN" altLang="en-US" dirty="0"/>
          </a:p>
        </p:txBody>
      </p:sp>
      <p:pic>
        <p:nvPicPr>
          <p:cNvPr id="3074" name="Picture 2" descr="C:\Users\Wilson Gan\Desktop\Screen Shot 2018-12-05 at 8.57.55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2951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 to use this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4525963"/>
          </a:xfrm>
        </p:spPr>
        <p:txBody>
          <a:bodyPr/>
          <a:lstStyle/>
          <a:p>
            <a:r>
              <a:rPr lang="en-US" altLang="zh-CN" dirty="0" smtClean="0"/>
              <a:t>First, please export the zip file</a:t>
            </a:r>
          </a:p>
          <a:p>
            <a:r>
              <a:rPr lang="en-US" altLang="zh-CN" dirty="0" smtClean="0"/>
              <a:t>Second, Please install the </a:t>
            </a:r>
            <a:r>
              <a:rPr lang="en-US" altLang="zh-CN" dirty="0" err="1" smtClean="0"/>
              <a:t>Xmapp</a:t>
            </a:r>
            <a:r>
              <a:rPr lang="en-US" altLang="zh-CN" dirty="0" smtClean="0"/>
              <a:t> install file first.</a:t>
            </a:r>
          </a:p>
          <a:p>
            <a:r>
              <a:rPr lang="en-US" altLang="zh-CN" dirty="0" smtClean="0"/>
              <a:t>Third, Please install the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install file.</a:t>
            </a:r>
          </a:p>
        </p:txBody>
      </p:sp>
      <p:pic>
        <p:nvPicPr>
          <p:cNvPr id="2050" name="Picture 2" descr="C:\Users\Wilson Ga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5926359" cy="215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Apk</a:t>
            </a:r>
            <a:r>
              <a:rPr lang="en-US" altLang="zh-CN" dirty="0" smtClean="0"/>
              <a:t> 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set up all of it, Manager can sent out the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file to the students and admins who need to use this program and install it to the phone</a:t>
            </a:r>
            <a:endParaRPr lang="zh-CN" altLang="en-US" dirty="0"/>
          </a:p>
        </p:txBody>
      </p:sp>
      <p:pic>
        <p:nvPicPr>
          <p:cNvPr id="2050" name="Picture 2" descr="C:\Users\Wilson Ga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94484"/>
            <a:ext cx="3103323" cy="7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0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ilson Gan\Desktop\abstract_snow_background_3102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48"/>
            <a:ext cx="9612560" cy="6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Thank you for your use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6833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Install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First, you will see the install page like above picture.</a:t>
            </a:r>
          </a:p>
          <a:p>
            <a:r>
              <a:rPr lang="en-US" altLang="zh-CN" dirty="0" smtClean="0"/>
              <a:t>Second, Please select Full setting when you need to set up your use case</a:t>
            </a:r>
          </a:p>
          <a:p>
            <a:r>
              <a:rPr lang="en-US" altLang="zh-CN" dirty="0" smtClean="0"/>
              <a:t>Third, Make sure all the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file install success.</a:t>
            </a:r>
          </a:p>
          <a:p>
            <a:r>
              <a:rPr lang="en-US" altLang="zh-CN" dirty="0" smtClean="0"/>
              <a:t>Fourth, Make sure you set up the username and password of </a:t>
            </a:r>
            <a:r>
              <a:rPr lang="en-US" altLang="zh-CN" dirty="0" err="1" smtClean="0"/>
              <a:t>mysql</a:t>
            </a:r>
            <a:r>
              <a:rPr lang="en-US" altLang="zh-CN" dirty="0"/>
              <a:t> </a:t>
            </a:r>
            <a:r>
              <a:rPr lang="en-US" altLang="zh-CN" dirty="0" smtClean="0"/>
              <a:t>(Please don’t forget it, if user forget it, it may lost all the data).</a:t>
            </a:r>
          </a:p>
          <a:p>
            <a:r>
              <a:rPr lang="en-US" altLang="zh-CN" dirty="0" smtClean="0"/>
              <a:t>At the end, you should see the launch window like it.</a:t>
            </a:r>
            <a:endParaRPr lang="zh-CN" altLang="en-US" dirty="0"/>
          </a:p>
        </p:txBody>
      </p:sp>
      <p:pic>
        <p:nvPicPr>
          <p:cNvPr id="3074" name="Picture 2" descr="C:\Users\Wilson Gan\Desktop\install-mysql-ste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3" y="2168860"/>
            <a:ext cx="415108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ilson Gan\Desktop\install-mysql-step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4" y="2168860"/>
            <a:ext cx="4151084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Wilson Gan\Desktop\install-mysql-step-7-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8" y="2194013"/>
            <a:ext cx="4294517" cy="320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Wilson Gan\Desktop\install-mysql-step-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4" y="2168860"/>
            <a:ext cx="4294518" cy="32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Wilson Gan\Desktop\tempsn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2" y="2156487"/>
            <a:ext cx="4315633" cy="32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Xmapp</a:t>
            </a:r>
            <a:r>
              <a:rPr lang="en-US" altLang="zh-CN" dirty="0" smtClean="0"/>
              <a:t> 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0" y="1600200"/>
            <a:ext cx="447484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When user try to install it, please remember to select all the case in this page, make sure </a:t>
            </a:r>
            <a:r>
              <a:rPr lang="en-US" altLang="zh-CN" dirty="0" err="1" smtClean="0"/>
              <a:t>Xampp</a:t>
            </a:r>
            <a:r>
              <a:rPr lang="en-US" altLang="zh-CN" dirty="0" smtClean="0"/>
              <a:t> work.</a:t>
            </a:r>
          </a:p>
          <a:p>
            <a:r>
              <a:rPr lang="en-US" altLang="zh-CN" dirty="0" smtClean="0"/>
              <a:t>You can set up your install location in the page .</a:t>
            </a:r>
          </a:p>
          <a:p>
            <a:r>
              <a:rPr lang="en-US" altLang="zh-CN" dirty="0" smtClean="0"/>
              <a:t>After you set up your location, please put the “</a:t>
            </a:r>
            <a:r>
              <a:rPr lang="en-US" altLang="zh-CN" dirty="0" err="1" smtClean="0"/>
              <a:t>myphp</a:t>
            </a:r>
            <a:r>
              <a:rPr lang="en-US" altLang="zh-CN" dirty="0" smtClean="0"/>
              <a:t>” folder into the </a:t>
            </a:r>
            <a:r>
              <a:rPr lang="en-US" altLang="zh-CN" dirty="0" err="1" smtClean="0"/>
              <a:t>Xampp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htdocs</a:t>
            </a:r>
            <a:r>
              <a:rPr lang="en-US" altLang="zh-CN" dirty="0" smtClean="0"/>
              <a:t>/ and paste the folder at there.</a:t>
            </a:r>
            <a:endParaRPr lang="zh-CN" altLang="en-US" dirty="0"/>
          </a:p>
        </p:txBody>
      </p:sp>
      <p:pic>
        <p:nvPicPr>
          <p:cNvPr id="4098" name="Picture 2" descr="C:\Users\Wilson Gan\Desktop\aid1197391-v4-900px-Install-XAMPP-for-Windows-Step-6-Version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380100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ilson Gan\Desktop\aid1197391-v4-900px-Install-XAMPP-for-Windows-Step-8-Version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8" y="4293096"/>
            <a:ext cx="3795330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Xampp</a:t>
            </a:r>
            <a:r>
              <a:rPr lang="en-US" altLang="zh-CN" dirty="0" smtClean="0"/>
              <a:t>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6016" y="1600200"/>
            <a:ext cx="397078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When user finish the </a:t>
            </a:r>
            <a:r>
              <a:rPr lang="en-US" altLang="zh-CN" dirty="0" err="1" smtClean="0"/>
              <a:t>Xampp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install, user should click the start button of Apache and start button of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one by one.</a:t>
            </a:r>
          </a:p>
          <a:p>
            <a:r>
              <a:rPr lang="en-US" altLang="zh-CN" dirty="0" smtClean="0"/>
              <a:t>When you run it success, you should see it like the picture.</a:t>
            </a:r>
          </a:p>
          <a:p>
            <a:r>
              <a:rPr lang="en-US" altLang="zh-CN" dirty="0" smtClean="0"/>
              <a:t>And than, in your </a:t>
            </a:r>
            <a:r>
              <a:rPr lang="en-US" altLang="zh-CN" dirty="0" err="1" smtClean="0"/>
              <a:t>sql</a:t>
            </a:r>
            <a:r>
              <a:rPr lang="en-US" altLang="zh-CN" dirty="0"/>
              <a:t> </a:t>
            </a:r>
            <a:r>
              <a:rPr lang="en-US" altLang="zh-CN" dirty="0" smtClean="0"/>
              <a:t>launch, you will see a new local database.</a:t>
            </a:r>
          </a:p>
        </p:txBody>
      </p:sp>
      <p:pic>
        <p:nvPicPr>
          <p:cNvPr id="4" name="Picture 4" descr="C:\Users\Wilson Ga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" y="1268760"/>
            <a:ext cx="421487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Wilson Gan\Desktop\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6" y="4149080"/>
            <a:ext cx="4095013" cy="26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ilson Gan\Desktop\捕获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2" y="2492896"/>
            <a:ext cx="4226032" cy="245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MyPhpadmin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1"/>
            <a:ext cx="8219256" cy="19008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After you set up all the thing, you can use a chorine  and enter a </a:t>
            </a:r>
            <a:r>
              <a:rPr lang="en-US" altLang="zh-CN" dirty="0" err="1" smtClean="0"/>
              <a:t>websire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http://localhost/phpmyadmin/ </a:t>
            </a:r>
          </a:p>
          <a:p>
            <a:r>
              <a:rPr lang="en-US" altLang="zh-CN" dirty="0" smtClean="0"/>
              <a:t>And you should see the main page of data base.(without the </a:t>
            </a:r>
            <a:r>
              <a:rPr lang="en-US" altLang="zh-CN" dirty="0" err="1" smtClean="0"/>
              <a:t>pccdb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Picture 2" descr="C:\Users\Wilson Gan\Downloads\Screen Shot 2018-12-04 at 10.09.09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2" y="3717032"/>
            <a:ext cx="59182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the 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you can see the main page of database.</a:t>
            </a:r>
          </a:p>
          <a:p>
            <a:r>
              <a:rPr lang="en-US" altLang="zh-CN" dirty="0" err="1" smtClean="0"/>
              <a:t>First,create</a:t>
            </a:r>
            <a:r>
              <a:rPr lang="en-US" altLang="zh-CN" dirty="0" smtClean="0"/>
              <a:t> a empty database which </a:t>
            </a:r>
            <a:r>
              <a:rPr lang="en-US" altLang="zh-CN" dirty="0" err="1" smtClean="0"/>
              <a:t>name”pccdb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Click the Import button to import your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file which in the folder.</a:t>
            </a:r>
            <a:endParaRPr lang="zh-CN" altLang="en-US" dirty="0"/>
          </a:p>
        </p:txBody>
      </p:sp>
      <p:pic>
        <p:nvPicPr>
          <p:cNvPr id="1026" name="Picture 2" descr="C:\Users\Wilson Gan\Desktop\Screen Shot 2018-12-05 at 8.58.16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5436197" cy="384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lson Gan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22" y="4082916"/>
            <a:ext cx="3845717" cy="6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7904" y="1600200"/>
            <a:ext cx="497889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When you finish the import, you can see the database name: </a:t>
            </a:r>
            <a:r>
              <a:rPr lang="en-US" altLang="zh-CN" dirty="0" err="1" smtClean="0"/>
              <a:t>pccdb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that database, you can see there are many table inside it.</a:t>
            </a:r>
          </a:p>
          <a:p>
            <a:r>
              <a:rPr lang="en-US" altLang="zh-CN" dirty="0" smtClean="0"/>
              <a:t>1. Admins – the login </a:t>
            </a:r>
            <a:r>
              <a:rPr lang="en-US" altLang="zh-CN" dirty="0" err="1" smtClean="0"/>
              <a:t>inforation</a:t>
            </a:r>
            <a:r>
              <a:rPr lang="en-US" altLang="zh-CN" dirty="0" smtClean="0"/>
              <a:t> of admin</a:t>
            </a:r>
          </a:p>
          <a:p>
            <a:r>
              <a:rPr lang="en-US" altLang="zh-CN" dirty="0" smtClean="0"/>
              <a:t>2. Appointment – the appointment information of all the student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Appontment_times</a:t>
            </a:r>
            <a:r>
              <a:rPr lang="en-US" altLang="zh-CN" dirty="0" smtClean="0"/>
              <a:t> -  the information of staff available time.</a:t>
            </a:r>
          </a:p>
          <a:p>
            <a:r>
              <a:rPr lang="en-US" altLang="zh-CN" dirty="0" smtClean="0"/>
              <a:t>4. Faculties – all the information about the faculties and it will show it to all student.</a:t>
            </a:r>
          </a:p>
          <a:p>
            <a:r>
              <a:rPr lang="en-US" altLang="zh-CN" dirty="0" smtClean="0"/>
              <a:t>5. Student – student log in and detail information.</a:t>
            </a:r>
            <a:endParaRPr lang="zh-CN" altLang="en-US" dirty="0"/>
          </a:p>
        </p:txBody>
      </p:sp>
      <p:pic>
        <p:nvPicPr>
          <p:cNvPr id="4" name="Picture 2" descr="C:\Users\Wilson Gan\Downloads\Screen Shot 2018-12-04 at 10.09.13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7" y="1988840"/>
            <a:ext cx="337896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Faculty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6096" y="1600200"/>
            <a:ext cx="325070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When user click the faculty table, you can see there are some information about the staff. </a:t>
            </a:r>
          </a:p>
          <a:p>
            <a:r>
              <a:rPr lang="en-US" altLang="zh-CN" dirty="0" smtClean="0"/>
              <a:t>You can edit and delete some information in the database (We don’t suggest to do that).</a:t>
            </a:r>
            <a:endParaRPr lang="zh-CN" altLang="en-US" dirty="0"/>
          </a:p>
        </p:txBody>
      </p:sp>
      <p:pic>
        <p:nvPicPr>
          <p:cNvPr id="6147" name="Picture 3" descr="C:\Users\Wilson Gan\Desktop\VAImages\Screen Shot 2018-12-03 at 12.20.10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1"/>
            <a:ext cx="5112568" cy="427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937</Words>
  <Application>Microsoft Office PowerPoint</Application>
  <PresentationFormat>全屏显示(4:3)</PresentationFormat>
  <Paragraphs>79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Installation Guide</vt:lpstr>
      <vt:lpstr>Welcome to use this program</vt:lpstr>
      <vt:lpstr>Mysql Install </vt:lpstr>
      <vt:lpstr>Xmapp Install</vt:lpstr>
      <vt:lpstr>Xampp setting</vt:lpstr>
      <vt:lpstr>MyPhpadmin</vt:lpstr>
      <vt:lpstr>Import the database</vt:lpstr>
      <vt:lpstr>Database</vt:lpstr>
      <vt:lpstr>Faculty information</vt:lpstr>
      <vt:lpstr>Appointment data</vt:lpstr>
      <vt:lpstr>Student Information Data</vt:lpstr>
      <vt:lpstr>Student data</vt:lpstr>
      <vt:lpstr>Admin Information Data</vt:lpstr>
      <vt:lpstr>Admin data</vt:lpstr>
      <vt:lpstr>Set up your local IP Adress (part 1)</vt:lpstr>
      <vt:lpstr>Set up your local IP Adress (part 2)</vt:lpstr>
      <vt:lpstr>Set up your local IP Adress (part 3)</vt:lpstr>
      <vt:lpstr>Set up your local IP Adress (part 4)</vt:lpstr>
      <vt:lpstr>Export Database</vt:lpstr>
      <vt:lpstr>Apk install</vt:lpstr>
      <vt:lpstr>Thank you for your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Wilson Gan</dc:creator>
  <cp:lastModifiedBy>Wilson Gan</cp:lastModifiedBy>
  <cp:revision>18</cp:revision>
  <dcterms:created xsi:type="dcterms:W3CDTF">2018-12-04T16:51:36Z</dcterms:created>
  <dcterms:modified xsi:type="dcterms:W3CDTF">2018-12-06T06:00:15Z</dcterms:modified>
</cp:coreProperties>
</file>