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0" r:id="rId3"/>
    <p:sldId id="293" r:id="rId4"/>
    <p:sldId id="288" r:id="rId5"/>
    <p:sldId id="280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A7BA8A-0FA6-4DDA-BBD6-3019579554E4}" v="1" dt="2022-07-01T19:37:56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5"/>
    <p:restoredTop sz="97251"/>
  </p:normalViewPr>
  <p:slideViewPr>
    <p:cSldViewPr snapToGrid="0" snapToObjects="1">
      <p:cViewPr varScale="1">
        <p:scale>
          <a:sx n="111" d="100"/>
          <a:sy n="111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D. Walker" userId="831aef7c-874f-4ba7-8d38-1266adb8e245" providerId="ADAL" clId="{E7A7BA8A-0FA6-4DDA-BBD6-3019579554E4}"/>
    <pc:docChg chg="undo custSel delSld modSld sldOrd">
      <pc:chgData name="Phil D. Walker" userId="831aef7c-874f-4ba7-8d38-1266adb8e245" providerId="ADAL" clId="{E7A7BA8A-0FA6-4DDA-BBD6-3019579554E4}" dt="2022-07-01T20:12:09.218" v="3526" actId="20577"/>
      <pc:docMkLst>
        <pc:docMk/>
      </pc:docMkLst>
      <pc:sldChg chg="modSp mod">
        <pc:chgData name="Phil D. Walker" userId="831aef7c-874f-4ba7-8d38-1266adb8e245" providerId="ADAL" clId="{E7A7BA8A-0FA6-4DDA-BBD6-3019579554E4}" dt="2022-07-01T20:12:09.218" v="3526" actId="20577"/>
        <pc:sldMkLst>
          <pc:docMk/>
          <pc:sldMk cId="4183267906" sldId="257"/>
        </pc:sldMkLst>
        <pc:spChg chg="mod">
          <ac:chgData name="Phil D. Walker" userId="831aef7c-874f-4ba7-8d38-1266adb8e245" providerId="ADAL" clId="{E7A7BA8A-0FA6-4DDA-BBD6-3019579554E4}" dt="2022-07-01T20:12:09.218" v="3526" actId="20577"/>
          <ac:spMkLst>
            <pc:docMk/>
            <pc:sldMk cId="4183267906" sldId="257"/>
            <ac:spMk id="2" creationId="{E82CFFBA-C10A-5B41-9950-B98B2782670E}"/>
          </ac:spMkLst>
        </pc:spChg>
      </pc:sldChg>
      <pc:sldChg chg="addSp modSp mod">
        <pc:chgData name="Phil D. Walker" userId="831aef7c-874f-4ba7-8d38-1266adb8e245" providerId="ADAL" clId="{E7A7BA8A-0FA6-4DDA-BBD6-3019579554E4}" dt="2022-07-01T20:09:31.058" v="3445" actId="20577"/>
        <pc:sldMkLst>
          <pc:docMk/>
          <pc:sldMk cId="2481268271" sldId="280"/>
        </pc:sldMkLst>
        <pc:spChg chg="mod">
          <ac:chgData name="Phil D. Walker" userId="831aef7c-874f-4ba7-8d38-1266adb8e245" providerId="ADAL" clId="{E7A7BA8A-0FA6-4DDA-BBD6-3019579554E4}" dt="2022-07-01T20:09:31.058" v="3445" actId="20577"/>
          <ac:spMkLst>
            <pc:docMk/>
            <pc:sldMk cId="2481268271" sldId="280"/>
            <ac:spMk id="3" creationId="{C8CAC655-A1BF-4DB9-BC5C-BF03AC74A693}"/>
          </ac:spMkLst>
        </pc:spChg>
        <pc:picChg chg="add mod">
          <ac:chgData name="Phil D. Walker" userId="831aef7c-874f-4ba7-8d38-1266adb8e245" providerId="ADAL" clId="{E7A7BA8A-0FA6-4DDA-BBD6-3019579554E4}" dt="2022-07-01T20:08:54.195" v="3441" actId="1076"/>
          <ac:picMkLst>
            <pc:docMk/>
            <pc:sldMk cId="2481268271" sldId="280"/>
            <ac:picMk id="5" creationId="{ECC51D3F-06C4-DA76-D309-B5605123D213}"/>
          </ac:picMkLst>
        </pc:picChg>
      </pc:sldChg>
      <pc:sldChg chg="addSp delSp modSp mod">
        <pc:chgData name="Phil D. Walker" userId="831aef7c-874f-4ba7-8d38-1266adb8e245" providerId="ADAL" clId="{E7A7BA8A-0FA6-4DDA-BBD6-3019579554E4}" dt="2022-07-01T19:53:03.512" v="2349" actId="20577"/>
        <pc:sldMkLst>
          <pc:docMk/>
          <pc:sldMk cId="3604064076" sldId="288"/>
        </pc:sldMkLst>
        <pc:spChg chg="mod">
          <ac:chgData name="Phil D. Walker" userId="831aef7c-874f-4ba7-8d38-1266adb8e245" providerId="ADAL" clId="{E7A7BA8A-0FA6-4DDA-BBD6-3019579554E4}" dt="2022-07-01T19:48:51.150" v="2092" actId="14100"/>
          <ac:spMkLst>
            <pc:docMk/>
            <pc:sldMk cId="3604064076" sldId="288"/>
            <ac:spMk id="3" creationId="{8857D17A-C4AD-124D-8F0C-7B8034B822BD}"/>
          </ac:spMkLst>
        </pc:spChg>
        <pc:spChg chg="del">
          <ac:chgData name="Phil D. Walker" userId="831aef7c-874f-4ba7-8d38-1266adb8e245" providerId="ADAL" clId="{E7A7BA8A-0FA6-4DDA-BBD6-3019579554E4}" dt="2022-07-01T19:21:29.776" v="437" actId="478"/>
          <ac:spMkLst>
            <pc:docMk/>
            <pc:sldMk cId="3604064076" sldId="288"/>
            <ac:spMk id="9" creationId="{0C7F6732-498E-413A-877E-DCF471B40377}"/>
          </ac:spMkLst>
        </pc:spChg>
        <pc:spChg chg="add mod">
          <ac:chgData name="Phil D. Walker" userId="831aef7c-874f-4ba7-8d38-1266adb8e245" providerId="ADAL" clId="{E7A7BA8A-0FA6-4DDA-BBD6-3019579554E4}" dt="2022-07-01T19:10:34.518" v="159" actId="14100"/>
          <ac:spMkLst>
            <pc:docMk/>
            <pc:sldMk cId="3604064076" sldId="288"/>
            <ac:spMk id="10" creationId="{36FD6C2E-BBE5-66F8-5F4D-AC7292333D31}"/>
          </ac:spMkLst>
        </pc:spChg>
        <pc:spChg chg="del mod">
          <ac:chgData name="Phil D. Walker" userId="831aef7c-874f-4ba7-8d38-1266adb8e245" providerId="ADAL" clId="{E7A7BA8A-0FA6-4DDA-BBD6-3019579554E4}" dt="2022-07-01T19:09:24.614" v="140" actId="478"/>
          <ac:spMkLst>
            <pc:docMk/>
            <pc:sldMk cId="3604064076" sldId="288"/>
            <ac:spMk id="15" creationId="{D793B328-4E8E-4A97-9FD3-AB5BBE0F00F6}"/>
          </ac:spMkLst>
        </pc:spChg>
        <pc:spChg chg="del">
          <ac:chgData name="Phil D. Walker" userId="831aef7c-874f-4ba7-8d38-1266adb8e245" providerId="ADAL" clId="{E7A7BA8A-0FA6-4DDA-BBD6-3019579554E4}" dt="2022-07-01T19:37:56.549" v="1340" actId="478"/>
          <ac:spMkLst>
            <pc:docMk/>
            <pc:sldMk cId="3604064076" sldId="288"/>
            <ac:spMk id="16" creationId="{05C26E78-0581-4E22-A6C2-7CE061781780}"/>
          </ac:spMkLst>
        </pc:spChg>
        <pc:spChg chg="add mod">
          <ac:chgData name="Phil D. Walker" userId="831aef7c-874f-4ba7-8d38-1266adb8e245" providerId="ADAL" clId="{E7A7BA8A-0FA6-4DDA-BBD6-3019579554E4}" dt="2022-07-01T19:53:03.512" v="2349" actId="20577"/>
          <ac:spMkLst>
            <pc:docMk/>
            <pc:sldMk cId="3604064076" sldId="288"/>
            <ac:spMk id="18" creationId="{C7035AE4-0CB6-6F39-2B53-231D5EE14CE5}"/>
          </ac:spMkLst>
        </pc:spChg>
        <pc:picChg chg="del">
          <ac:chgData name="Phil D. Walker" userId="831aef7c-874f-4ba7-8d38-1266adb8e245" providerId="ADAL" clId="{E7A7BA8A-0FA6-4DDA-BBD6-3019579554E4}" dt="2022-07-01T19:09:19.683" v="137" actId="478"/>
          <ac:picMkLst>
            <pc:docMk/>
            <pc:sldMk cId="3604064076" sldId="288"/>
            <ac:picMk id="4" creationId="{0057C686-AEEC-4F48-8438-77EF4648BC2D}"/>
          </ac:picMkLst>
        </pc:picChg>
        <pc:picChg chg="add mod">
          <ac:chgData name="Phil D. Walker" userId="831aef7c-874f-4ba7-8d38-1266adb8e245" providerId="ADAL" clId="{E7A7BA8A-0FA6-4DDA-BBD6-3019579554E4}" dt="2022-07-01T19:09:45.306" v="145" actId="1076"/>
          <ac:picMkLst>
            <pc:docMk/>
            <pc:sldMk cId="3604064076" sldId="288"/>
            <ac:picMk id="5" creationId="{01DC8E49-DB56-3C94-949B-48983C861399}"/>
          </ac:picMkLst>
        </pc:picChg>
        <pc:picChg chg="add mod">
          <ac:chgData name="Phil D. Walker" userId="831aef7c-874f-4ba7-8d38-1266adb8e245" providerId="ADAL" clId="{E7A7BA8A-0FA6-4DDA-BBD6-3019579554E4}" dt="2022-07-01T19:10:40.401" v="160" actId="1582"/>
          <ac:picMkLst>
            <pc:docMk/>
            <pc:sldMk cId="3604064076" sldId="288"/>
            <ac:picMk id="7" creationId="{08D301CD-4AC5-F8E3-7422-CC1D41901ED1}"/>
          </ac:picMkLst>
        </pc:picChg>
        <pc:cxnChg chg="add mod">
          <ac:chgData name="Phil D. Walker" userId="831aef7c-874f-4ba7-8d38-1266adb8e245" providerId="ADAL" clId="{E7A7BA8A-0FA6-4DDA-BBD6-3019579554E4}" dt="2022-07-01T19:11:04.553" v="163" actId="1582"/>
          <ac:cxnSpMkLst>
            <pc:docMk/>
            <pc:sldMk cId="3604064076" sldId="288"/>
            <ac:cxnSpMk id="12" creationId="{4F27C4DB-846E-4213-A967-6B9E62BD7D4A}"/>
          </ac:cxnSpMkLst>
        </pc:cxnChg>
        <pc:cxnChg chg="add mod">
          <ac:chgData name="Phil D. Walker" userId="831aef7c-874f-4ba7-8d38-1266adb8e245" providerId="ADAL" clId="{E7A7BA8A-0FA6-4DDA-BBD6-3019579554E4}" dt="2022-07-01T19:11:04.553" v="163" actId="1582"/>
          <ac:cxnSpMkLst>
            <pc:docMk/>
            <pc:sldMk cId="3604064076" sldId="288"/>
            <ac:cxnSpMk id="17" creationId="{6E446DBE-5955-90F6-3910-CF0B8FC78C15}"/>
          </ac:cxnSpMkLst>
        </pc:cxnChg>
      </pc:sldChg>
      <pc:sldChg chg="addSp modSp mod">
        <pc:chgData name="Phil D. Walker" userId="831aef7c-874f-4ba7-8d38-1266adb8e245" providerId="ADAL" clId="{E7A7BA8A-0FA6-4DDA-BBD6-3019579554E4}" dt="2022-07-01T20:10:45.411" v="3524" actId="1076"/>
        <pc:sldMkLst>
          <pc:docMk/>
          <pc:sldMk cId="149956669" sldId="290"/>
        </pc:sldMkLst>
        <pc:spChg chg="mod">
          <ac:chgData name="Phil D. Walker" userId="831aef7c-874f-4ba7-8d38-1266adb8e245" providerId="ADAL" clId="{E7A7BA8A-0FA6-4DDA-BBD6-3019579554E4}" dt="2022-07-01T20:10:45.411" v="3524" actId="1076"/>
          <ac:spMkLst>
            <pc:docMk/>
            <pc:sldMk cId="149956669" sldId="290"/>
            <ac:spMk id="3" creationId="{C8CAC655-A1BF-4DB9-BC5C-BF03AC74A693}"/>
          </ac:spMkLst>
        </pc:spChg>
        <pc:picChg chg="add mod">
          <ac:chgData name="Phil D. Walker" userId="831aef7c-874f-4ba7-8d38-1266adb8e245" providerId="ADAL" clId="{E7A7BA8A-0FA6-4DDA-BBD6-3019579554E4}" dt="2022-07-01T20:06:59.315" v="3288" actId="1076"/>
          <ac:picMkLst>
            <pc:docMk/>
            <pc:sldMk cId="149956669" sldId="290"/>
            <ac:picMk id="5" creationId="{2570B198-8665-BE8A-8872-1E47174F8C39}"/>
          </ac:picMkLst>
        </pc:picChg>
      </pc:sldChg>
      <pc:sldChg chg="del">
        <pc:chgData name="Phil D. Walker" userId="831aef7c-874f-4ba7-8d38-1266adb8e245" providerId="ADAL" clId="{E7A7BA8A-0FA6-4DDA-BBD6-3019579554E4}" dt="2022-07-01T17:13:36.580" v="36" actId="47"/>
        <pc:sldMkLst>
          <pc:docMk/>
          <pc:sldMk cId="1057381410" sldId="292"/>
        </pc:sldMkLst>
      </pc:sldChg>
      <pc:sldChg chg="addSp delSp modSp mod ord">
        <pc:chgData name="Phil D. Walker" userId="831aef7c-874f-4ba7-8d38-1266adb8e245" providerId="ADAL" clId="{E7A7BA8A-0FA6-4DDA-BBD6-3019579554E4}" dt="2022-07-01T19:58:04.026" v="2734" actId="20577"/>
        <pc:sldMkLst>
          <pc:docMk/>
          <pc:sldMk cId="133674083" sldId="293"/>
        </pc:sldMkLst>
        <pc:spChg chg="mod">
          <ac:chgData name="Phil D. Walker" userId="831aef7c-874f-4ba7-8d38-1266adb8e245" providerId="ADAL" clId="{E7A7BA8A-0FA6-4DDA-BBD6-3019579554E4}" dt="2022-07-01T19:56:57.342" v="2620" actId="14100"/>
          <ac:spMkLst>
            <pc:docMk/>
            <pc:sldMk cId="133674083" sldId="293"/>
            <ac:spMk id="3" creationId="{8857D17A-C4AD-124D-8F0C-7B8034B822BD}"/>
          </ac:spMkLst>
        </pc:spChg>
        <pc:spChg chg="del">
          <ac:chgData name="Phil D. Walker" userId="831aef7c-874f-4ba7-8d38-1266adb8e245" providerId="ADAL" clId="{E7A7BA8A-0FA6-4DDA-BBD6-3019579554E4}" dt="2022-07-01T19:12:18.888" v="240" actId="478"/>
          <ac:spMkLst>
            <pc:docMk/>
            <pc:sldMk cId="133674083" sldId="293"/>
            <ac:spMk id="9" creationId="{0C7F6732-498E-413A-877E-DCF471B40377}"/>
          </ac:spMkLst>
        </pc:spChg>
        <pc:spChg chg="del">
          <ac:chgData name="Phil D. Walker" userId="831aef7c-874f-4ba7-8d38-1266adb8e245" providerId="ADAL" clId="{E7A7BA8A-0FA6-4DDA-BBD6-3019579554E4}" dt="2022-07-01T19:11:22.218" v="198" actId="478"/>
          <ac:spMkLst>
            <pc:docMk/>
            <pc:sldMk cId="133674083" sldId="293"/>
            <ac:spMk id="15" creationId="{D793B328-4E8E-4A97-9FD3-AB5BBE0F00F6}"/>
          </ac:spMkLst>
        </pc:spChg>
        <pc:spChg chg="mod">
          <ac:chgData name="Phil D. Walker" userId="831aef7c-874f-4ba7-8d38-1266adb8e245" providerId="ADAL" clId="{E7A7BA8A-0FA6-4DDA-BBD6-3019579554E4}" dt="2022-07-01T19:58:04.026" v="2734" actId="20577"/>
          <ac:spMkLst>
            <pc:docMk/>
            <pc:sldMk cId="133674083" sldId="293"/>
            <ac:spMk id="16" creationId="{05C26E78-0581-4E22-A6C2-7CE061781780}"/>
          </ac:spMkLst>
        </pc:spChg>
        <pc:picChg chg="add mod">
          <ac:chgData name="Phil D. Walker" userId="831aef7c-874f-4ba7-8d38-1266adb8e245" providerId="ADAL" clId="{E7A7BA8A-0FA6-4DDA-BBD6-3019579554E4}" dt="2022-07-01T19:11:58.021" v="206" actId="1076"/>
          <ac:picMkLst>
            <pc:docMk/>
            <pc:sldMk cId="133674083" sldId="293"/>
            <ac:picMk id="4" creationId="{1F7AC680-E73D-4897-DA6C-1C8AA3094795}"/>
          </ac:picMkLst>
        </pc:picChg>
        <pc:picChg chg="del">
          <ac:chgData name="Phil D. Walker" userId="831aef7c-874f-4ba7-8d38-1266adb8e245" providerId="ADAL" clId="{E7A7BA8A-0FA6-4DDA-BBD6-3019579554E4}" dt="2022-07-01T19:11:23.174" v="199" actId="478"/>
          <ac:picMkLst>
            <pc:docMk/>
            <pc:sldMk cId="133674083" sldId="293"/>
            <ac:picMk id="11" creationId="{8DB039E8-66A1-4A42-A4A3-A2F135B87056}"/>
          </ac:picMkLst>
        </pc:picChg>
      </pc:sldChg>
      <pc:sldChg chg="del">
        <pc:chgData name="Phil D. Walker" userId="831aef7c-874f-4ba7-8d38-1266adb8e245" providerId="ADAL" clId="{E7A7BA8A-0FA6-4DDA-BBD6-3019579554E4}" dt="2022-07-01T17:13:41.433" v="37" actId="47"/>
        <pc:sldMkLst>
          <pc:docMk/>
          <pc:sldMk cId="522327329" sldId="294"/>
        </pc:sldMkLst>
      </pc:sldChg>
      <pc:sldChg chg="del">
        <pc:chgData name="Phil D. Walker" userId="831aef7c-874f-4ba7-8d38-1266adb8e245" providerId="ADAL" clId="{E7A7BA8A-0FA6-4DDA-BBD6-3019579554E4}" dt="2022-07-01T17:13:41.433" v="37" actId="47"/>
        <pc:sldMkLst>
          <pc:docMk/>
          <pc:sldMk cId="4249541454" sldId="295"/>
        </pc:sldMkLst>
      </pc:sldChg>
      <pc:sldChg chg="del">
        <pc:chgData name="Phil D. Walker" userId="831aef7c-874f-4ba7-8d38-1266adb8e245" providerId="ADAL" clId="{E7A7BA8A-0FA6-4DDA-BBD6-3019579554E4}" dt="2022-07-01T17:13:36.580" v="36" actId="47"/>
        <pc:sldMkLst>
          <pc:docMk/>
          <pc:sldMk cId="3646181775" sldId="296"/>
        </pc:sldMkLst>
      </pc:sldChg>
      <pc:sldChg chg="del">
        <pc:chgData name="Phil D. Walker" userId="831aef7c-874f-4ba7-8d38-1266adb8e245" providerId="ADAL" clId="{E7A7BA8A-0FA6-4DDA-BBD6-3019579554E4}" dt="2022-07-01T17:13:36.580" v="36" actId="47"/>
        <pc:sldMkLst>
          <pc:docMk/>
          <pc:sldMk cId="3955746498" sldId="297"/>
        </pc:sldMkLst>
      </pc:sldChg>
      <pc:sldChg chg="del">
        <pc:chgData name="Phil D. Walker" userId="831aef7c-874f-4ba7-8d38-1266adb8e245" providerId="ADAL" clId="{E7A7BA8A-0FA6-4DDA-BBD6-3019579554E4}" dt="2022-07-01T17:13:36.580" v="36" actId="47"/>
        <pc:sldMkLst>
          <pc:docMk/>
          <pc:sldMk cId="2263955335" sldId="298"/>
        </pc:sldMkLst>
      </pc:sldChg>
      <pc:sldChg chg="del">
        <pc:chgData name="Phil D. Walker" userId="831aef7c-874f-4ba7-8d38-1266adb8e245" providerId="ADAL" clId="{E7A7BA8A-0FA6-4DDA-BBD6-3019579554E4}" dt="2022-07-01T17:13:36.580" v="36" actId="47"/>
        <pc:sldMkLst>
          <pc:docMk/>
          <pc:sldMk cId="2159809397" sldId="299"/>
        </pc:sldMkLst>
      </pc:sldChg>
      <pc:sldChg chg="del">
        <pc:chgData name="Phil D. Walker" userId="831aef7c-874f-4ba7-8d38-1266adb8e245" providerId="ADAL" clId="{E7A7BA8A-0FA6-4DDA-BBD6-3019579554E4}" dt="2022-07-01T17:13:36.580" v="36" actId="47"/>
        <pc:sldMkLst>
          <pc:docMk/>
          <pc:sldMk cId="3792898696" sldId="300"/>
        </pc:sldMkLst>
      </pc:sldChg>
    </pc:docChg>
  </pc:docChgLst>
  <pc:docChgLst>
    <pc:chgData name="Phil D. Walker" userId="831aef7c-874f-4ba7-8d38-1266adb8e245" providerId="ADAL" clId="{2E59008A-3170-4B5E-8248-C885E7AD58A4}"/>
    <pc:docChg chg="undo redo custSel addSld modSld">
      <pc:chgData name="Phil D. Walker" userId="831aef7c-874f-4ba7-8d38-1266adb8e245" providerId="ADAL" clId="{2E59008A-3170-4B5E-8248-C885E7AD58A4}" dt="2022-03-02T15:28:35.175" v="5592" actId="20577"/>
      <pc:docMkLst>
        <pc:docMk/>
      </pc:docMkLst>
      <pc:sldChg chg="modSp mod">
        <pc:chgData name="Phil D. Walker" userId="831aef7c-874f-4ba7-8d38-1266adb8e245" providerId="ADAL" clId="{2E59008A-3170-4B5E-8248-C885E7AD58A4}" dt="2022-03-02T15:20:34.649" v="5039" actId="20577"/>
        <pc:sldMkLst>
          <pc:docMk/>
          <pc:sldMk cId="2481268271" sldId="280"/>
        </pc:sldMkLst>
        <pc:spChg chg="mod">
          <ac:chgData name="Phil D. Walker" userId="831aef7c-874f-4ba7-8d38-1266adb8e245" providerId="ADAL" clId="{2E59008A-3170-4B5E-8248-C885E7AD58A4}" dt="2022-03-02T15:20:34.649" v="5039" actId="20577"/>
          <ac:spMkLst>
            <pc:docMk/>
            <pc:sldMk cId="2481268271" sldId="280"/>
            <ac:spMk id="3" creationId="{C8CAC655-A1BF-4DB9-BC5C-BF03AC74A693}"/>
          </ac:spMkLst>
        </pc:spChg>
      </pc:sldChg>
      <pc:sldChg chg="modSp mod">
        <pc:chgData name="Phil D. Walker" userId="831aef7c-874f-4ba7-8d38-1266adb8e245" providerId="ADAL" clId="{2E59008A-3170-4B5E-8248-C885E7AD58A4}" dt="2022-03-02T15:02:20.718" v="4467" actId="115"/>
        <pc:sldMkLst>
          <pc:docMk/>
          <pc:sldMk cId="3604064076" sldId="288"/>
        </pc:sldMkLst>
        <pc:spChg chg="mod">
          <ac:chgData name="Phil D. Walker" userId="831aef7c-874f-4ba7-8d38-1266adb8e245" providerId="ADAL" clId="{2E59008A-3170-4B5E-8248-C885E7AD58A4}" dt="2022-03-01T18:56:11.843" v="2118"/>
          <ac:spMkLst>
            <pc:docMk/>
            <pc:sldMk cId="3604064076" sldId="288"/>
            <ac:spMk id="8" creationId="{9EADD070-2EDC-4ACF-9A04-BEDF1DBA8240}"/>
          </ac:spMkLst>
        </pc:spChg>
        <pc:spChg chg="mod">
          <ac:chgData name="Phil D. Walker" userId="831aef7c-874f-4ba7-8d38-1266adb8e245" providerId="ADAL" clId="{2E59008A-3170-4B5E-8248-C885E7AD58A4}" dt="2022-03-01T17:56:26.733" v="1241" actId="20577"/>
          <ac:spMkLst>
            <pc:docMk/>
            <pc:sldMk cId="3604064076" sldId="288"/>
            <ac:spMk id="9" creationId="{0C7F6732-498E-413A-877E-DCF471B40377}"/>
          </ac:spMkLst>
        </pc:spChg>
        <pc:spChg chg="mod">
          <ac:chgData name="Phil D. Walker" userId="831aef7c-874f-4ba7-8d38-1266adb8e245" providerId="ADAL" clId="{2E59008A-3170-4B5E-8248-C885E7AD58A4}" dt="2022-03-02T15:02:20.718" v="4467" actId="115"/>
          <ac:spMkLst>
            <pc:docMk/>
            <pc:sldMk cId="3604064076" sldId="288"/>
            <ac:spMk id="15" creationId="{D793B328-4E8E-4A97-9FD3-AB5BBE0F00F6}"/>
          </ac:spMkLst>
        </pc:spChg>
      </pc:sldChg>
      <pc:sldChg chg="modSp mod">
        <pc:chgData name="Phil D. Walker" userId="831aef7c-874f-4ba7-8d38-1266adb8e245" providerId="ADAL" clId="{2E59008A-3170-4B5E-8248-C885E7AD58A4}" dt="2022-03-02T15:18:29.075" v="4974" actId="20577"/>
        <pc:sldMkLst>
          <pc:docMk/>
          <pc:sldMk cId="149956669" sldId="290"/>
        </pc:sldMkLst>
        <pc:spChg chg="mod">
          <ac:chgData name="Phil D. Walker" userId="831aef7c-874f-4ba7-8d38-1266adb8e245" providerId="ADAL" clId="{2E59008A-3170-4B5E-8248-C885E7AD58A4}" dt="2022-03-02T15:18:29.075" v="4974" actId="20577"/>
          <ac:spMkLst>
            <pc:docMk/>
            <pc:sldMk cId="149956669" sldId="290"/>
            <ac:spMk id="3" creationId="{C8CAC655-A1BF-4DB9-BC5C-BF03AC74A693}"/>
          </ac:spMkLst>
        </pc:spChg>
      </pc:sldChg>
      <pc:sldChg chg="modSp mod">
        <pc:chgData name="Phil D. Walker" userId="831aef7c-874f-4ba7-8d38-1266adb8e245" providerId="ADAL" clId="{2E59008A-3170-4B5E-8248-C885E7AD58A4}" dt="2022-03-02T15:04:32.106" v="4576" actId="20577"/>
        <pc:sldMkLst>
          <pc:docMk/>
          <pc:sldMk cId="133674083" sldId="293"/>
        </pc:sldMkLst>
        <pc:spChg chg="mod">
          <ac:chgData name="Phil D. Walker" userId="831aef7c-874f-4ba7-8d38-1266adb8e245" providerId="ADAL" clId="{2E59008A-3170-4B5E-8248-C885E7AD58A4}" dt="2022-03-01T18:56:08.621" v="2117"/>
          <ac:spMkLst>
            <pc:docMk/>
            <pc:sldMk cId="133674083" sldId="293"/>
            <ac:spMk id="8" creationId="{9EADD070-2EDC-4ACF-9A04-BEDF1DBA8240}"/>
          </ac:spMkLst>
        </pc:spChg>
        <pc:spChg chg="mod">
          <ac:chgData name="Phil D. Walker" userId="831aef7c-874f-4ba7-8d38-1266adb8e245" providerId="ADAL" clId="{2E59008A-3170-4B5E-8248-C885E7AD58A4}" dt="2022-03-02T15:04:32.106" v="4576" actId="20577"/>
          <ac:spMkLst>
            <pc:docMk/>
            <pc:sldMk cId="133674083" sldId="293"/>
            <ac:spMk id="15" creationId="{D793B328-4E8E-4A97-9FD3-AB5BBE0F00F6}"/>
          </ac:spMkLst>
        </pc:spChg>
      </pc:sldChg>
      <pc:sldChg chg="addSp delSp modSp mod">
        <pc:chgData name="Phil D. Walker" userId="831aef7c-874f-4ba7-8d38-1266adb8e245" providerId="ADAL" clId="{2E59008A-3170-4B5E-8248-C885E7AD58A4}" dt="2022-03-02T15:19:42.399" v="5020" actId="6549"/>
        <pc:sldMkLst>
          <pc:docMk/>
          <pc:sldMk cId="522327329" sldId="294"/>
        </pc:sldMkLst>
        <pc:spChg chg="mod">
          <ac:chgData name="Phil D. Walker" userId="831aef7c-874f-4ba7-8d38-1266adb8e245" providerId="ADAL" clId="{2E59008A-3170-4B5E-8248-C885E7AD58A4}" dt="2022-03-01T18:56:04.280" v="2116"/>
          <ac:spMkLst>
            <pc:docMk/>
            <pc:sldMk cId="522327329" sldId="294"/>
            <ac:spMk id="8" creationId="{9EADD070-2EDC-4ACF-9A04-BEDF1DBA8240}"/>
          </ac:spMkLst>
        </pc:spChg>
        <pc:spChg chg="mod">
          <ac:chgData name="Phil D. Walker" userId="831aef7c-874f-4ba7-8d38-1266adb8e245" providerId="ADAL" clId="{2E59008A-3170-4B5E-8248-C885E7AD58A4}" dt="2022-03-02T13:19:27.360" v="2854" actId="20577"/>
          <ac:spMkLst>
            <pc:docMk/>
            <pc:sldMk cId="522327329" sldId="294"/>
            <ac:spMk id="9" creationId="{0C7F6732-498E-413A-877E-DCF471B40377}"/>
          </ac:spMkLst>
        </pc:spChg>
        <pc:spChg chg="mod">
          <ac:chgData name="Phil D. Walker" userId="831aef7c-874f-4ba7-8d38-1266adb8e245" providerId="ADAL" clId="{2E59008A-3170-4B5E-8248-C885E7AD58A4}" dt="2022-03-02T15:19:42.399" v="5020" actId="6549"/>
          <ac:spMkLst>
            <pc:docMk/>
            <pc:sldMk cId="522327329" sldId="294"/>
            <ac:spMk id="15" creationId="{D793B328-4E8E-4A97-9FD3-AB5BBE0F00F6}"/>
          </ac:spMkLst>
        </pc:spChg>
        <pc:picChg chg="del">
          <ac:chgData name="Phil D. Walker" userId="831aef7c-874f-4ba7-8d38-1266adb8e245" providerId="ADAL" clId="{2E59008A-3170-4B5E-8248-C885E7AD58A4}" dt="2022-03-02T12:48:37.942" v="2122" actId="478"/>
          <ac:picMkLst>
            <pc:docMk/>
            <pc:sldMk cId="522327329" sldId="294"/>
            <ac:picMk id="4" creationId="{3D191CDF-F74C-4254-8281-D607F5C5C08F}"/>
          </ac:picMkLst>
        </pc:picChg>
        <pc:picChg chg="add mod">
          <ac:chgData name="Phil D. Walker" userId="831aef7c-874f-4ba7-8d38-1266adb8e245" providerId="ADAL" clId="{2E59008A-3170-4B5E-8248-C885E7AD58A4}" dt="2022-03-02T15:11:42.581" v="4639" actId="1076"/>
          <ac:picMkLst>
            <pc:docMk/>
            <pc:sldMk cId="522327329" sldId="294"/>
            <ac:picMk id="4" creationId="{D042C401-6DFC-4B2B-A9CF-F6EEA612BFFD}"/>
          </ac:picMkLst>
        </pc:picChg>
        <pc:picChg chg="add del mod">
          <ac:chgData name="Phil D. Walker" userId="831aef7c-874f-4ba7-8d38-1266adb8e245" providerId="ADAL" clId="{2E59008A-3170-4B5E-8248-C885E7AD58A4}" dt="2022-03-02T15:11:34.358" v="4634" actId="478"/>
          <ac:picMkLst>
            <pc:docMk/>
            <pc:sldMk cId="522327329" sldId="294"/>
            <ac:picMk id="5" creationId="{2C28A5D0-3589-47A5-A065-919C814859E7}"/>
          </ac:picMkLst>
        </pc:picChg>
      </pc:sldChg>
      <pc:sldChg chg="modSp mod">
        <pc:chgData name="Phil D. Walker" userId="831aef7c-874f-4ba7-8d38-1266adb8e245" providerId="ADAL" clId="{2E59008A-3170-4B5E-8248-C885E7AD58A4}" dt="2022-03-02T15:07:40.507" v="4630" actId="20577"/>
        <pc:sldMkLst>
          <pc:docMk/>
          <pc:sldMk cId="4249541454" sldId="295"/>
        </pc:sldMkLst>
        <pc:spChg chg="mod">
          <ac:chgData name="Phil D. Walker" userId="831aef7c-874f-4ba7-8d38-1266adb8e245" providerId="ADAL" clId="{2E59008A-3170-4B5E-8248-C885E7AD58A4}" dt="2022-03-01T18:55:53.705" v="2115" actId="20577"/>
          <ac:spMkLst>
            <pc:docMk/>
            <pc:sldMk cId="4249541454" sldId="295"/>
            <ac:spMk id="8" creationId="{9EADD070-2EDC-4ACF-9A04-BEDF1DBA8240}"/>
          </ac:spMkLst>
        </pc:spChg>
        <pc:spChg chg="mod">
          <ac:chgData name="Phil D. Walker" userId="831aef7c-874f-4ba7-8d38-1266adb8e245" providerId="ADAL" clId="{2E59008A-3170-4B5E-8248-C885E7AD58A4}" dt="2022-03-01T17:56:52.543" v="1242" actId="6549"/>
          <ac:spMkLst>
            <pc:docMk/>
            <pc:sldMk cId="4249541454" sldId="295"/>
            <ac:spMk id="9" creationId="{0C7F6732-498E-413A-877E-DCF471B40377}"/>
          </ac:spMkLst>
        </pc:spChg>
        <pc:spChg chg="mod">
          <ac:chgData name="Phil D. Walker" userId="831aef7c-874f-4ba7-8d38-1266adb8e245" providerId="ADAL" clId="{2E59008A-3170-4B5E-8248-C885E7AD58A4}" dt="2022-03-02T15:07:40.507" v="4630" actId="20577"/>
          <ac:spMkLst>
            <pc:docMk/>
            <pc:sldMk cId="4249541454" sldId="295"/>
            <ac:spMk id="15" creationId="{D793B328-4E8E-4A97-9FD3-AB5BBE0F00F6}"/>
          </ac:spMkLst>
        </pc:spChg>
      </pc:sldChg>
      <pc:sldChg chg="addSp modSp mod">
        <pc:chgData name="Phil D. Walker" userId="831aef7c-874f-4ba7-8d38-1266adb8e245" providerId="ADAL" clId="{2E59008A-3170-4B5E-8248-C885E7AD58A4}" dt="2022-03-02T15:24:14.375" v="5250" actId="14100"/>
        <pc:sldMkLst>
          <pc:docMk/>
          <pc:sldMk cId="3646181775" sldId="296"/>
        </pc:sldMkLst>
        <pc:spChg chg="add mod">
          <ac:chgData name="Phil D. Walker" userId="831aef7c-874f-4ba7-8d38-1266adb8e245" providerId="ADAL" clId="{2E59008A-3170-4B5E-8248-C885E7AD58A4}" dt="2022-03-02T15:24:14.375" v="5250" actId="14100"/>
          <ac:spMkLst>
            <pc:docMk/>
            <pc:sldMk cId="3646181775" sldId="296"/>
            <ac:spMk id="4" creationId="{989E2A01-448D-4610-B769-C8A7D4A1428A}"/>
          </ac:spMkLst>
        </pc:spChg>
        <pc:spChg chg="mod">
          <ac:chgData name="Phil D. Walker" userId="831aef7c-874f-4ba7-8d38-1266adb8e245" providerId="ADAL" clId="{2E59008A-3170-4B5E-8248-C885E7AD58A4}" dt="2022-03-02T15:21:33.185" v="5045" actId="113"/>
          <ac:spMkLst>
            <pc:docMk/>
            <pc:sldMk cId="3646181775" sldId="296"/>
            <ac:spMk id="5" creationId="{D36F1D3A-C160-432B-AE37-82A9581B9A44}"/>
          </ac:spMkLst>
        </pc:spChg>
      </pc:sldChg>
      <pc:sldChg chg="addSp delSp modSp mod">
        <pc:chgData name="Phil D. Walker" userId="831aef7c-874f-4ba7-8d38-1266adb8e245" providerId="ADAL" clId="{2E59008A-3170-4B5E-8248-C885E7AD58A4}" dt="2022-03-02T15:24:33.136" v="5254"/>
        <pc:sldMkLst>
          <pc:docMk/>
          <pc:sldMk cId="3955746498" sldId="297"/>
        </pc:sldMkLst>
        <pc:spChg chg="add del mod">
          <ac:chgData name="Phil D. Walker" userId="831aef7c-874f-4ba7-8d38-1266adb8e245" providerId="ADAL" clId="{2E59008A-3170-4B5E-8248-C885E7AD58A4}" dt="2022-03-02T15:24:23.398" v="5251" actId="478"/>
          <ac:spMkLst>
            <pc:docMk/>
            <pc:sldMk cId="3955746498" sldId="297"/>
            <ac:spMk id="3" creationId="{63184229-8A10-4A50-ACD9-596A9A392EDA}"/>
          </ac:spMkLst>
        </pc:spChg>
        <pc:spChg chg="mod">
          <ac:chgData name="Phil D. Walker" userId="831aef7c-874f-4ba7-8d38-1266adb8e245" providerId="ADAL" clId="{2E59008A-3170-4B5E-8248-C885E7AD58A4}" dt="2022-03-02T15:21:07.597" v="5041" actId="113"/>
          <ac:spMkLst>
            <pc:docMk/>
            <pc:sldMk cId="3955746498" sldId="297"/>
            <ac:spMk id="5" creationId="{D36F1D3A-C160-432B-AE37-82A9581B9A44}"/>
          </ac:spMkLst>
        </pc:spChg>
        <pc:spChg chg="add mod">
          <ac:chgData name="Phil D. Walker" userId="831aef7c-874f-4ba7-8d38-1266adb8e245" providerId="ADAL" clId="{2E59008A-3170-4B5E-8248-C885E7AD58A4}" dt="2022-03-02T15:24:33.136" v="5254"/>
          <ac:spMkLst>
            <pc:docMk/>
            <pc:sldMk cId="3955746498" sldId="297"/>
            <ac:spMk id="6" creationId="{B3D4EF25-8A5F-40E3-9B2E-C87F8563FD8C}"/>
          </ac:spMkLst>
        </pc:spChg>
      </pc:sldChg>
      <pc:sldChg chg="addSp delSp modSp mod">
        <pc:chgData name="Phil D. Walker" userId="831aef7c-874f-4ba7-8d38-1266adb8e245" providerId="ADAL" clId="{2E59008A-3170-4B5E-8248-C885E7AD58A4}" dt="2022-03-02T15:24:35.450" v="5256"/>
        <pc:sldMkLst>
          <pc:docMk/>
          <pc:sldMk cId="2263955335" sldId="298"/>
        </pc:sldMkLst>
        <pc:spChg chg="add del mod">
          <ac:chgData name="Phil D. Walker" userId="831aef7c-874f-4ba7-8d38-1266adb8e245" providerId="ADAL" clId="{2E59008A-3170-4B5E-8248-C885E7AD58A4}" dt="2022-03-02T15:24:27.518" v="5253" actId="478"/>
          <ac:spMkLst>
            <pc:docMk/>
            <pc:sldMk cId="2263955335" sldId="298"/>
            <ac:spMk id="4" creationId="{7B0D69A1-279D-4370-AD60-EF4EAD5982EE}"/>
          </ac:spMkLst>
        </pc:spChg>
        <pc:spChg chg="mod">
          <ac:chgData name="Phil D. Walker" userId="831aef7c-874f-4ba7-8d38-1266adb8e245" providerId="ADAL" clId="{2E59008A-3170-4B5E-8248-C885E7AD58A4}" dt="2022-03-02T15:22:21.957" v="5056" actId="20577"/>
          <ac:spMkLst>
            <pc:docMk/>
            <pc:sldMk cId="2263955335" sldId="298"/>
            <ac:spMk id="5" creationId="{D36F1D3A-C160-432B-AE37-82A9581B9A44}"/>
          </ac:spMkLst>
        </pc:spChg>
        <pc:spChg chg="add mod">
          <ac:chgData name="Phil D. Walker" userId="831aef7c-874f-4ba7-8d38-1266adb8e245" providerId="ADAL" clId="{2E59008A-3170-4B5E-8248-C885E7AD58A4}" dt="2022-03-02T15:24:35.450" v="5256"/>
          <ac:spMkLst>
            <pc:docMk/>
            <pc:sldMk cId="2263955335" sldId="298"/>
            <ac:spMk id="6" creationId="{3C0BE570-84EE-45A5-B1DC-C1070FFD0216}"/>
          </ac:spMkLst>
        </pc:spChg>
      </pc:sldChg>
      <pc:sldChg chg="addSp modSp mod">
        <pc:chgData name="Phil D. Walker" userId="831aef7c-874f-4ba7-8d38-1266adb8e245" providerId="ADAL" clId="{2E59008A-3170-4B5E-8248-C885E7AD58A4}" dt="2022-03-02T15:28:35.175" v="5592" actId="20577"/>
        <pc:sldMkLst>
          <pc:docMk/>
          <pc:sldMk cId="2159809397" sldId="299"/>
        </pc:sldMkLst>
        <pc:spChg chg="mod">
          <ac:chgData name="Phil D. Walker" userId="831aef7c-874f-4ba7-8d38-1266adb8e245" providerId="ADAL" clId="{2E59008A-3170-4B5E-8248-C885E7AD58A4}" dt="2022-03-02T15:28:35.175" v="5592" actId="20577"/>
          <ac:spMkLst>
            <pc:docMk/>
            <pc:sldMk cId="2159809397" sldId="299"/>
            <ac:spMk id="5" creationId="{814AFB5B-9F7C-4C07-BC8B-C515953003FD}"/>
          </ac:spMkLst>
        </pc:spChg>
        <pc:spChg chg="add mod">
          <ac:chgData name="Phil D. Walker" userId="831aef7c-874f-4ba7-8d38-1266adb8e245" providerId="ADAL" clId="{2E59008A-3170-4B5E-8248-C885E7AD58A4}" dt="2022-03-02T14:49:00.864" v="4459" actId="14100"/>
          <ac:spMkLst>
            <pc:docMk/>
            <pc:sldMk cId="2159809397" sldId="299"/>
            <ac:spMk id="6" creationId="{376E0384-C0A1-4BB0-9497-03B1DADB2CDD}"/>
          </ac:spMkLst>
        </pc:spChg>
        <pc:picChg chg="mod">
          <ac:chgData name="Phil D. Walker" userId="831aef7c-874f-4ba7-8d38-1266adb8e245" providerId="ADAL" clId="{2E59008A-3170-4B5E-8248-C885E7AD58A4}" dt="2022-03-02T14:49:02.344" v="4460" actId="1076"/>
          <ac:picMkLst>
            <pc:docMk/>
            <pc:sldMk cId="2159809397" sldId="299"/>
            <ac:picMk id="4" creationId="{F8C2E3D1-4882-436A-B237-2ECC4581E18F}"/>
          </ac:picMkLst>
        </pc:picChg>
      </pc:sldChg>
      <pc:sldChg chg="addSp delSp modSp add mod">
        <pc:chgData name="Phil D. Walker" userId="831aef7c-874f-4ba7-8d38-1266adb8e245" providerId="ADAL" clId="{2E59008A-3170-4B5E-8248-C885E7AD58A4}" dt="2022-03-02T15:24:34.142" v="5255"/>
        <pc:sldMkLst>
          <pc:docMk/>
          <pc:sldMk cId="3792898696" sldId="300"/>
        </pc:sldMkLst>
        <pc:spChg chg="mod">
          <ac:chgData name="Phil D. Walker" userId="831aef7c-874f-4ba7-8d38-1266adb8e245" providerId="ADAL" clId="{2E59008A-3170-4B5E-8248-C885E7AD58A4}" dt="2022-02-28T17:27:55.873" v="412" actId="20577"/>
          <ac:spMkLst>
            <pc:docMk/>
            <pc:sldMk cId="3792898696" sldId="300"/>
            <ac:spMk id="2" creationId="{6E41B116-39BD-7F4A-87D3-E59DB739CB05}"/>
          </ac:spMkLst>
        </pc:spChg>
        <pc:spChg chg="add del mod">
          <ac:chgData name="Phil D. Walker" userId="831aef7c-874f-4ba7-8d38-1266adb8e245" providerId="ADAL" clId="{2E59008A-3170-4B5E-8248-C885E7AD58A4}" dt="2022-03-02T15:24:25.630" v="5252" actId="478"/>
          <ac:spMkLst>
            <pc:docMk/>
            <pc:sldMk cId="3792898696" sldId="300"/>
            <ac:spMk id="4" creationId="{612A8011-211D-4791-ACFF-1B0F8BAD5342}"/>
          </ac:spMkLst>
        </pc:spChg>
        <pc:spChg chg="mod">
          <ac:chgData name="Phil D. Walker" userId="831aef7c-874f-4ba7-8d38-1266adb8e245" providerId="ADAL" clId="{2E59008A-3170-4B5E-8248-C885E7AD58A4}" dt="2022-03-02T15:21:48.739" v="5050" actId="113"/>
          <ac:spMkLst>
            <pc:docMk/>
            <pc:sldMk cId="3792898696" sldId="300"/>
            <ac:spMk id="5" creationId="{D36F1D3A-C160-432B-AE37-82A9581B9A44}"/>
          </ac:spMkLst>
        </pc:spChg>
        <pc:spChg chg="add mod">
          <ac:chgData name="Phil D. Walker" userId="831aef7c-874f-4ba7-8d38-1266adb8e245" providerId="ADAL" clId="{2E59008A-3170-4B5E-8248-C885E7AD58A4}" dt="2022-03-02T15:24:34.142" v="5255"/>
          <ac:spMkLst>
            <pc:docMk/>
            <pc:sldMk cId="3792898696" sldId="300"/>
            <ac:spMk id="6" creationId="{F5EA76AE-3E86-4BBA-B01F-3A3AF6DD6E30}"/>
          </ac:spMkLst>
        </pc:spChg>
      </pc:sldChg>
      <pc:sldMasterChg chg="delSldLayout">
        <pc:chgData name="Phil D. Walker" userId="831aef7c-874f-4ba7-8d38-1266adb8e245" providerId="ADAL" clId="{2E59008A-3170-4B5E-8248-C885E7AD58A4}" dt="2022-03-01T13:50:56.189" v="1201" actId="2696"/>
        <pc:sldMasterMkLst>
          <pc:docMk/>
          <pc:sldMasterMk cId="29139990" sldId="2147483648"/>
        </pc:sldMasterMkLst>
        <pc:sldLayoutChg chg="del">
          <pc:chgData name="Phil D. Walker" userId="831aef7c-874f-4ba7-8d38-1266adb8e245" providerId="ADAL" clId="{2E59008A-3170-4B5E-8248-C885E7AD58A4}" dt="2022-03-01T13:50:48.043" v="1185" actId="2696"/>
          <pc:sldLayoutMkLst>
            <pc:docMk/>
            <pc:sldMasterMk cId="29139990" sldId="2147483648"/>
            <pc:sldLayoutMk cId="1098901242" sldId="2147483650"/>
          </pc:sldLayoutMkLst>
        </pc:sldLayoutChg>
        <pc:sldLayoutChg chg="del">
          <pc:chgData name="Phil D. Walker" userId="831aef7c-874f-4ba7-8d38-1266adb8e245" providerId="ADAL" clId="{2E59008A-3170-4B5E-8248-C885E7AD58A4}" dt="2022-03-01T13:50:45.233" v="1184" actId="2696"/>
          <pc:sldLayoutMkLst>
            <pc:docMk/>
            <pc:sldMasterMk cId="29139990" sldId="2147483648"/>
            <pc:sldLayoutMk cId="1075985" sldId="2147483651"/>
          </pc:sldLayoutMkLst>
        </pc:sldLayoutChg>
        <pc:sldLayoutChg chg="del">
          <pc:chgData name="Phil D. Walker" userId="831aef7c-874f-4ba7-8d38-1266adb8e245" providerId="ADAL" clId="{2E59008A-3170-4B5E-8248-C885E7AD58A4}" dt="2022-03-01T13:50:48.964" v="1186" actId="2696"/>
          <pc:sldLayoutMkLst>
            <pc:docMk/>
            <pc:sldMasterMk cId="29139990" sldId="2147483648"/>
            <pc:sldLayoutMk cId="132406539" sldId="2147483652"/>
          </pc:sldLayoutMkLst>
        </pc:sldLayoutChg>
        <pc:sldLayoutChg chg="del">
          <pc:chgData name="Phil D. Walker" userId="831aef7c-874f-4ba7-8d38-1266adb8e245" providerId="ADAL" clId="{2E59008A-3170-4B5E-8248-C885E7AD58A4}" dt="2022-03-01T13:50:49.493" v="1187" actId="2696"/>
          <pc:sldLayoutMkLst>
            <pc:docMk/>
            <pc:sldMasterMk cId="29139990" sldId="2147483648"/>
            <pc:sldLayoutMk cId="3634797086" sldId="2147483653"/>
          </pc:sldLayoutMkLst>
        </pc:sldLayoutChg>
        <pc:sldLayoutChg chg="del">
          <pc:chgData name="Phil D. Walker" userId="831aef7c-874f-4ba7-8d38-1266adb8e245" providerId="ADAL" clId="{2E59008A-3170-4B5E-8248-C885E7AD58A4}" dt="2022-03-01T13:50:49.884" v="1188" actId="2696"/>
          <pc:sldLayoutMkLst>
            <pc:docMk/>
            <pc:sldMasterMk cId="29139990" sldId="2147483648"/>
            <pc:sldLayoutMk cId="2312948762" sldId="2147483654"/>
          </pc:sldLayoutMkLst>
        </pc:sldLayoutChg>
        <pc:sldLayoutChg chg="del">
          <pc:chgData name="Phil D. Walker" userId="831aef7c-874f-4ba7-8d38-1266adb8e245" providerId="ADAL" clId="{2E59008A-3170-4B5E-8248-C885E7AD58A4}" dt="2022-03-01T13:50:50.262" v="1189" actId="2696"/>
          <pc:sldLayoutMkLst>
            <pc:docMk/>
            <pc:sldMasterMk cId="29139990" sldId="2147483648"/>
            <pc:sldLayoutMk cId="427154854" sldId="2147483655"/>
          </pc:sldLayoutMkLst>
        </pc:sldLayoutChg>
        <pc:sldLayoutChg chg="del">
          <pc:chgData name="Phil D. Walker" userId="831aef7c-874f-4ba7-8d38-1266adb8e245" providerId="ADAL" clId="{2E59008A-3170-4B5E-8248-C885E7AD58A4}" dt="2022-03-01T13:50:52.125" v="1192" actId="2696"/>
          <pc:sldLayoutMkLst>
            <pc:docMk/>
            <pc:sldMasterMk cId="29139990" sldId="2147483648"/>
            <pc:sldLayoutMk cId="3978787709" sldId="2147483656"/>
          </pc:sldLayoutMkLst>
        </pc:sldLayoutChg>
        <pc:sldLayoutChg chg="del">
          <pc:chgData name="Phil D. Walker" userId="831aef7c-874f-4ba7-8d38-1266adb8e245" providerId="ADAL" clId="{2E59008A-3170-4B5E-8248-C885E7AD58A4}" dt="2022-03-01T13:50:54.341" v="1197" actId="2696"/>
          <pc:sldLayoutMkLst>
            <pc:docMk/>
            <pc:sldMasterMk cId="29139990" sldId="2147483648"/>
            <pc:sldLayoutMk cId="2919896039" sldId="2147483658"/>
          </pc:sldLayoutMkLst>
        </pc:sldLayoutChg>
        <pc:sldLayoutChg chg="del">
          <pc:chgData name="Phil D. Walker" userId="831aef7c-874f-4ba7-8d38-1266adb8e245" providerId="ADAL" clId="{2E59008A-3170-4B5E-8248-C885E7AD58A4}" dt="2022-03-01T13:50:52.567" v="1193" actId="2696"/>
          <pc:sldLayoutMkLst>
            <pc:docMk/>
            <pc:sldMasterMk cId="29139990" sldId="2147483648"/>
            <pc:sldLayoutMk cId="2723726208" sldId="2147483659"/>
          </pc:sldLayoutMkLst>
        </pc:sldLayoutChg>
        <pc:sldLayoutChg chg="del">
          <pc:chgData name="Phil D. Walker" userId="831aef7c-874f-4ba7-8d38-1266adb8e245" providerId="ADAL" clId="{2E59008A-3170-4B5E-8248-C885E7AD58A4}" dt="2022-03-01T13:50:54.947" v="1198" actId="2696"/>
          <pc:sldLayoutMkLst>
            <pc:docMk/>
            <pc:sldMasterMk cId="29139990" sldId="2147483648"/>
            <pc:sldLayoutMk cId="3183140167" sldId="2147483660"/>
          </pc:sldLayoutMkLst>
        </pc:sldLayoutChg>
        <pc:sldLayoutChg chg="del">
          <pc:chgData name="Phil D. Walker" userId="831aef7c-874f-4ba7-8d38-1266adb8e245" providerId="ADAL" clId="{2E59008A-3170-4B5E-8248-C885E7AD58A4}" dt="2022-03-01T13:50:52.903" v="1194" actId="2696"/>
          <pc:sldLayoutMkLst>
            <pc:docMk/>
            <pc:sldMasterMk cId="29139990" sldId="2147483648"/>
            <pc:sldLayoutMk cId="3875354494" sldId="2147483661"/>
          </pc:sldLayoutMkLst>
        </pc:sldLayoutChg>
        <pc:sldLayoutChg chg="del">
          <pc:chgData name="Phil D. Walker" userId="831aef7c-874f-4ba7-8d38-1266adb8e245" providerId="ADAL" clId="{2E59008A-3170-4B5E-8248-C885E7AD58A4}" dt="2022-03-01T13:50:53.269" v="1195" actId="2696"/>
          <pc:sldLayoutMkLst>
            <pc:docMk/>
            <pc:sldMasterMk cId="29139990" sldId="2147483648"/>
            <pc:sldLayoutMk cId="1972654992" sldId="2147483662"/>
          </pc:sldLayoutMkLst>
        </pc:sldLayoutChg>
        <pc:sldLayoutChg chg="del">
          <pc:chgData name="Phil D. Walker" userId="831aef7c-874f-4ba7-8d38-1266adb8e245" providerId="ADAL" clId="{2E59008A-3170-4B5E-8248-C885E7AD58A4}" dt="2022-03-01T13:50:53.628" v="1196" actId="2696"/>
          <pc:sldLayoutMkLst>
            <pc:docMk/>
            <pc:sldMasterMk cId="29139990" sldId="2147483648"/>
            <pc:sldLayoutMk cId="4218553509" sldId="2147483663"/>
          </pc:sldLayoutMkLst>
        </pc:sldLayoutChg>
        <pc:sldLayoutChg chg="del">
          <pc:chgData name="Phil D. Walker" userId="831aef7c-874f-4ba7-8d38-1266adb8e245" providerId="ADAL" clId="{2E59008A-3170-4B5E-8248-C885E7AD58A4}" dt="2022-03-01T13:50:55.295" v="1199" actId="2696"/>
          <pc:sldLayoutMkLst>
            <pc:docMk/>
            <pc:sldMasterMk cId="29139990" sldId="2147483648"/>
            <pc:sldLayoutMk cId="889909053" sldId="2147483664"/>
          </pc:sldLayoutMkLst>
        </pc:sldLayoutChg>
        <pc:sldLayoutChg chg="del">
          <pc:chgData name="Phil D. Walker" userId="831aef7c-874f-4ba7-8d38-1266adb8e245" providerId="ADAL" clId="{2E59008A-3170-4B5E-8248-C885E7AD58A4}" dt="2022-03-01T13:50:55.638" v="1200" actId="2696"/>
          <pc:sldLayoutMkLst>
            <pc:docMk/>
            <pc:sldMasterMk cId="29139990" sldId="2147483648"/>
            <pc:sldLayoutMk cId="2684054822" sldId="2147483665"/>
          </pc:sldLayoutMkLst>
        </pc:sldLayoutChg>
        <pc:sldLayoutChg chg="del">
          <pc:chgData name="Phil D. Walker" userId="831aef7c-874f-4ba7-8d38-1266adb8e245" providerId="ADAL" clId="{2E59008A-3170-4B5E-8248-C885E7AD58A4}" dt="2022-03-01T13:50:56.189" v="1201" actId="2696"/>
          <pc:sldLayoutMkLst>
            <pc:docMk/>
            <pc:sldMasterMk cId="29139990" sldId="2147483648"/>
            <pc:sldLayoutMk cId="4140661151" sldId="2147483666"/>
          </pc:sldLayoutMkLst>
        </pc:sldLayoutChg>
        <pc:sldLayoutChg chg="del">
          <pc:chgData name="Phil D. Walker" userId="831aef7c-874f-4ba7-8d38-1266adb8e245" providerId="ADAL" clId="{2E59008A-3170-4B5E-8248-C885E7AD58A4}" dt="2022-03-01T13:50:50.670" v="1190" actId="2696"/>
          <pc:sldLayoutMkLst>
            <pc:docMk/>
            <pc:sldMasterMk cId="29139990" sldId="2147483648"/>
            <pc:sldLayoutMk cId="3218326151" sldId="2147483668"/>
          </pc:sldLayoutMkLst>
        </pc:sldLayoutChg>
        <pc:sldLayoutChg chg="del">
          <pc:chgData name="Phil D. Walker" userId="831aef7c-874f-4ba7-8d38-1266adb8e245" providerId="ADAL" clId="{2E59008A-3170-4B5E-8248-C885E7AD58A4}" dt="2022-03-01T13:50:51.231" v="1191" actId="2696"/>
          <pc:sldLayoutMkLst>
            <pc:docMk/>
            <pc:sldMasterMk cId="29139990" sldId="2147483648"/>
            <pc:sldLayoutMk cId="2896983379" sldId="2147483669"/>
          </pc:sldLayoutMkLst>
        </pc:sldLayoutChg>
      </pc:sldMasterChg>
    </pc:docChg>
  </pc:docChgLst>
  <pc:docChgLst>
    <pc:chgData name="Phil D. Walker" userId="831aef7c-874f-4ba7-8d38-1266adb8e245" providerId="ADAL" clId="{553A136E-B912-4C1A-A0B9-F1252654DB7A}"/>
    <pc:docChg chg="undo custSel addSld delSld modSld sldOrd">
      <pc:chgData name="Phil D. Walker" userId="831aef7c-874f-4ba7-8d38-1266adb8e245" providerId="ADAL" clId="{553A136E-B912-4C1A-A0B9-F1252654DB7A}" dt="2021-12-21T14:42:05.528" v="6071" actId="20577"/>
      <pc:docMkLst>
        <pc:docMk/>
      </pc:docMkLst>
      <pc:sldChg chg="modSp mod">
        <pc:chgData name="Phil D. Walker" userId="831aef7c-874f-4ba7-8d38-1266adb8e245" providerId="ADAL" clId="{553A136E-B912-4C1A-A0B9-F1252654DB7A}" dt="2021-12-21T01:36:21.757" v="5960" actId="20577"/>
        <pc:sldMkLst>
          <pc:docMk/>
          <pc:sldMk cId="4183267906" sldId="257"/>
        </pc:sldMkLst>
        <pc:spChg chg="mod">
          <ac:chgData name="Phil D. Walker" userId="831aef7c-874f-4ba7-8d38-1266adb8e245" providerId="ADAL" clId="{553A136E-B912-4C1A-A0B9-F1252654DB7A}" dt="2021-12-21T01:36:21.757" v="5960" actId="20577"/>
          <ac:spMkLst>
            <pc:docMk/>
            <pc:sldMk cId="4183267906" sldId="257"/>
            <ac:spMk id="2" creationId="{E82CFFBA-C10A-5B41-9950-B98B2782670E}"/>
          </ac:spMkLst>
        </pc:spChg>
      </pc:sldChg>
      <pc:sldChg chg="addSp delSp modSp mod">
        <pc:chgData name="Phil D. Walker" userId="831aef7c-874f-4ba7-8d38-1266adb8e245" providerId="ADAL" clId="{553A136E-B912-4C1A-A0B9-F1252654DB7A}" dt="2021-12-21T14:37:51.862" v="6056" actId="20577"/>
        <pc:sldMkLst>
          <pc:docMk/>
          <pc:sldMk cId="3604064076" sldId="288"/>
        </pc:sldMkLst>
        <pc:spChg chg="mod">
          <ac:chgData name="Phil D. Walker" userId="831aef7c-874f-4ba7-8d38-1266adb8e245" providerId="ADAL" clId="{553A136E-B912-4C1A-A0B9-F1252654DB7A}" dt="2021-12-20T17:28:21.098" v="595" actId="20577"/>
          <ac:spMkLst>
            <pc:docMk/>
            <pc:sldMk cId="3604064076" sldId="288"/>
            <ac:spMk id="9" creationId="{0C7F6732-498E-413A-877E-DCF471B40377}"/>
          </ac:spMkLst>
        </pc:spChg>
        <pc:spChg chg="mod">
          <ac:chgData name="Phil D. Walker" userId="831aef7c-874f-4ba7-8d38-1266adb8e245" providerId="ADAL" clId="{553A136E-B912-4C1A-A0B9-F1252654DB7A}" dt="2021-12-21T14:37:51.862" v="6056" actId="20577"/>
          <ac:spMkLst>
            <pc:docMk/>
            <pc:sldMk cId="3604064076" sldId="288"/>
            <ac:spMk id="15" creationId="{D793B328-4E8E-4A97-9FD3-AB5BBE0F00F6}"/>
          </ac:spMkLst>
        </pc:spChg>
        <pc:spChg chg="mod">
          <ac:chgData name="Phil D. Walker" userId="831aef7c-874f-4ba7-8d38-1266adb8e245" providerId="ADAL" clId="{553A136E-B912-4C1A-A0B9-F1252654DB7A}" dt="2021-12-20T17:36:37.220" v="599" actId="14100"/>
          <ac:spMkLst>
            <pc:docMk/>
            <pc:sldMk cId="3604064076" sldId="288"/>
            <ac:spMk id="16" creationId="{05C26E78-0581-4E22-A6C2-7CE061781780}"/>
          </ac:spMkLst>
        </pc:spChg>
        <pc:picChg chg="add del mod">
          <ac:chgData name="Phil D. Walker" userId="831aef7c-874f-4ba7-8d38-1266adb8e245" providerId="ADAL" clId="{553A136E-B912-4C1A-A0B9-F1252654DB7A}" dt="2021-12-20T17:17:01.789" v="240" actId="478"/>
          <ac:picMkLst>
            <pc:docMk/>
            <pc:sldMk cId="3604064076" sldId="288"/>
            <ac:picMk id="4" creationId="{F845B07C-F108-49E4-9A70-8D1C5935D042}"/>
          </ac:picMkLst>
        </pc:picChg>
        <pc:picChg chg="add mod">
          <ac:chgData name="Phil D. Walker" userId="831aef7c-874f-4ba7-8d38-1266adb8e245" providerId="ADAL" clId="{553A136E-B912-4C1A-A0B9-F1252654DB7A}" dt="2021-12-20T17:17:09.740" v="244" actId="1076"/>
          <ac:picMkLst>
            <pc:docMk/>
            <pc:sldMk cId="3604064076" sldId="288"/>
            <ac:picMk id="6" creationId="{261A1D25-1AF1-4248-BBE8-3F1CEE8E04F9}"/>
          </ac:picMkLst>
        </pc:picChg>
      </pc:sldChg>
      <pc:sldChg chg="modSp mod">
        <pc:chgData name="Phil D. Walker" userId="831aef7c-874f-4ba7-8d38-1266adb8e245" providerId="ADAL" clId="{553A136E-B912-4C1A-A0B9-F1252654DB7A}" dt="2021-12-21T01:38:20.885" v="6055" actId="6549"/>
        <pc:sldMkLst>
          <pc:docMk/>
          <pc:sldMk cId="149956669" sldId="290"/>
        </pc:sldMkLst>
        <pc:spChg chg="mod">
          <ac:chgData name="Phil D. Walker" userId="831aef7c-874f-4ba7-8d38-1266adb8e245" providerId="ADAL" clId="{553A136E-B912-4C1A-A0B9-F1252654DB7A}" dt="2021-12-21T01:38:20.885" v="6055" actId="6549"/>
          <ac:spMkLst>
            <pc:docMk/>
            <pc:sldMk cId="149956669" sldId="290"/>
            <ac:spMk id="3" creationId="{C8CAC655-A1BF-4DB9-BC5C-BF03AC74A693}"/>
          </ac:spMkLst>
        </pc:spChg>
      </pc:sldChg>
      <pc:sldChg chg="modSp mod ord">
        <pc:chgData name="Phil D. Walker" userId="831aef7c-874f-4ba7-8d38-1266adb8e245" providerId="ADAL" clId="{553A136E-B912-4C1A-A0B9-F1252654DB7A}" dt="2021-12-21T01:35:59.656" v="5956"/>
        <pc:sldMkLst>
          <pc:docMk/>
          <pc:sldMk cId="1057381410" sldId="292"/>
        </pc:sldMkLst>
        <pc:graphicFrameChg chg="mod">
          <ac:chgData name="Phil D. Walker" userId="831aef7c-874f-4ba7-8d38-1266adb8e245" providerId="ADAL" clId="{553A136E-B912-4C1A-A0B9-F1252654DB7A}" dt="2021-12-21T01:35:54.176" v="5954" actId="1076"/>
          <ac:graphicFrameMkLst>
            <pc:docMk/>
            <pc:sldMk cId="1057381410" sldId="292"/>
            <ac:graphicFrameMk id="4" creationId="{9431818A-6D17-41DA-B619-7E7C976F128D}"/>
          </ac:graphicFrameMkLst>
        </pc:graphicFrameChg>
      </pc:sldChg>
      <pc:sldChg chg="modSp mod">
        <pc:chgData name="Phil D. Walker" userId="831aef7c-874f-4ba7-8d38-1266adb8e245" providerId="ADAL" clId="{553A136E-B912-4C1A-A0B9-F1252654DB7A}" dt="2021-12-21T14:40:03.957" v="6058" actId="13926"/>
        <pc:sldMkLst>
          <pc:docMk/>
          <pc:sldMk cId="133674083" sldId="293"/>
        </pc:sldMkLst>
        <pc:spChg chg="mod">
          <ac:chgData name="Phil D. Walker" userId="831aef7c-874f-4ba7-8d38-1266adb8e245" providerId="ADAL" clId="{553A136E-B912-4C1A-A0B9-F1252654DB7A}" dt="2021-12-20T17:42:12.075" v="1028" actId="20577"/>
          <ac:spMkLst>
            <pc:docMk/>
            <pc:sldMk cId="133674083" sldId="293"/>
            <ac:spMk id="9" creationId="{0C7F6732-498E-413A-877E-DCF471B40377}"/>
          </ac:spMkLst>
        </pc:spChg>
        <pc:spChg chg="mod">
          <ac:chgData name="Phil D. Walker" userId="831aef7c-874f-4ba7-8d38-1266adb8e245" providerId="ADAL" clId="{553A136E-B912-4C1A-A0B9-F1252654DB7A}" dt="2021-12-21T14:40:03.957" v="6058" actId="13926"/>
          <ac:spMkLst>
            <pc:docMk/>
            <pc:sldMk cId="133674083" sldId="293"/>
            <ac:spMk id="15" creationId="{D793B328-4E8E-4A97-9FD3-AB5BBE0F00F6}"/>
          </ac:spMkLst>
        </pc:spChg>
        <pc:picChg chg="mod">
          <ac:chgData name="Phil D. Walker" userId="831aef7c-874f-4ba7-8d38-1266adb8e245" providerId="ADAL" clId="{553A136E-B912-4C1A-A0B9-F1252654DB7A}" dt="2021-12-21T01:24:49.557" v="5792" actId="1076"/>
          <ac:picMkLst>
            <pc:docMk/>
            <pc:sldMk cId="133674083" sldId="293"/>
            <ac:picMk id="4" creationId="{E9092EAC-83EA-4E41-82DD-FB606D50A3A3}"/>
          </ac:picMkLst>
        </pc:picChg>
      </pc:sldChg>
      <pc:sldChg chg="modSp mod">
        <pc:chgData name="Phil D. Walker" userId="831aef7c-874f-4ba7-8d38-1266adb8e245" providerId="ADAL" clId="{553A136E-B912-4C1A-A0B9-F1252654DB7A}" dt="2021-12-21T01:34:52.681" v="5930" actId="20577"/>
        <pc:sldMkLst>
          <pc:docMk/>
          <pc:sldMk cId="522327329" sldId="294"/>
        </pc:sldMkLst>
        <pc:spChg chg="mod">
          <ac:chgData name="Phil D. Walker" userId="831aef7c-874f-4ba7-8d38-1266adb8e245" providerId="ADAL" clId="{553A136E-B912-4C1A-A0B9-F1252654DB7A}" dt="2021-12-21T01:34:52.681" v="5930" actId="20577"/>
          <ac:spMkLst>
            <pc:docMk/>
            <pc:sldMk cId="522327329" sldId="294"/>
            <ac:spMk id="15" creationId="{D793B328-4E8E-4A97-9FD3-AB5BBE0F00F6}"/>
          </ac:spMkLst>
        </pc:spChg>
        <pc:picChg chg="mod">
          <ac:chgData name="Phil D. Walker" userId="831aef7c-874f-4ba7-8d38-1266adb8e245" providerId="ADAL" clId="{553A136E-B912-4C1A-A0B9-F1252654DB7A}" dt="2021-12-21T01:28:24.537" v="5929" actId="1076"/>
          <ac:picMkLst>
            <pc:docMk/>
            <pc:sldMk cId="522327329" sldId="294"/>
            <ac:picMk id="4" creationId="{3D191CDF-F74C-4254-8281-D607F5C5C08F}"/>
          </ac:picMkLst>
        </pc:picChg>
      </pc:sldChg>
      <pc:sldChg chg="addSp delSp modSp mod">
        <pc:chgData name="Phil D. Walker" userId="831aef7c-874f-4ba7-8d38-1266adb8e245" providerId="ADAL" clId="{553A136E-B912-4C1A-A0B9-F1252654DB7A}" dt="2021-12-21T14:42:05.528" v="6071" actId="20577"/>
        <pc:sldMkLst>
          <pc:docMk/>
          <pc:sldMk cId="4249541454" sldId="295"/>
        </pc:sldMkLst>
        <pc:spChg chg="mod">
          <ac:chgData name="Phil D. Walker" userId="831aef7c-874f-4ba7-8d38-1266adb8e245" providerId="ADAL" clId="{553A136E-B912-4C1A-A0B9-F1252654DB7A}" dt="2021-12-20T19:57:24.522" v="4052" actId="20577"/>
          <ac:spMkLst>
            <pc:docMk/>
            <pc:sldMk cId="4249541454" sldId="295"/>
            <ac:spMk id="9" creationId="{0C7F6732-498E-413A-877E-DCF471B40377}"/>
          </ac:spMkLst>
        </pc:spChg>
        <pc:spChg chg="mod">
          <ac:chgData name="Phil D. Walker" userId="831aef7c-874f-4ba7-8d38-1266adb8e245" providerId="ADAL" clId="{553A136E-B912-4C1A-A0B9-F1252654DB7A}" dt="2021-12-21T14:42:05.528" v="6071" actId="20577"/>
          <ac:spMkLst>
            <pc:docMk/>
            <pc:sldMk cId="4249541454" sldId="295"/>
            <ac:spMk id="15" creationId="{D793B328-4E8E-4A97-9FD3-AB5BBE0F00F6}"/>
          </ac:spMkLst>
        </pc:spChg>
        <pc:spChg chg="mod">
          <ac:chgData name="Phil D. Walker" userId="831aef7c-874f-4ba7-8d38-1266adb8e245" providerId="ADAL" clId="{553A136E-B912-4C1A-A0B9-F1252654DB7A}" dt="2021-12-20T18:09:19.003" v="1293" actId="20577"/>
          <ac:spMkLst>
            <pc:docMk/>
            <pc:sldMk cId="4249541454" sldId="295"/>
            <ac:spMk id="16" creationId="{05C26E78-0581-4E22-A6C2-7CE061781780}"/>
          </ac:spMkLst>
        </pc:spChg>
        <pc:picChg chg="add del mod">
          <ac:chgData name="Phil D. Walker" userId="831aef7c-874f-4ba7-8d38-1266adb8e245" providerId="ADAL" clId="{553A136E-B912-4C1A-A0B9-F1252654DB7A}" dt="2021-12-20T19:15:16.906" v="1421" actId="478"/>
          <ac:picMkLst>
            <pc:docMk/>
            <pc:sldMk cId="4249541454" sldId="295"/>
            <ac:picMk id="4" creationId="{401B6465-4F5D-4369-B89B-CAAAD6C683EE}"/>
          </ac:picMkLst>
        </pc:picChg>
        <pc:picChg chg="add del mod">
          <ac:chgData name="Phil D. Walker" userId="831aef7c-874f-4ba7-8d38-1266adb8e245" providerId="ADAL" clId="{553A136E-B912-4C1A-A0B9-F1252654DB7A}" dt="2021-12-20T19:33:28.688" v="2374" actId="478"/>
          <ac:picMkLst>
            <pc:docMk/>
            <pc:sldMk cId="4249541454" sldId="295"/>
            <ac:picMk id="6" creationId="{F549343F-5B52-4C2A-B517-6BE4C2284C2B}"/>
          </ac:picMkLst>
        </pc:picChg>
        <pc:picChg chg="add del mod">
          <ac:chgData name="Phil D. Walker" userId="831aef7c-874f-4ba7-8d38-1266adb8e245" providerId="ADAL" clId="{553A136E-B912-4C1A-A0B9-F1252654DB7A}" dt="2021-12-20T19:40:21.831" v="2639" actId="478"/>
          <ac:picMkLst>
            <pc:docMk/>
            <pc:sldMk cId="4249541454" sldId="295"/>
            <ac:picMk id="10" creationId="{D80A3485-8105-4137-BD2C-3CEF0A602DCF}"/>
          </ac:picMkLst>
        </pc:picChg>
      </pc:sldChg>
      <pc:sldChg chg="new del">
        <pc:chgData name="Phil D. Walker" userId="831aef7c-874f-4ba7-8d38-1266adb8e245" providerId="ADAL" clId="{553A136E-B912-4C1A-A0B9-F1252654DB7A}" dt="2021-12-20T17:43:03.390" v="1030" actId="680"/>
        <pc:sldMkLst>
          <pc:docMk/>
          <pc:sldMk cId="1461390963" sldId="296"/>
        </pc:sldMkLst>
      </pc:sldChg>
      <pc:sldChg chg="addSp delSp modSp add mod">
        <pc:chgData name="Phil D. Walker" userId="831aef7c-874f-4ba7-8d38-1266adb8e245" providerId="ADAL" clId="{553A136E-B912-4C1A-A0B9-F1252654DB7A}" dt="2021-12-20T17:48:52.630" v="1237"/>
        <pc:sldMkLst>
          <pc:docMk/>
          <pc:sldMk cId="3646181775" sldId="296"/>
        </pc:sldMkLst>
        <pc:spChg chg="mod">
          <ac:chgData name="Phil D. Walker" userId="831aef7c-874f-4ba7-8d38-1266adb8e245" providerId="ADAL" clId="{553A136E-B912-4C1A-A0B9-F1252654DB7A}" dt="2021-12-20T17:43:23.571" v="1075" actId="14100"/>
          <ac:spMkLst>
            <pc:docMk/>
            <pc:sldMk cId="3646181775" sldId="296"/>
            <ac:spMk id="2" creationId="{6E41B116-39BD-7F4A-87D3-E59DB739CB05}"/>
          </ac:spMkLst>
        </pc:spChg>
        <pc:spChg chg="add mod">
          <ac:chgData name="Phil D. Walker" userId="831aef7c-874f-4ba7-8d38-1266adb8e245" providerId="ADAL" clId="{553A136E-B912-4C1A-A0B9-F1252654DB7A}" dt="2021-12-20T17:48:52.630" v="1237"/>
          <ac:spMkLst>
            <pc:docMk/>
            <pc:sldMk cId="3646181775" sldId="296"/>
            <ac:spMk id="5" creationId="{D36F1D3A-C160-432B-AE37-82A9581B9A44}"/>
          </ac:spMkLst>
        </pc:spChg>
        <pc:graphicFrameChg chg="del">
          <ac:chgData name="Phil D. Walker" userId="831aef7c-874f-4ba7-8d38-1266adb8e245" providerId="ADAL" clId="{553A136E-B912-4C1A-A0B9-F1252654DB7A}" dt="2021-12-20T17:43:26.611" v="1076" actId="478"/>
          <ac:graphicFrameMkLst>
            <pc:docMk/>
            <pc:sldMk cId="3646181775" sldId="296"/>
            <ac:graphicFrameMk id="4" creationId="{9431818A-6D17-41DA-B619-7E7C976F128D}"/>
          </ac:graphicFrameMkLst>
        </pc:graphicFrameChg>
      </pc:sldChg>
      <pc:sldChg chg="modSp add mod">
        <pc:chgData name="Phil D. Walker" userId="831aef7c-874f-4ba7-8d38-1266adb8e245" providerId="ADAL" clId="{553A136E-B912-4C1A-A0B9-F1252654DB7A}" dt="2021-12-20T19:48:14.238" v="2928" actId="20577"/>
        <pc:sldMkLst>
          <pc:docMk/>
          <pc:sldMk cId="3955746498" sldId="297"/>
        </pc:sldMkLst>
        <pc:spChg chg="mod">
          <ac:chgData name="Phil D. Walker" userId="831aef7c-874f-4ba7-8d38-1266adb8e245" providerId="ADAL" clId="{553A136E-B912-4C1A-A0B9-F1252654DB7A}" dt="2021-12-20T19:23:31.190" v="1895" actId="6549"/>
          <ac:spMkLst>
            <pc:docMk/>
            <pc:sldMk cId="3955746498" sldId="297"/>
            <ac:spMk id="2" creationId="{6E41B116-39BD-7F4A-87D3-E59DB739CB05}"/>
          </ac:spMkLst>
        </pc:spChg>
        <pc:spChg chg="mod">
          <ac:chgData name="Phil D. Walker" userId="831aef7c-874f-4ba7-8d38-1266adb8e245" providerId="ADAL" clId="{553A136E-B912-4C1A-A0B9-F1252654DB7A}" dt="2021-12-20T19:48:14.238" v="2928" actId="20577"/>
          <ac:spMkLst>
            <pc:docMk/>
            <pc:sldMk cId="3955746498" sldId="297"/>
            <ac:spMk id="5" creationId="{D36F1D3A-C160-432B-AE37-82A9581B9A44}"/>
          </ac:spMkLst>
        </pc:spChg>
      </pc:sldChg>
      <pc:sldChg chg="addSp delSp modSp add mod">
        <pc:chgData name="Phil D. Walker" userId="831aef7c-874f-4ba7-8d38-1266adb8e245" providerId="ADAL" clId="{553A136E-B912-4C1A-A0B9-F1252654DB7A}" dt="2021-12-20T19:45:56.387" v="2862" actId="5793"/>
        <pc:sldMkLst>
          <pc:docMk/>
          <pc:sldMk cId="2263955335" sldId="298"/>
        </pc:sldMkLst>
        <pc:spChg chg="mod">
          <ac:chgData name="Phil D. Walker" userId="831aef7c-874f-4ba7-8d38-1266adb8e245" providerId="ADAL" clId="{553A136E-B912-4C1A-A0B9-F1252654DB7A}" dt="2021-12-20T19:35:12.619" v="2394" actId="20577"/>
          <ac:spMkLst>
            <pc:docMk/>
            <pc:sldMk cId="2263955335" sldId="298"/>
            <ac:spMk id="2" creationId="{6E41B116-39BD-7F4A-87D3-E59DB739CB05}"/>
          </ac:spMkLst>
        </pc:spChg>
        <pc:spChg chg="add del mod">
          <ac:chgData name="Phil D. Walker" userId="831aef7c-874f-4ba7-8d38-1266adb8e245" providerId="ADAL" clId="{553A136E-B912-4C1A-A0B9-F1252654DB7A}" dt="2021-12-20T19:36:20.498" v="2414" actId="478"/>
          <ac:spMkLst>
            <pc:docMk/>
            <pc:sldMk cId="2263955335" sldId="298"/>
            <ac:spMk id="4" creationId="{CBA849C6-8CBB-4C91-A2F2-9ACB22EC494B}"/>
          </ac:spMkLst>
        </pc:spChg>
        <pc:spChg chg="mod">
          <ac:chgData name="Phil D. Walker" userId="831aef7c-874f-4ba7-8d38-1266adb8e245" providerId="ADAL" clId="{553A136E-B912-4C1A-A0B9-F1252654DB7A}" dt="2021-12-20T19:45:56.387" v="2862" actId="5793"/>
          <ac:spMkLst>
            <pc:docMk/>
            <pc:sldMk cId="2263955335" sldId="298"/>
            <ac:spMk id="5" creationId="{D36F1D3A-C160-432B-AE37-82A9581B9A44}"/>
          </ac:spMkLst>
        </pc:spChg>
      </pc:sldChg>
    </pc:docChg>
  </pc:docChgLst>
  <pc:docChgLst>
    <pc:chgData name="Phil D. Walker" userId="831aef7c-874f-4ba7-8d38-1266adb8e245" providerId="ADAL" clId="{DA45E65B-2ADD-49FA-AC82-BB7EBC8BE4D1}"/>
    <pc:docChg chg="delSld modSld">
      <pc:chgData name="Phil D. Walker" userId="831aef7c-874f-4ba7-8d38-1266adb8e245" providerId="ADAL" clId="{DA45E65B-2ADD-49FA-AC82-BB7EBC8BE4D1}" dt="2021-10-26T21:32:21.309" v="170" actId="20577"/>
      <pc:docMkLst>
        <pc:docMk/>
      </pc:docMkLst>
      <pc:sldChg chg="modSp mod">
        <pc:chgData name="Phil D. Walker" userId="831aef7c-874f-4ba7-8d38-1266adb8e245" providerId="ADAL" clId="{DA45E65B-2ADD-49FA-AC82-BB7EBC8BE4D1}" dt="2021-10-26T21:23:55.925" v="60" actId="20577"/>
        <pc:sldMkLst>
          <pc:docMk/>
          <pc:sldMk cId="4183267906" sldId="257"/>
        </pc:sldMkLst>
        <pc:spChg chg="mod">
          <ac:chgData name="Phil D. Walker" userId="831aef7c-874f-4ba7-8d38-1266adb8e245" providerId="ADAL" clId="{DA45E65B-2ADD-49FA-AC82-BB7EBC8BE4D1}" dt="2021-10-26T21:23:55.925" v="60" actId="20577"/>
          <ac:spMkLst>
            <pc:docMk/>
            <pc:sldMk cId="4183267906" sldId="257"/>
            <ac:spMk id="2" creationId="{E82CFFBA-C10A-5B41-9950-B98B2782670E}"/>
          </ac:spMkLst>
        </pc:spChg>
      </pc:sldChg>
      <pc:sldChg chg="modSp mod">
        <pc:chgData name="Phil D. Walker" userId="831aef7c-874f-4ba7-8d38-1266adb8e245" providerId="ADAL" clId="{DA45E65B-2ADD-49FA-AC82-BB7EBC8BE4D1}" dt="2021-10-26T21:32:21.309" v="170" actId="20577"/>
        <pc:sldMkLst>
          <pc:docMk/>
          <pc:sldMk cId="2870955222" sldId="286"/>
        </pc:sldMkLst>
        <pc:spChg chg="mod">
          <ac:chgData name="Phil D. Walker" userId="831aef7c-874f-4ba7-8d38-1266adb8e245" providerId="ADAL" clId="{DA45E65B-2ADD-49FA-AC82-BB7EBC8BE4D1}" dt="2021-10-26T21:32:21.309" v="170" actId="20577"/>
          <ac:spMkLst>
            <pc:docMk/>
            <pc:sldMk cId="2870955222" sldId="286"/>
            <ac:spMk id="3" creationId="{8857D17A-C4AD-124D-8F0C-7B8034B822BD}"/>
          </ac:spMkLst>
        </pc:spChg>
        <pc:spChg chg="mod">
          <ac:chgData name="Phil D. Walker" userId="831aef7c-874f-4ba7-8d38-1266adb8e245" providerId="ADAL" clId="{DA45E65B-2ADD-49FA-AC82-BB7EBC8BE4D1}" dt="2021-10-26T21:29:34.888" v="117" actId="20577"/>
          <ac:spMkLst>
            <pc:docMk/>
            <pc:sldMk cId="2870955222" sldId="286"/>
            <ac:spMk id="13" creationId="{94502E91-8AEA-4366-87E9-3173DAAA6238}"/>
          </ac:spMkLst>
        </pc:spChg>
      </pc:sldChg>
      <pc:sldChg chg="modSp mod">
        <pc:chgData name="Phil D. Walker" userId="831aef7c-874f-4ba7-8d38-1266adb8e245" providerId="ADAL" clId="{DA45E65B-2ADD-49FA-AC82-BB7EBC8BE4D1}" dt="2021-10-26T21:27:21.207" v="91" actId="20577"/>
        <pc:sldMkLst>
          <pc:docMk/>
          <pc:sldMk cId="3604064076" sldId="288"/>
        </pc:sldMkLst>
        <pc:spChg chg="mod">
          <ac:chgData name="Phil D. Walker" userId="831aef7c-874f-4ba7-8d38-1266adb8e245" providerId="ADAL" clId="{DA45E65B-2ADD-49FA-AC82-BB7EBC8BE4D1}" dt="2021-10-26T21:27:11.886" v="90" actId="14100"/>
          <ac:spMkLst>
            <pc:docMk/>
            <pc:sldMk cId="3604064076" sldId="288"/>
            <ac:spMk id="3" creationId="{8857D17A-C4AD-124D-8F0C-7B8034B822BD}"/>
          </ac:spMkLst>
        </pc:spChg>
        <pc:spChg chg="mod">
          <ac:chgData name="Phil D. Walker" userId="831aef7c-874f-4ba7-8d38-1266adb8e245" providerId="ADAL" clId="{DA45E65B-2ADD-49FA-AC82-BB7EBC8BE4D1}" dt="2021-10-26T21:27:21.207" v="91" actId="20577"/>
          <ac:spMkLst>
            <pc:docMk/>
            <pc:sldMk cId="3604064076" sldId="288"/>
            <ac:spMk id="9" creationId="{0C7F6732-498E-413A-877E-DCF471B40377}"/>
          </ac:spMkLst>
        </pc:spChg>
        <pc:spChg chg="mod">
          <ac:chgData name="Phil D. Walker" userId="831aef7c-874f-4ba7-8d38-1266adb8e245" providerId="ADAL" clId="{DA45E65B-2ADD-49FA-AC82-BB7EBC8BE4D1}" dt="2021-10-26T21:27:07.337" v="89" actId="14100"/>
          <ac:spMkLst>
            <pc:docMk/>
            <pc:sldMk cId="3604064076" sldId="288"/>
            <ac:spMk id="16" creationId="{05C26E78-0581-4E22-A6C2-7CE061781780}"/>
          </ac:spMkLst>
        </pc:spChg>
      </pc:sldChg>
      <pc:sldChg chg="modSp mod">
        <pc:chgData name="Phil D. Walker" userId="831aef7c-874f-4ba7-8d38-1266adb8e245" providerId="ADAL" clId="{DA45E65B-2ADD-49FA-AC82-BB7EBC8BE4D1}" dt="2021-10-26T21:28:43.728" v="115" actId="20577"/>
        <pc:sldMkLst>
          <pc:docMk/>
          <pc:sldMk cId="2879350418" sldId="289"/>
        </pc:sldMkLst>
        <pc:spChg chg="mod">
          <ac:chgData name="Phil D. Walker" userId="831aef7c-874f-4ba7-8d38-1266adb8e245" providerId="ADAL" clId="{DA45E65B-2ADD-49FA-AC82-BB7EBC8BE4D1}" dt="2021-10-26T21:14:03.399" v="17" actId="20577"/>
          <ac:spMkLst>
            <pc:docMk/>
            <pc:sldMk cId="2879350418" sldId="289"/>
            <ac:spMk id="9" creationId="{0C7F6732-498E-413A-877E-DCF471B40377}"/>
          </ac:spMkLst>
        </pc:spChg>
        <pc:spChg chg="mod">
          <ac:chgData name="Phil D. Walker" userId="831aef7c-874f-4ba7-8d38-1266adb8e245" providerId="ADAL" clId="{DA45E65B-2ADD-49FA-AC82-BB7EBC8BE4D1}" dt="2021-10-26T21:28:43.728" v="115" actId="20577"/>
          <ac:spMkLst>
            <pc:docMk/>
            <pc:sldMk cId="2879350418" sldId="289"/>
            <ac:spMk id="10" creationId="{447381DE-2B6F-4648-BC39-96721133231A}"/>
          </ac:spMkLst>
        </pc:spChg>
        <pc:picChg chg="mod">
          <ac:chgData name="Phil D. Walker" userId="831aef7c-874f-4ba7-8d38-1266adb8e245" providerId="ADAL" clId="{DA45E65B-2ADD-49FA-AC82-BB7EBC8BE4D1}" dt="2021-10-26T21:09:59.937" v="15" actId="1076"/>
          <ac:picMkLst>
            <pc:docMk/>
            <pc:sldMk cId="2879350418" sldId="289"/>
            <ac:picMk id="20" creationId="{8B366B32-98B3-4A20-97C8-558BE105CAB9}"/>
          </ac:picMkLst>
        </pc:picChg>
      </pc:sldChg>
      <pc:sldChg chg="modSp mod">
        <pc:chgData name="Phil D. Walker" userId="831aef7c-874f-4ba7-8d38-1266adb8e245" providerId="ADAL" clId="{DA45E65B-2ADD-49FA-AC82-BB7EBC8BE4D1}" dt="2021-10-26T21:26:08.511" v="71" actId="20577"/>
        <pc:sldMkLst>
          <pc:docMk/>
          <pc:sldMk cId="149956669" sldId="290"/>
        </pc:sldMkLst>
        <pc:spChg chg="mod">
          <ac:chgData name="Phil D. Walker" userId="831aef7c-874f-4ba7-8d38-1266adb8e245" providerId="ADAL" clId="{DA45E65B-2ADD-49FA-AC82-BB7EBC8BE4D1}" dt="2021-10-26T21:26:08.511" v="71" actId="20577"/>
          <ac:spMkLst>
            <pc:docMk/>
            <pc:sldMk cId="149956669" sldId="290"/>
            <ac:spMk id="3" creationId="{C8CAC655-A1BF-4DB9-BC5C-BF03AC74A693}"/>
          </ac:spMkLst>
        </pc:spChg>
      </pc:sldChg>
      <pc:sldChg chg="modSp mod">
        <pc:chgData name="Phil D. Walker" userId="831aef7c-874f-4ba7-8d38-1266adb8e245" providerId="ADAL" clId="{DA45E65B-2ADD-49FA-AC82-BB7EBC8BE4D1}" dt="2021-10-26T21:31:08.468" v="138" actId="20577"/>
        <pc:sldMkLst>
          <pc:docMk/>
          <pc:sldMk cId="522620472" sldId="291"/>
        </pc:sldMkLst>
        <pc:spChg chg="mod">
          <ac:chgData name="Phil D. Walker" userId="831aef7c-874f-4ba7-8d38-1266adb8e245" providerId="ADAL" clId="{DA45E65B-2ADD-49FA-AC82-BB7EBC8BE4D1}" dt="2021-10-26T21:31:08.468" v="138" actId="20577"/>
          <ac:spMkLst>
            <pc:docMk/>
            <pc:sldMk cId="522620472" sldId="291"/>
            <ac:spMk id="3" creationId="{8857D17A-C4AD-124D-8F0C-7B8034B822BD}"/>
          </ac:spMkLst>
        </pc:spChg>
        <pc:spChg chg="mod">
          <ac:chgData name="Phil D. Walker" userId="831aef7c-874f-4ba7-8d38-1266adb8e245" providerId="ADAL" clId="{DA45E65B-2ADD-49FA-AC82-BB7EBC8BE4D1}" dt="2021-10-26T21:28:14.317" v="95" actId="20577"/>
          <ac:spMkLst>
            <pc:docMk/>
            <pc:sldMk cId="522620472" sldId="291"/>
            <ac:spMk id="10" creationId="{778FAE85-B3D1-4CF4-8189-B732C0271E69}"/>
          </ac:spMkLst>
        </pc:spChg>
        <pc:picChg chg="mod">
          <ac:chgData name="Phil D. Walker" userId="831aef7c-874f-4ba7-8d38-1266adb8e245" providerId="ADAL" clId="{DA45E65B-2ADD-49FA-AC82-BB7EBC8BE4D1}" dt="2021-10-26T21:09:50.082" v="12" actId="1076"/>
          <ac:picMkLst>
            <pc:docMk/>
            <pc:sldMk cId="522620472" sldId="291"/>
            <ac:picMk id="13" creationId="{05FC6700-756C-4C27-B765-700978F5BE10}"/>
          </ac:picMkLst>
        </pc:picChg>
      </pc:sldChg>
      <pc:sldChg chg="del">
        <pc:chgData name="Phil D. Walker" userId="831aef7c-874f-4ba7-8d38-1266adb8e245" providerId="ADAL" clId="{DA45E65B-2ADD-49FA-AC82-BB7EBC8BE4D1}" dt="2021-10-26T21:01:33.419" v="0" actId="47"/>
        <pc:sldMkLst>
          <pc:docMk/>
          <pc:sldMk cId="3319951658" sldId="292"/>
        </pc:sldMkLst>
      </pc:sldChg>
    </pc:docChg>
  </pc:docChgLst>
  <pc:docChgLst>
    <pc:chgData name="Phil D. Walker" userId="831aef7c-874f-4ba7-8d38-1266adb8e245" providerId="ADAL" clId="{6C670202-F5F0-4F71-AC07-CD8BE44C12A1}"/>
    <pc:docChg chg="undo custSel addSld delSld modSld sldOrd">
      <pc:chgData name="Phil D. Walker" userId="831aef7c-874f-4ba7-8d38-1266adb8e245" providerId="ADAL" clId="{6C670202-F5F0-4F71-AC07-CD8BE44C12A1}" dt="2021-12-20T04:01:08.255" v="2651" actId="20577"/>
      <pc:docMkLst>
        <pc:docMk/>
      </pc:docMkLst>
      <pc:sldChg chg="modSp mod">
        <pc:chgData name="Phil D. Walker" userId="831aef7c-874f-4ba7-8d38-1266adb8e245" providerId="ADAL" clId="{6C670202-F5F0-4F71-AC07-CD8BE44C12A1}" dt="2021-12-15T17:09:02.124" v="7" actId="20577"/>
        <pc:sldMkLst>
          <pc:docMk/>
          <pc:sldMk cId="4183267906" sldId="257"/>
        </pc:sldMkLst>
        <pc:spChg chg="mod">
          <ac:chgData name="Phil D. Walker" userId="831aef7c-874f-4ba7-8d38-1266adb8e245" providerId="ADAL" clId="{6C670202-F5F0-4F71-AC07-CD8BE44C12A1}" dt="2021-12-15T17:09:02.124" v="7" actId="20577"/>
          <ac:spMkLst>
            <pc:docMk/>
            <pc:sldMk cId="4183267906" sldId="257"/>
            <ac:spMk id="2" creationId="{E82CFFBA-C10A-5B41-9950-B98B2782670E}"/>
          </ac:spMkLst>
        </pc:spChg>
      </pc:sldChg>
      <pc:sldChg chg="modSp mod">
        <pc:chgData name="Phil D. Walker" userId="831aef7c-874f-4ba7-8d38-1266adb8e245" providerId="ADAL" clId="{6C670202-F5F0-4F71-AC07-CD8BE44C12A1}" dt="2021-12-15T17:30:13.230" v="581" actId="20577"/>
        <pc:sldMkLst>
          <pc:docMk/>
          <pc:sldMk cId="2481268271" sldId="280"/>
        </pc:sldMkLst>
        <pc:spChg chg="mod">
          <ac:chgData name="Phil D. Walker" userId="831aef7c-874f-4ba7-8d38-1266adb8e245" providerId="ADAL" clId="{6C670202-F5F0-4F71-AC07-CD8BE44C12A1}" dt="2021-12-15T17:30:13.230" v="581" actId="20577"/>
          <ac:spMkLst>
            <pc:docMk/>
            <pc:sldMk cId="2481268271" sldId="280"/>
            <ac:spMk id="3" creationId="{C8CAC655-A1BF-4DB9-BC5C-BF03AC74A693}"/>
          </ac:spMkLst>
        </pc:spChg>
      </pc:sldChg>
      <pc:sldChg chg="del">
        <pc:chgData name="Phil D. Walker" userId="831aef7c-874f-4ba7-8d38-1266adb8e245" providerId="ADAL" clId="{6C670202-F5F0-4F71-AC07-CD8BE44C12A1}" dt="2021-12-15T17:30:23.140" v="582" actId="47"/>
        <pc:sldMkLst>
          <pc:docMk/>
          <pc:sldMk cId="2870955222" sldId="286"/>
        </pc:sldMkLst>
      </pc:sldChg>
      <pc:sldChg chg="delSp modSp mod">
        <pc:chgData name="Phil D. Walker" userId="831aef7c-874f-4ba7-8d38-1266adb8e245" providerId="ADAL" clId="{6C670202-F5F0-4F71-AC07-CD8BE44C12A1}" dt="2021-12-17T20:25:49.795" v="1556" actId="478"/>
        <pc:sldMkLst>
          <pc:docMk/>
          <pc:sldMk cId="3604064076" sldId="288"/>
        </pc:sldMkLst>
        <pc:spChg chg="mod">
          <ac:chgData name="Phil D. Walker" userId="831aef7c-874f-4ba7-8d38-1266adb8e245" providerId="ADAL" clId="{6C670202-F5F0-4F71-AC07-CD8BE44C12A1}" dt="2021-12-15T17:34:41.541" v="596" actId="20577"/>
          <ac:spMkLst>
            <pc:docMk/>
            <pc:sldMk cId="3604064076" sldId="288"/>
            <ac:spMk id="3" creationId="{8857D17A-C4AD-124D-8F0C-7B8034B822BD}"/>
          </ac:spMkLst>
        </pc:spChg>
        <pc:spChg chg="mod">
          <ac:chgData name="Phil D. Walker" userId="831aef7c-874f-4ba7-8d38-1266adb8e245" providerId="ADAL" clId="{6C670202-F5F0-4F71-AC07-CD8BE44C12A1}" dt="2021-12-17T20:21:40.915" v="1312"/>
          <ac:spMkLst>
            <pc:docMk/>
            <pc:sldMk cId="3604064076" sldId="288"/>
            <ac:spMk id="8" creationId="{9EADD070-2EDC-4ACF-9A04-BEDF1DBA8240}"/>
          </ac:spMkLst>
        </pc:spChg>
        <pc:spChg chg="mod">
          <ac:chgData name="Phil D. Walker" userId="831aef7c-874f-4ba7-8d38-1266adb8e245" providerId="ADAL" clId="{6C670202-F5F0-4F71-AC07-CD8BE44C12A1}" dt="2021-12-17T19:28:47.603" v="1002" actId="20577"/>
          <ac:spMkLst>
            <pc:docMk/>
            <pc:sldMk cId="3604064076" sldId="288"/>
            <ac:spMk id="9" creationId="{0C7F6732-498E-413A-877E-DCF471B40377}"/>
          </ac:spMkLst>
        </pc:spChg>
        <pc:spChg chg="mod">
          <ac:chgData name="Phil D. Walker" userId="831aef7c-874f-4ba7-8d38-1266adb8e245" providerId="ADAL" clId="{6C670202-F5F0-4F71-AC07-CD8BE44C12A1}" dt="2021-12-15T17:35:11.599" v="661" actId="20577"/>
          <ac:spMkLst>
            <pc:docMk/>
            <pc:sldMk cId="3604064076" sldId="288"/>
            <ac:spMk id="16" creationId="{05C26E78-0581-4E22-A6C2-7CE061781780}"/>
          </ac:spMkLst>
        </pc:spChg>
        <pc:picChg chg="del">
          <ac:chgData name="Phil D. Walker" userId="831aef7c-874f-4ba7-8d38-1266adb8e245" providerId="ADAL" clId="{6C670202-F5F0-4F71-AC07-CD8BE44C12A1}" dt="2021-12-17T20:25:49.795" v="1556" actId="478"/>
          <ac:picMkLst>
            <pc:docMk/>
            <pc:sldMk cId="3604064076" sldId="288"/>
            <ac:picMk id="10" creationId="{51DC9D9A-575F-4EC6-A7DE-AE40409B7F46}"/>
          </ac:picMkLst>
        </pc:picChg>
      </pc:sldChg>
      <pc:sldChg chg="del">
        <pc:chgData name="Phil D. Walker" userId="831aef7c-874f-4ba7-8d38-1266adb8e245" providerId="ADAL" clId="{6C670202-F5F0-4F71-AC07-CD8BE44C12A1}" dt="2021-12-15T17:30:23.140" v="582" actId="47"/>
        <pc:sldMkLst>
          <pc:docMk/>
          <pc:sldMk cId="2879350418" sldId="289"/>
        </pc:sldMkLst>
      </pc:sldChg>
      <pc:sldChg chg="delSp modSp mod">
        <pc:chgData name="Phil D. Walker" userId="831aef7c-874f-4ba7-8d38-1266adb8e245" providerId="ADAL" clId="{6C670202-F5F0-4F71-AC07-CD8BE44C12A1}" dt="2021-12-20T04:01:08.255" v="2651" actId="20577"/>
        <pc:sldMkLst>
          <pc:docMk/>
          <pc:sldMk cId="149956669" sldId="290"/>
        </pc:sldMkLst>
        <pc:spChg chg="mod">
          <ac:chgData name="Phil D. Walker" userId="831aef7c-874f-4ba7-8d38-1266adb8e245" providerId="ADAL" clId="{6C670202-F5F0-4F71-AC07-CD8BE44C12A1}" dt="2021-12-20T04:01:08.255" v="2651" actId="20577"/>
          <ac:spMkLst>
            <pc:docMk/>
            <pc:sldMk cId="149956669" sldId="290"/>
            <ac:spMk id="3" creationId="{C8CAC655-A1BF-4DB9-BC5C-BF03AC74A693}"/>
          </ac:spMkLst>
        </pc:spChg>
        <pc:picChg chg="del">
          <ac:chgData name="Phil D. Walker" userId="831aef7c-874f-4ba7-8d38-1266adb8e245" providerId="ADAL" clId="{6C670202-F5F0-4F71-AC07-CD8BE44C12A1}" dt="2021-12-15T17:09:09.805" v="9" actId="478"/>
          <ac:picMkLst>
            <pc:docMk/>
            <pc:sldMk cId="149956669" sldId="290"/>
            <ac:picMk id="9" creationId="{224C82F4-0DF7-4E6A-B393-598A89CE9DF6}"/>
          </ac:picMkLst>
        </pc:picChg>
        <pc:picChg chg="del">
          <ac:chgData name="Phil D. Walker" userId="831aef7c-874f-4ba7-8d38-1266adb8e245" providerId="ADAL" clId="{6C670202-F5F0-4F71-AC07-CD8BE44C12A1}" dt="2021-12-15T17:09:11.558" v="10" actId="478"/>
          <ac:picMkLst>
            <pc:docMk/>
            <pc:sldMk cId="149956669" sldId="290"/>
            <ac:picMk id="15" creationId="{672B5559-A218-4F06-AFC2-768165F9FA81}"/>
          </ac:picMkLst>
        </pc:picChg>
      </pc:sldChg>
      <pc:sldChg chg="del">
        <pc:chgData name="Phil D. Walker" userId="831aef7c-874f-4ba7-8d38-1266adb8e245" providerId="ADAL" clId="{6C670202-F5F0-4F71-AC07-CD8BE44C12A1}" dt="2021-12-15T17:30:23.140" v="582" actId="47"/>
        <pc:sldMkLst>
          <pc:docMk/>
          <pc:sldMk cId="522620472" sldId="291"/>
        </pc:sldMkLst>
      </pc:sldChg>
      <pc:sldChg chg="new del">
        <pc:chgData name="Phil D. Walker" userId="831aef7c-874f-4ba7-8d38-1266adb8e245" providerId="ADAL" clId="{6C670202-F5F0-4F71-AC07-CD8BE44C12A1}" dt="2021-12-15T17:18:52.914" v="250" actId="680"/>
        <pc:sldMkLst>
          <pc:docMk/>
          <pc:sldMk cId="761048491" sldId="292"/>
        </pc:sldMkLst>
      </pc:sldChg>
      <pc:sldChg chg="addSp delSp modSp add mod">
        <pc:chgData name="Phil D. Walker" userId="831aef7c-874f-4ba7-8d38-1266adb8e245" providerId="ADAL" clId="{6C670202-F5F0-4F71-AC07-CD8BE44C12A1}" dt="2021-12-15T17:19:58.832" v="288" actId="1076"/>
        <pc:sldMkLst>
          <pc:docMk/>
          <pc:sldMk cId="1057381410" sldId="292"/>
        </pc:sldMkLst>
        <pc:spChg chg="mod">
          <ac:chgData name="Phil D. Walker" userId="831aef7c-874f-4ba7-8d38-1266adb8e245" providerId="ADAL" clId="{6C670202-F5F0-4F71-AC07-CD8BE44C12A1}" dt="2021-12-15T17:19:18.862" v="283" actId="1076"/>
          <ac:spMkLst>
            <pc:docMk/>
            <pc:sldMk cId="1057381410" sldId="292"/>
            <ac:spMk id="2" creationId="{6E41B116-39BD-7F4A-87D3-E59DB739CB05}"/>
          </ac:spMkLst>
        </pc:spChg>
        <pc:spChg chg="del">
          <ac:chgData name="Phil D. Walker" userId="831aef7c-874f-4ba7-8d38-1266adb8e245" providerId="ADAL" clId="{6C670202-F5F0-4F71-AC07-CD8BE44C12A1}" dt="2021-12-15T17:19:20.622" v="284" actId="478"/>
          <ac:spMkLst>
            <pc:docMk/>
            <pc:sldMk cId="1057381410" sldId="292"/>
            <ac:spMk id="3" creationId="{C8CAC655-A1BF-4DB9-BC5C-BF03AC74A693}"/>
          </ac:spMkLst>
        </pc:spChg>
        <pc:graphicFrameChg chg="add mod modGraphic">
          <ac:chgData name="Phil D. Walker" userId="831aef7c-874f-4ba7-8d38-1266adb8e245" providerId="ADAL" clId="{6C670202-F5F0-4F71-AC07-CD8BE44C12A1}" dt="2021-12-15T17:19:58.832" v="288" actId="1076"/>
          <ac:graphicFrameMkLst>
            <pc:docMk/>
            <pc:sldMk cId="1057381410" sldId="292"/>
            <ac:graphicFrameMk id="4" creationId="{9431818A-6D17-41DA-B619-7E7C976F128D}"/>
          </ac:graphicFrameMkLst>
        </pc:graphicFrameChg>
      </pc:sldChg>
      <pc:sldChg chg="addSp delSp modSp add mod">
        <pc:chgData name="Phil D. Walker" userId="831aef7c-874f-4ba7-8d38-1266adb8e245" providerId="ADAL" clId="{6C670202-F5F0-4F71-AC07-CD8BE44C12A1}" dt="2021-12-17T20:25:45.865" v="1555" actId="20577"/>
        <pc:sldMkLst>
          <pc:docMk/>
          <pc:sldMk cId="133674083" sldId="293"/>
        </pc:sldMkLst>
        <pc:spChg chg="mod">
          <ac:chgData name="Phil D. Walker" userId="831aef7c-874f-4ba7-8d38-1266adb8e245" providerId="ADAL" clId="{6C670202-F5F0-4F71-AC07-CD8BE44C12A1}" dt="2021-12-15T17:42:27.938" v="714" actId="20577"/>
          <ac:spMkLst>
            <pc:docMk/>
            <pc:sldMk cId="133674083" sldId="293"/>
            <ac:spMk id="3" creationId="{8857D17A-C4AD-124D-8F0C-7B8034B822BD}"/>
          </ac:spMkLst>
        </pc:spChg>
        <pc:spChg chg="mod">
          <ac:chgData name="Phil D. Walker" userId="831aef7c-874f-4ba7-8d38-1266adb8e245" providerId="ADAL" clId="{6C670202-F5F0-4F71-AC07-CD8BE44C12A1}" dt="2021-12-17T20:21:43.735" v="1313"/>
          <ac:spMkLst>
            <pc:docMk/>
            <pc:sldMk cId="133674083" sldId="293"/>
            <ac:spMk id="8" creationId="{9EADD070-2EDC-4ACF-9A04-BEDF1DBA8240}"/>
          </ac:spMkLst>
        </pc:spChg>
        <pc:spChg chg="mod">
          <ac:chgData name="Phil D. Walker" userId="831aef7c-874f-4ba7-8d38-1266adb8e245" providerId="ADAL" clId="{6C670202-F5F0-4F71-AC07-CD8BE44C12A1}" dt="2021-12-17T20:25:45.865" v="1555" actId="20577"/>
          <ac:spMkLst>
            <pc:docMk/>
            <pc:sldMk cId="133674083" sldId="293"/>
            <ac:spMk id="9" creationId="{0C7F6732-498E-413A-877E-DCF471B40377}"/>
          </ac:spMkLst>
        </pc:spChg>
        <pc:spChg chg="add del mod">
          <ac:chgData name="Phil D. Walker" userId="831aef7c-874f-4ba7-8d38-1266adb8e245" providerId="ADAL" clId="{6C670202-F5F0-4F71-AC07-CD8BE44C12A1}" dt="2021-12-17T20:19:28.054" v="1004"/>
          <ac:spMkLst>
            <pc:docMk/>
            <pc:sldMk cId="133674083" sldId="293"/>
            <ac:spMk id="10" creationId="{A5A80A8C-0780-4903-85EB-89A8ADC3A447}"/>
          </ac:spMkLst>
        </pc:spChg>
        <pc:spChg chg="mod">
          <ac:chgData name="Phil D. Walker" userId="831aef7c-874f-4ba7-8d38-1266adb8e245" providerId="ADAL" clId="{6C670202-F5F0-4F71-AC07-CD8BE44C12A1}" dt="2021-12-15T17:42:16.367" v="666" actId="6549"/>
          <ac:spMkLst>
            <pc:docMk/>
            <pc:sldMk cId="133674083" sldId="293"/>
            <ac:spMk id="15" creationId="{D793B328-4E8E-4A97-9FD3-AB5BBE0F00F6}"/>
          </ac:spMkLst>
        </pc:spChg>
        <pc:spChg chg="mod">
          <ac:chgData name="Phil D. Walker" userId="831aef7c-874f-4ba7-8d38-1266adb8e245" providerId="ADAL" clId="{6C670202-F5F0-4F71-AC07-CD8BE44C12A1}" dt="2021-12-17T20:25:18.475" v="1527" actId="20577"/>
          <ac:spMkLst>
            <pc:docMk/>
            <pc:sldMk cId="133674083" sldId="293"/>
            <ac:spMk id="16" creationId="{05C26E78-0581-4E22-A6C2-7CE061781780}"/>
          </ac:spMkLst>
        </pc:spChg>
        <pc:picChg chg="add mod">
          <ac:chgData name="Phil D. Walker" userId="831aef7c-874f-4ba7-8d38-1266adb8e245" providerId="ADAL" clId="{6C670202-F5F0-4F71-AC07-CD8BE44C12A1}" dt="2021-12-17T20:25:27.485" v="1528" actId="1076"/>
          <ac:picMkLst>
            <pc:docMk/>
            <pc:sldMk cId="133674083" sldId="293"/>
            <ac:picMk id="4" creationId="{E9092EAC-83EA-4E41-82DD-FB606D50A3A3}"/>
          </ac:picMkLst>
        </pc:picChg>
        <pc:picChg chg="del">
          <ac:chgData name="Phil D. Walker" userId="831aef7c-874f-4ba7-8d38-1266adb8e245" providerId="ADAL" clId="{6C670202-F5F0-4F71-AC07-CD8BE44C12A1}" dt="2021-12-15T17:42:07.323" v="662" actId="478"/>
          <ac:picMkLst>
            <pc:docMk/>
            <pc:sldMk cId="133674083" sldId="293"/>
            <ac:picMk id="10" creationId="{51DC9D9A-575F-4EC6-A7DE-AE40409B7F46}"/>
          </ac:picMkLst>
        </pc:picChg>
      </pc:sldChg>
      <pc:sldChg chg="addSp delSp modSp add mod ord">
        <pc:chgData name="Phil D. Walker" userId="831aef7c-874f-4ba7-8d38-1266adb8e245" providerId="ADAL" clId="{6C670202-F5F0-4F71-AC07-CD8BE44C12A1}" dt="2021-12-17T21:12:11.972" v="2225" actId="313"/>
        <pc:sldMkLst>
          <pc:docMk/>
          <pc:sldMk cId="522327329" sldId="294"/>
        </pc:sldMkLst>
        <pc:spChg chg="mod">
          <ac:chgData name="Phil D. Walker" userId="831aef7c-874f-4ba7-8d38-1266adb8e245" providerId="ADAL" clId="{6C670202-F5F0-4F71-AC07-CD8BE44C12A1}" dt="2021-12-15T17:43:12.300" v="846" actId="20577"/>
          <ac:spMkLst>
            <pc:docMk/>
            <pc:sldMk cId="522327329" sldId="294"/>
            <ac:spMk id="3" creationId="{8857D17A-C4AD-124D-8F0C-7B8034B822BD}"/>
          </ac:spMkLst>
        </pc:spChg>
        <pc:spChg chg="mod">
          <ac:chgData name="Phil D. Walker" userId="831aef7c-874f-4ba7-8d38-1266adb8e245" providerId="ADAL" clId="{6C670202-F5F0-4F71-AC07-CD8BE44C12A1}" dt="2021-12-17T20:21:29.485" v="1311" actId="20577"/>
          <ac:spMkLst>
            <pc:docMk/>
            <pc:sldMk cId="522327329" sldId="294"/>
            <ac:spMk id="8" creationId="{9EADD070-2EDC-4ACF-9A04-BEDF1DBA8240}"/>
          </ac:spMkLst>
        </pc:spChg>
        <pc:spChg chg="mod">
          <ac:chgData name="Phil D. Walker" userId="831aef7c-874f-4ba7-8d38-1266adb8e245" providerId="ADAL" clId="{6C670202-F5F0-4F71-AC07-CD8BE44C12A1}" dt="2021-12-17T20:21:12.395" v="1275" actId="20577"/>
          <ac:spMkLst>
            <pc:docMk/>
            <pc:sldMk cId="522327329" sldId="294"/>
            <ac:spMk id="9" creationId="{0C7F6732-498E-413A-877E-DCF471B40377}"/>
          </ac:spMkLst>
        </pc:spChg>
        <pc:spChg chg="mod">
          <ac:chgData name="Phil D. Walker" userId="831aef7c-874f-4ba7-8d38-1266adb8e245" providerId="ADAL" clId="{6C670202-F5F0-4F71-AC07-CD8BE44C12A1}" dt="2021-12-17T21:12:11.972" v="2225" actId="313"/>
          <ac:spMkLst>
            <pc:docMk/>
            <pc:sldMk cId="522327329" sldId="294"/>
            <ac:spMk id="15" creationId="{D793B328-4E8E-4A97-9FD3-AB5BBE0F00F6}"/>
          </ac:spMkLst>
        </pc:spChg>
        <pc:spChg chg="mod">
          <ac:chgData name="Phil D. Walker" userId="831aef7c-874f-4ba7-8d38-1266adb8e245" providerId="ADAL" clId="{6C670202-F5F0-4F71-AC07-CD8BE44C12A1}" dt="2021-12-17T20:36:50.136" v="1800" actId="27636"/>
          <ac:spMkLst>
            <pc:docMk/>
            <pc:sldMk cId="522327329" sldId="294"/>
            <ac:spMk id="16" creationId="{05C26E78-0581-4E22-A6C2-7CE061781780}"/>
          </ac:spMkLst>
        </pc:spChg>
        <pc:picChg chg="add mod">
          <ac:chgData name="Phil D. Walker" userId="831aef7c-874f-4ba7-8d38-1266adb8e245" providerId="ADAL" clId="{6C670202-F5F0-4F71-AC07-CD8BE44C12A1}" dt="2021-12-17T20:51:20.410" v="1965" actId="1076"/>
          <ac:picMkLst>
            <pc:docMk/>
            <pc:sldMk cId="522327329" sldId="294"/>
            <ac:picMk id="4" creationId="{3D191CDF-F74C-4254-8281-D607F5C5C08F}"/>
          </ac:picMkLst>
        </pc:picChg>
        <pc:picChg chg="del">
          <ac:chgData name="Phil D. Walker" userId="831aef7c-874f-4ba7-8d38-1266adb8e245" providerId="ADAL" clId="{6C670202-F5F0-4F71-AC07-CD8BE44C12A1}" dt="2021-12-15T21:48:12.484" v="847" actId="478"/>
          <ac:picMkLst>
            <pc:docMk/>
            <pc:sldMk cId="522327329" sldId="294"/>
            <ac:picMk id="10" creationId="{51DC9D9A-575F-4EC6-A7DE-AE40409B7F46}"/>
          </ac:picMkLst>
        </pc:picChg>
      </pc:sldChg>
      <pc:sldChg chg="delSp modSp add mod">
        <pc:chgData name="Phil D. Walker" userId="831aef7c-874f-4ba7-8d38-1266adb8e245" providerId="ADAL" clId="{6C670202-F5F0-4F71-AC07-CD8BE44C12A1}" dt="2021-12-17T20:24:21.975" v="1419" actId="948"/>
        <pc:sldMkLst>
          <pc:docMk/>
          <pc:sldMk cId="4249541454" sldId="295"/>
        </pc:sldMkLst>
        <pc:spChg chg="mod">
          <ac:chgData name="Phil D. Walker" userId="831aef7c-874f-4ba7-8d38-1266adb8e245" providerId="ADAL" clId="{6C670202-F5F0-4F71-AC07-CD8BE44C12A1}" dt="2021-12-17T20:19:38.493" v="1031" actId="20577"/>
          <ac:spMkLst>
            <pc:docMk/>
            <pc:sldMk cId="4249541454" sldId="295"/>
            <ac:spMk id="3" creationId="{8857D17A-C4AD-124D-8F0C-7B8034B822BD}"/>
          </ac:spMkLst>
        </pc:spChg>
        <pc:spChg chg="mod">
          <ac:chgData name="Phil D. Walker" userId="831aef7c-874f-4ba7-8d38-1266adb8e245" providerId="ADAL" clId="{6C670202-F5F0-4F71-AC07-CD8BE44C12A1}" dt="2021-12-17T20:21:46.235" v="1314"/>
          <ac:spMkLst>
            <pc:docMk/>
            <pc:sldMk cId="4249541454" sldId="295"/>
            <ac:spMk id="8" creationId="{9EADD070-2EDC-4ACF-9A04-BEDF1DBA8240}"/>
          </ac:spMkLst>
        </pc:spChg>
        <pc:spChg chg="mod">
          <ac:chgData name="Phil D. Walker" userId="831aef7c-874f-4ba7-8d38-1266adb8e245" providerId="ADAL" clId="{6C670202-F5F0-4F71-AC07-CD8BE44C12A1}" dt="2021-12-17T20:24:21.975" v="1419" actId="948"/>
          <ac:spMkLst>
            <pc:docMk/>
            <pc:sldMk cId="4249541454" sldId="295"/>
            <ac:spMk id="16" creationId="{05C26E78-0581-4E22-A6C2-7CE061781780}"/>
          </ac:spMkLst>
        </pc:spChg>
        <pc:picChg chg="del">
          <ac:chgData name="Phil D. Walker" userId="831aef7c-874f-4ba7-8d38-1266adb8e245" providerId="ADAL" clId="{6C670202-F5F0-4F71-AC07-CD8BE44C12A1}" dt="2021-12-17T20:20:01.100" v="1106" actId="478"/>
          <ac:picMkLst>
            <pc:docMk/>
            <pc:sldMk cId="4249541454" sldId="295"/>
            <ac:picMk id="4" creationId="{E9092EAC-83EA-4E41-82DD-FB606D50A3A3}"/>
          </ac:picMkLst>
        </pc:picChg>
      </pc:sldChg>
    </pc:docChg>
  </pc:docChgLst>
  <pc:docChgLst>
    <pc:chgData name="Phil D. Walker" userId="831aef7c-874f-4ba7-8d38-1266adb8e245" providerId="ADAL" clId="{FF275908-0A6C-4D9C-9516-28A436FD2604}"/>
    <pc:docChg chg="custSel addSld modSld">
      <pc:chgData name="Phil D. Walker" userId="831aef7c-874f-4ba7-8d38-1266adb8e245" providerId="ADAL" clId="{FF275908-0A6C-4D9C-9516-28A436FD2604}" dt="2022-02-28T16:06:17.186" v="249" actId="14100"/>
      <pc:docMkLst>
        <pc:docMk/>
      </pc:docMkLst>
      <pc:sldChg chg="modSp mod">
        <pc:chgData name="Phil D. Walker" userId="831aef7c-874f-4ba7-8d38-1266adb8e245" providerId="ADAL" clId="{FF275908-0A6C-4D9C-9516-28A436FD2604}" dt="2022-02-28T13:55:40.575" v="15" actId="20577"/>
        <pc:sldMkLst>
          <pc:docMk/>
          <pc:sldMk cId="4183267906" sldId="257"/>
        </pc:sldMkLst>
        <pc:spChg chg="mod">
          <ac:chgData name="Phil D. Walker" userId="831aef7c-874f-4ba7-8d38-1266adb8e245" providerId="ADAL" clId="{FF275908-0A6C-4D9C-9516-28A436FD2604}" dt="2022-02-28T13:55:40.575" v="15" actId="20577"/>
          <ac:spMkLst>
            <pc:docMk/>
            <pc:sldMk cId="4183267906" sldId="257"/>
            <ac:spMk id="2" creationId="{E82CFFBA-C10A-5B41-9950-B98B2782670E}"/>
          </ac:spMkLst>
        </pc:spChg>
      </pc:sldChg>
      <pc:sldChg chg="addSp delSp modSp mod">
        <pc:chgData name="Phil D. Walker" userId="831aef7c-874f-4ba7-8d38-1266adb8e245" providerId="ADAL" clId="{FF275908-0A6C-4D9C-9516-28A436FD2604}" dt="2022-02-28T15:40:18.380" v="198" actId="20577"/>
        <pc:sldMkLst>
          <pc:docMk/>
          <pc:sldMk cId="3604064076" sldId="288"/>
        </pc:sldMkLst>
        <pc:spChg chg="mod">
          <ac:chgData name="Phil D. Walker" userId="831aef7c-874f-4ba7-8d38-1266adb8e245" providerId="ADAL" clId="{FF275908-0A6C-4D9C-9516-28A436FD2604}" dt="2022-02-28T15:40:11.006" v="195" actId="6549"/>
          <ac:spMkLst>
            <pc:docMk/>
            <pc:sldMk cId="3604064076" sldId="288"/>
            <ac:spMk id="9" creationId="{0C7F6732-498E-413A-877E-DCF471B40377}"/>
          </ac:spMkLst>
        </pc:spChg>
        <pc:spChg chg="mod">
          <ac:chgData name="Phil D. Walker" userId="831aef7c-874f-4ba7-8d38-1266adb8e245" providerId="ADAL" clId="{FF275908-0A6C-4D9C-9516-28A436FD2604}" dt="2022-02-28T15:40:18.380" v="198" actId="20577"/>
          <ac:spMkLst>
            <pc:docMk/>
            <pc:sldMk cId="3604064076" sldId="288"/>
            <ac:spMk id="15" creationId="{D793B328-4E8E-4A97-9FD3-AB5BBE0F00F6}"/>
          </ac:spMkLst>
        </pc:spChg>
        <pc:picChg chg="add mod">
          <ac:chgData name="Phil D. Walker" userId="831aef7c-874f-4ba7-8d38-1266adb8e245" providerId="ADAL" clId="{FF275908-0A6C-4D9C-9516-28A436FD2604}" dt="2022-02-28T15:37:30.716" v="191" actId="1076"/>
          <ac:picMkLst>
            <pc:docMk/>
            <pc:sldMk cId="3604064076" sldId="288"/>
            <ac:picMk id="4" creationId="{0057C686-AEEC-4F48-8438-77EF4648BC2D}"/>
          </ac:picMkLst>
        </pc:picChg>
        <pc:picChg chg="del">
          <ac:chgData name="Phil D. Walker" userId="831aef7c-874f-4ba7-8d38-1266adb8e245" providerId="ADAL" clId="{FF275908-0A6C-4D9C-9516-28A436FD2604}" dt="2022-02-28T15:37:21.810" v="187" actId="478"/>
          <ac:picMkLst>
            <pc:docMk/>
            <pc:sldMk cId="3604064076" sldId="288"/>
            <ac:picMk id="6" creationId="{261A1D25-1AF1-4248-BBE8-3F1CEE8E04F9}"/>
          </ac:picMkLst>
        </pc:picChg>
      </pc:sldChg>
      <pc:sldChg chg="modSp mod">
        <pc:chgData name="Phil D. Walker" userId="831aef7c-874f-4ba7-8d38-1266adb8e245" providerId="ADAL" clId="{FF275908-0A6C-4D9C-9516-28A436FD2604}" dt="2022-02-28T13:56:04.112" v="23" actId="6549"/>
        <pc:sldMkLst>
          <pc:docMk/>
          <pc:sldMk cId="149956669" sldId="290"/>
        </pc:sldMkLst>
        <pc:spChg chg="mod">
          <ac:chgData name="Phil D. Walker" userId="831aef7c-874f-4ba7-8d38-1266adb8e245" providerId="ADAL" clId="{FF275908-0A6C-4D9C-9516-28A436FD2604}" dt="2022-02-28T13:56:04.112" v="23" actId="6549"/>
          <ac:spMkLst>
            <pc:docMk/>
            <pc:sldMk cId="149956669" sldId="290"/>
            <ac:spMk id="3" creationId="{C8CAC655-A1BF-4DB9-BC5C-BF03AC74A693}"/>
          </ac:spMkLst>
        </pc:spChg>
      </pc:sldChg>
      <pc:sldChg chg="addSp delSp modSp mod">
        <pc:chgData name="Phil D. Walker" userId="831aef7c-874f-4ba7-8d38-1266adb8e245" providerId="ADAL" clId="{FF275908-0A6C-4D9C-9516-28A436FD2604}" dt="2022-02-28T16:06:17.186" v="249" actId="14100"/>
        <pc:sldMkLst>
          <pc:docMk/>
          <pc:sldMk cId="133674083" sldId="293"/>
        </pc:sldMkLst>
        <pc:spChg chg="mod">
          <ac:chgData name="Phil D. Walker" userId="831aef7c-874f-4ba7-8d38-1266adb8e245" providerId="ADAL" clId="{FF275908-0A6C-4D9C-9516-28A436FD2604}" dt="2022-02-28T16:01:15.641" v="240" actId="6549"/>
          <ac:spMkLst>
            <pc:docMk/>
            <pc:sldMk cId="133674083" sldId="293"/>
            <ac:spMk id="9" creationId="{0C7F6732-498E-413A-877E-DCF471B40377}"/>
          </ac:spMkLst>
        </pc:spChg>
        <pc:spChg chg="mod">
          <ac:chgData name="Phil D. Walker" userId="831aef7c-874f-4ba7-8d38-1266adb8e245" providerId="ADAL" clId="{FF275908-0A6C-4D9C-9516-28A436FD2604}" dt="2022-02-28T16:00:39.410" v="218" actId="20577"/>
          <ac:spMkLst>
            <pc:docMk/>
            <pc:sldMk cId="133674083" sldId="293"/>
            <ac:spMk id="15" creationId="{D793B328-4E8E-4A97-9FD3-AB5BBE0F00F6}"/>
          </ac:spMkLst>
        </pc:spChg>
        <pc:picChg chg="del">
          <ac:chgData name="Phil D. Walker" userId="831aef7c-874f-4ba7-8d38-1266adb8e245" providerId="ADAL" clId="{FF275908-0A6C-4D9C-9516-28A436FD2604}" dt="2022-02-28T16:00:23.691" v="199" actId="478"/>
          <ac:picMkLst>
            <pc:docMk/>
            <pc:sldMk cId="133674083" sldId="293"/>
            <ac:picMk id="4" creationId="{E9092EAC-83EA-4E41-82DD-FB606D50A3A3}"/>
          </ac:picMkLst>
        </pc:picChg>
        <pc:picChg chg="add del mod">
          <ac:chgData name="Phil D. Walker" userId="831aef7c-874f-4ba7-8d38-1266adb8e245" providerId="ADAL" clId="{FF275908-0A6C-4D9C-9516-28A436FD2604}" dt="2022-02-28T16:02:53.539" v="241" actId="478"/>
          <ac:picMkLst>
            <pc:docMk/>
            <pc:sldMk cId="133674083" sldId="293"/>
            <ac:picMk id="5" creationId="{615F74B1-960E-4535-8CF7-DC79C6D0D5A2}"/>
          </ac:picMkLst>
        </pc:picChg>
        <pc:picChg chg="add del mod">
          <ac:chgData name="Phil D. Walker" userId="831aef7c-874f-4ba7-8d38-1266adb8e245" providerId="ADAL" clId="{FF275908-0A6C-4D9C-9516-28A436FD2604}" dt="2022-02-28T16:06:12.185" v="246" actId="478"/>
          <ac:picMkLst>
            <pc:docMk/>
            <pc:sldMk cId="133674083" sldId="293"/>
            <ac:picMk id="7" creationId="{38D9078F-7CD8-4C36-918C-53D732CAF02F}"/>
          </ac:picMkLst>
        </pc:picChg>
        <pc:picChg chg="add mod">
          <ac:chgData name="Phil D. Walker" userId="831aef7c-874f-4ba7-8d38-1266adb8e245" providerId="ADAL" clId="{FF275908-0A6C-4D9C-9516-28A436FD2604}" dt="2022-02-28T16:06:17.186" v="249" actId="14100"/>
          <ac:picMkLst>
            <pc:docMk/>
            <pc:sldMk cId="133674083" sldId="293"/>
            <ac:picMk id="11" creationId="{8DB039E8-66A1-4A42-A4A3-A2F135B87056}"/>
          </ac:picMkLst>
        </pc:picChg>
      </pc:sldChg>
      <pc:sldChg chg="addSp delSp modSp new mod">
        <pc:chgData name="Phil D. Walker" userId="831aef7c-874f-4ba7-8d38-1266adb8e245" providerId="ADAL" clId="{FF275908-0A6C-4D9C-9516-28A436FD2604}" dt="2022-02-28T13:58:16.119" v="183" actId="1076"/>
        <pc:sldMkLst>
          <pc:docMk/>
          <pc:sldMk cId="2159809397" sldId="299"/>
        </pc:sldMkLst>
        <pc:spChg chg="del mod">
          <ac:chgData name="Phil D. Walker" userId="831aef7c-874f-4ba7-8d38-1266adb8e245" providerId="ADAL" clId="{FF275908-0A6C-4D9C-9516-28A436FD2604}" dt="2022-02-28T13:57:39.880" v="136" actId="478"/>
          <ac:spMkLst>
            <pc:docMk/>
            <pc:sldMk cId="2159809397" sldId="299"/>
            <ac:spMk id="2" creationId="{DEC18B42-6425-439A-8AAD-E6C0E916EE1B}"/>
          </ac:spMkLst>
        </pc:spChg>
        <pc:spChg chg="add mod">
          <ac:chgData name="Phil D. Walker" userId="831aef7c-874f-4ba7-8d38-1266adb8e245" providerId="ADAL" clId="{FF275908-0A6C-4D9C-9516-28A436FD2604}" dt="2022-02-28T13:58:16.119" v="183" actId="1076"/>
          <ac:spMkLst>
            <pc:docMk/>
            <pc:sldMk cId="2159809397" sldId="299"/>
            <ac:spMk id="5" creationId="{814AFB5B-9F7C-4C07-BC8B-C515953003FD}"/>
          </ac:spMkLst>
        </pc:spChg>
        <pc:picChg chg="add mod">
          <ac:chgData name="Phil D. Walker" userId="831aef7c-874f-4ba7-8d38-1266adb8e245" providerId="ADAL" clId="{FF275908-0A6C-4D9C-9516-28A436FD2604}" dt="2022-02-28T13:57:41.415" v="137" actId="1076"/>
          <ac:picMkLst>
            <pc:docMk/>
            <pc:sldMk cId="2159809397" sldId="299"/>
            <ac:picMk id="4" creationId="{F8C2E3D1-4882-436A-B237-2ECC4581E18F}"/>
          </ac:picMkLst>
        </pc:picChg>
      </pc:sldChg>
    </pc:docChg>
  </pc:docChgLst>
  <pc:docChgLst>
    <pc:chgData name="Phil D. Walker" userId="831aef7c-874f-4ba7-8d38-1266adb8e245" providerId="ADAL" clId="{9C984B2A-7B02-4CC1-AC62-103FF06D05C7}"/>
    <pc:docChg chg="modSld">
      <pc:chgData name="Phil D. Walker" userId="831aef7c-874f-4ba7-8d38-1266adb8e245" providerId="ADAL" clId="{9C984B2A-7B02-4CC1-AC62-103FF06D05C7}" dt="2021-12-15T13:22:31.719" v="54" actId="20577"/>
      <pc:docMkLst>
        <pc:docMk/>
      </pc:docMkLst>
      <pc:sldChg chg="modSp mod">
        <pc:chgData name="Phil D. Walker" userId="831aef7c-874f-4ba7-8d38-1266adb8e245" providerId="ADAL" clId="{9C984B2A-7B02-4CC1-AC62-103FF06D05C7}" dt="2021-12-15T13:22:31.719" v="54" actId="20577"/>
        <pc:sldMkLst>
          <pc:docMk/>
          <pc:sldMk cId="4183267906" sldId="257"/>
        </pc:sldMkLst>
        <pc:spChg chg="mod">
          <ac:chgData name="Phil D. Walker" userId="831aef7c-874f-4ba7-8d38-1266adb8e245" providerId="ADAL" clId="{9C984B2A-7B02-4CC1-AC62-103FF06D05C7}" dt="2021-12-15T13:22:31.719" v="54" actId="20577"/>
          <ac:spMkLst>
            <pc:docMk/>
            <pc:sldMk cId="4183267906" sldId="257"/>
            <ac:spMk id="2" creationId="{E82CFFBA-C10A-5B41-9950-B98B278267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5C7918-A24D-9E48-9580-0414EA6D26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9608"/>
            <a:ext cx="9144000" cy="208900"/>
          </a:xfrm>
        </p:spPr>
        <p:txBody>
          <a:bodyPr>
            <a:normAutofit/>
          </a:bodyPr>
          <a:lstStyle>
            <a:lvl1pPr marL="0" indent="0" algn="ctr">
              <a:buNone/>
              <a:defRPr sz="1000" b="1" i="0" spc="600">
                <a:solidFill>
                  <a:schemeClr val="tx1"/>
                </a:solidFill>
                <a:latin typeface="ITC Avant Garde Gothic Std Demi" panose="020B0602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0990B1-9F7B-D447-8DEC-609E78AC3D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81100" y="3044444"/>
            <a:ext cx="3429801" cy="5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5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nsight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7A0369-D355-C849-A5B5-AFAA71BDAF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2320" y="3063260"/>
            <a:ext cx="5547360" cy="47683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5C7918-A24D-9E48-9580-0414EA6D26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9608"/>
            <a:ext cx="9144000" cy="208900"/>
          </a:xfrm>
        </p:spPr>
        <p:txBody>
          <a:bodyPr>
            <a:normAutofit/>
          </a:bodyPr>
          <a:lstStyle>
            <a:lvl1pPr marL="0" indent="0" algn="ctr">
              <a:buNone/>
              <a:defRPr sz="1000" b="1" i="0" spc="600">
                <a:solidFill>
                  <a:schemeClr val="tx1"/>
                </a:solidFill>
                <a:latin typeface="ITC Avant Garde Gothic Std Demi" panose="020B0602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5359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/50 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5C7918-A24D-9E48-9580-0414EA6D26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29022" y="593997"/>
            <a:ext cx="4030980" cy="209132"/>
          </a:xfrm>
        </p:spPr>
        <p:txBody>
          <a:bodyPr>
            <a:normAutofit/>
          </a:bodyPr>
          <a:lstStyle>
            <a:lvl1pPr marL="0" indent="0" algn="l">
              <a:buNone/>
              <a:defRPr sz="1000" b="1" i="0" spc="600">
                <a:solidFill>
                  <a:schemeClr val="accent1"/>
                </a:solidFill>
                <a:latin typeface="ITC Avant Garde Gothic Std Demi" panose="020B0602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PAGE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216F99-1078-9547-9890-69E84343681B}"/>
              </a:ext>
            </a:extLst>
          </p:cNvPr>
          <p:cNvSpPr/>
          <p:nvPr userDrawn="1"/>
        </p:nvSpPr>
        <p:spPr>
          <a:xfrm>
            <a:off x="0" y="0"/>
            <a:ext cx="546802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A52E6D-2879-AD42-AEF8-6E8EE61747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94079" y="2773547"/>
            <a:ext cx="2679865" cy="1074058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Headline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30713-4BD8-A241-BAFD-27712EFC56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9827273" y="6461902"/>
            <a:ext cx="2072990" cy="1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7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s/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5C7918-A24D-9E48-9580-0414EA6D26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80510" y="593997"/>
            <a:ext cx="4030980" cy="209132"/>
          </a:xfrm>
        </p:spPr>
        <p:txBody>
          <a:bodyPr>
            <a:normAutofit/>
          </a:bodyPr>
          <a:lstStyle>
            <a:lvl1pPr marL="0" indent="0" algn="ctr">
              <a:buNone/>
              <a:defRPr sz="1000" b="1" i="0" spc="600">
                <a:solidFill>
                  <a:schemeClr val="accent1"/>
                </a:solidFill>
                <a:latin typeface="ITC Avant Garde Gothic Std Demi" panose="020B0602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PAGE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83359-EA20-9446-A748-BA3D2CA3D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9827273" y="6461902"/>
            <a:ext cx="2072990" cy="1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8D72BB-941C-224A-BB97-4A64E9716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1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8CB60-7C72-574F-A2DE-BD1BBBF1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E587A-D485-F342-8BF1-34C5CAA22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DAEF5-BFDC-744E-ACB8-660633837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TC Avant Garde Gothic Std Medi" panose="020B0602020202020204" pitchFamily="34" charset="77"/>
              </a:defRPr>
            </a:lvl1pPr>
          </a:lstStyle>
          <a:p>
            <a:fld id="{BFA41706-9CFA-164C-9CD6-D0B2B867EAC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52471-CF52-5D4E-B473-3A50F1B79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ITC Avant Garde Gothic Std Medi" panose="020B0602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DB1E-7825-E549-9186-696BAB92C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ITC Avant Garde Gothic Std Medi" panose="020B0602020202020204" pitchFamily="34" charset="77"/>
              </a:defRPr>
            </a:lvl1pPr>
          </a:lstStyle>
          <a:p>
            <a:fld id="{BB3D67D0-C3C2-E04E-A636-A0CEDA8566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7" r:id="rId3"/>
    <p:sldLayoutId id="2147483671" r:id="rId4"/>
    <p:sldLayoutId id="214748365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ITC Avant Garde Gothic Std Extr" panose="020B0202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ITC Avant Garde Gothic Std Book" panose="020B0502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ITC Avant Garde Gothic Std Book" panose="020B0502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ITC Avant Garde Gothic Std Book" panose="020B0502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ITC Avant Garde Gothic Std Book" panose="020B0502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ITC Avant Garde Gothic Std Book" panose="020B0502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82CFFBA-C10A-5B41-9950-B98B27826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9607"/>
            <a:ext cx="9144000" cy="594009"/>
          </a:xfrm>
        </p:spPr>
        <p:txBody>
          <a:bodyPr>
            <a:normAutofit/>
          </a:bodyPr>
          <a:lstStyle/>
          <a:p>
            <a:r>
              <a:rPr lang="en-US" sz="1400" b="0" spc="0" dirty="0">
                <a:latin typeface="Avenir Next LT Pro Light" panose="020B0304020202020204" pitchFamily="34" charset="0"/>
              </a:rPr>
              <a:t>Network Analysis: </a:t>
            </a:r>
            <a:r>
              <a:rPr lang="en-US" sz="1400" b="0" spc="0" dirty="0" err="1">
                <a:latin typeface="Avenir Next LT Pro Light" panose="020B0304020202020204" pitchFamily="34" charset="0"/>
              </a:rPr>
              <a:t>TangStats</a:t>
            </a:r>
            <a:endParaRPr lang="en-US" sz="1400" b="0" spc="0" dirty="0">
              <a:latin typeface="Avenir Next LT Pro Light" panose="020B0304020202020204" pitchFamily="34" charset="0"/>
            </a:endParaRPr>
          </a:p>
          <a:p>
            <a:r>
              <a:rPr lang="en-US" sz="1200" b="0" spc="0">
                <a:latin typeface="Avenir Next LT Pro Light" panose="020B0304020202020204" pitchFamily="34" charset="0"/>
              </a:rPr>
              <a:t>2022.07.01</a:t>
            </a:r>
            <a:endParaRPr lang="en-US" sz="1200" b="0" spc="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6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E41B116-39BD-7F4A-87D3-E59DB739C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0510" y="404262"/>
            <a:ext cx="4030980" cy="519763"/>
          </a:xfrm>
        </p:spPr>
        <p:txBody>
          <a:bodyPr>
            <a:noAutofit/>
          </a:bodyPr>
          <a:lstStyle/>
          <a:p>
            <a:r>
              <a:rPr lang="en-US" sz="3200" b="0" spc="0" dirty="0">
                <a:latin typeface="Avenir Next LT Pro Light" panose="020B0304020202020204" pitchFamily="34" charset="0"/>
              </a:rPr>
              <a:t>Overall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AC655-A1BF-4DB9-BC5C-BF03AC74A693}"/>
              </a:ext>
            </a:extLst>
          </p:cNvPr>
          <p:cNvSpPr txBox="1"/>
          <p:nvPr/>
        </p:nvSpPr>
        <p:spPr>
          <a:xfrm>
            <a:off x="301925" y="1332062"/>
            <a:ext cx="53742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Purpose:</a:t>
            </a:r>
            <a:r>
              <a:rPr lang="en-US" sz="1600" i="1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To characterize the table connections and usage with historical productionized reporting solutions (SSRS) in order to equip the team with intelligence around </a:t>
            </a:r>
            <a:r>
              <a:rPr lang="en-US" sz="1600" dirty="0" err="1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TangStats</a:t>
            </a:r>
            <a:r>
              <a:rPr lang="en-US" sz="1600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 design as we aim to migrate/ design a new CDP solution for Tanger.</a:t>
            </a:r>
            <a:endParaRPr lang="en-US" sz="1400" i="1" dirty="0">
              <a:latin typeface="Avenir Next LT Pro Light" panose="020B0304020202020204" pitchFamily="34" charset="0"/>
              <a:ea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u="sng" dirty="0">
              <a:effectLst/>
              <a:latin typeface="Avenir Next LT Pro Light" panose="020B0304020202020204" pitchFamily="34" charset="0"/>
              <a:ea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Overall Results:</a:t>
            </a:r>
            <a:r>
              <a:rPr lang="en-US" sz="1600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We utilized a network analysi</a:t>
            </a:r>
            <a:r>
              <a:rPr lang="en-US" sz="1600" dirty="0">
                <a:latin typeface="Avenir Next LT Pro Light" panose="020B0304020202020204" pitchFamily="34" charset="0"/>
                <a:ea typeface="Calibri" panose="020F0502020204030204" pitchFamily="34" charset="0"/>
              </a:rPr>
              <a:t>s approach to look for linkages between tables.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Highly </a:t>
            </a:r>
            <a:r>
              <a:rPr lang="en-US" sz="1600" dirty="0">
                <a:latin typeface="Avenir Next LT Pro Light" panose="020B0304020202020204" pitchFamily="34" charset="0"/>
                <a:ea typeface="Calibri" panose="020F0502020204030204" pitchFamily="34" charset="0"/>
              </a:rPr>
              <a:t>utilized and connected tables would be deemed a highly critical for performing deep dives on as those are already deemed as essential for business reporting. </a:t>
            </a:r>
            <a:endParaRPr lang="en-US" sz="1600" dirty="0">
              <a:effectLst/>
              <a:latin typeface="Avenir Next LT Pro Light" panose="020B0304020202020204" pitchFamily="34" charset="0"/>
              <a:ea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It was surprising to see that even though there were many tables called for the production reports (over 500 tables), only 86 unique tables were used, which represents &lt;1/3 of all possible tables. </a:t>
            </a:r>
            <a:r>
              <a:rPr lang="en-US" sz="1600" dirty="0">
                <a:latin typeface="Avenir Next LT Pro Light" panose="020B0304020202020204" pitchFamily="34" charset="0"/>
                <a:ea typeface="Calibri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0B198-8665-BE8A-8872-1E47174F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06" y="1332062"/>
            <a:ext cx="6041368" cy="45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57D17A-C4AD-124D-8F0C-7B8034B82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264" y="1138687"/>
            <a:ext cx="4900679" cy="103463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venir Next LT Pro Light" panose="020B0304020202020204" pitchFamily="34" charset="0"/>
              </a:rPr>
              <a:t>TangStats</a:t>
            </a:r>
            <a:r>
              <a:rPr lang="en-US" dirty="0">
                <a:latin typeface="Avenir Next LT Pro Light" panose="020B0304020202020204" pitchFamily="34" charset="0"/>
              </a:rPr>
              <a:t> Table Connections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DD070-2EDC-4ACF-9A04-BEDF1DBA8240}"/>
              </a:ext>
            </a:extLst>
          </p:cNvPr>
          <p:cNvSpPr txBox="1"/>
          <p:nvPr/>
        </p:nvSpPr>
        <p:spPr>
          <a:xfrm>
            <a:off x="2152" y="6517630"/>
            <a:ext cx="2798608" cy="29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000" b="0" i="1" kern="1200" dirty="0">
                <a:solidFill>
                  <a:schemeClr val="tx2"/>
                </a:solidFill>
                <a:effectLst/>
                <a:latin typeface="Avenir Next LT Pro Light" panose="020B0304020202020204" pitchFamily="34" charset="0"/>
              </a:rPr>
              <a:t>Source: Pulse Survey, 2022.2.23</a:t>
            </a:r>
            <a:endParaRPr lang="en-US" sz="1400" b="0" i="1" dirty="0">
              <a:solidFill>
                <a:schemeClr val="tx2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09F8D1-1749-4148-9FF1-CD1453B3A09D}"/>
              </a:ext>
            </a:extLst>
          </p:cNvPr>
          <p:cNvSpPr txBox="1">
            <a:spLocks/>
          </p:cNvSpPr>
          <p:nvPr/>
        </p:nvSpPr>
        <p:spPr>
          <a:xfrm>
            <a:off x="633683" y="3288832"/>
            <a:ext cx="3451385" cy="44531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i="0" kern="1200">
                <a:solidFill>
                  <a:schemeClr val="tx1"/>
                </a:solidFill>
                <a:latin typeface="ITC Avant Garde Gothic Std Book" panose="020B0502020202020204" pitchFamily="34" charset="77"/>
                <a:ea typeface="+mj-ea"/>
                <a:cs typeface="+mj-cs"/>
              </a:defRPr>
            </a:lvl1pPr>
          </a:lstStyle>
          <a:p>
            <a:endParaRPr lang="en-US" sz="1200" i="1" dirty="0">
              <a:latin typeface="Avenir Next LT Pro Light" panose="020B03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5C26E78-0581-4E22-A6C2-7CE061781780}"/>
              </a:ext>
            </a:extLst>
          </p:cNvPr>
          <p:cNvSpPr txBox="1">
            <a:spLocks/>
          </p:cNvSpPr>
          <p:nvPr/>
        </p:nvSpPr>
        <p:spPr>
          <a:xfrm>
            <a:off x="366264" y="2273136"/>
            <a:ext cx="4900679" cy="242233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i="0" kern="1200">
                <a:solidFill>
                  <a:schemeClr val="tx1"/>
                </a:solidFill>
                <a:latin typeface="ITC Avant Garde Gothic Std Book" panose="020B0502020202020204" pitchFamily="34" charset="77"/>
                <a:ea typeface="+mj-ea"/>
                <a:cs typeface="+mj-cs"/>
              </a:defRPr>
            </a:lvl1pPr>
          </a:lstStyle>
          <a:p>
            <a:pPr indent="-91440">
              <a:buFont typeface="Arial" panose="020B0604020202020204" pitchFamily="34" charset="0"/>
              <a:buChar char="•"/>
            </a:pPr>
            <a:r>
              <a:rPr lang="en-US" sz="1200" i="1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There are </a:t>
            </a:r>
            <a:r>
              <a:rPr lang="en-US" sz="1200" i="1" u="sng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271 unique </a:t>
            </a:r>
            <a:r>
              <a:rPr lang="en-US" sz="1200" i="1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tables + views within </a:t>
            </a:r>
            <a:r>
              <a:rPr lang="en-US" sz="1200" i="1" dirty="0" err="1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TangStats</a:t>
            </a:r>
            <a:endParaRPr lang="en-US" sz="1200" i="1" dirty="0">
              <a:effectLst/>
              <a:latin typeface="Avenir Next LT Pro Light" panose="020B0304020202020204" pitchFamily="34" charset="0"/>
              <a:ea typeface="Calibri" panose="020F0502020204030204" pitchFamily="34" charset="0"/>
            </a:endParaRP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i="1" u="sng" dirty="0">
                <a:latin typeface="Avenir Next LT Pro Light" panose="020B0304020202020204" pitchFamily="34" charset="0"/>
              </a:rPr>
              <a:t>92</a:t>
            </a:r>
            <a:r>
              <a:rPr lang="en-US" sz="1200" i="1" dirty="0">
                <a:latin typeface="Avenir Next LT Pro Light" panose="020B0304020202020204" pitchFamily="34" charset="0"/>
              </a:rPr>
              <a:t> (~1/3) have connections identified within the DB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i="1" dirty="0">
                <a:latin typeface="Avenir Next LT Pro Light" panose="020B0304020202020204" pitchFamily="34" charset="0"/>
              </a:rPr>
              <a:t>There are some tables that exist in a cluster by themselves:</a:t>
            </a:r>
          </a:p>
          <a:p>
            <a:pPr lvl="1" indent="-91440">
              <a:buFont typeface="Arial" panose="020B0604020202020204" pitchFamily="34" charset="0"/>
              <a:buChar char="•"/>
            </a:pPr>
            <a:r>
              <a:rPr lang="en-US" sz="1200" i="1" dirty="0" err="1">
                <a:latin typeface="Avenir Next LT Pro Light" panose="020B0304020202020204" pitchFamily="34" charset="0"/>
              </a:rPr>
              <a:t>tblBronto</a:t>
            </a:r>
            <a:endParaRPr lang="en-US" sz="1200" i="1" dirty="0">
              <a:latin typeface="Avenir Next LT Pro Light" panose="020B0304020202020204" pitchFamily="34" charset="0"/>
            </a:endParaRPr>
          </a:p>
          <a:p>
            <a:pPr lvl="1" indent="-91440">
              <a:buFont typeface="Arial" panose="020B0604020202020204" pitchFamily="34" charset="0"/>
              <a:buChar char="•"/>
            </a:pPr>
            <a:r>
              <a:rPr lang="en-US" sz="1200" i="1" dirty="0" err="1">
                <a:latin typeface="Avenir Next LT Pro Light" panose="020B0304020202020204" pitchFamily="34" charset="0"/>
              </a:rPr>
              <a:t>tblFC</a:t>
            </a:r>
            <a:endParaRPr lang="en-US" sz="1200" i="1" dirty="0">
              <a:latin typeface="Avenir Next LT Pro Light" panose="020B0304020202020204" pitchFamily="34" charset="0"/>
            </a:endParaRPr>
          </a:p>
          <a:p>
            <a:pPr lvl="1" indent="-91440">
              <a:buFont typeface="Arial" panose="020B0604020202020204" pitchFamily="34" charset="0"/>
              <a:buChar char="•"/>
            </a:pPr>
            <a:r>
              <a:rPr lang="en-US" sz="1200" i="1" dirty="0" err="1">
                <a:latin typeface="Avenir Next LT Pro Light" panose="020B0304020202020204" pitchFamily="34" charset="0"/>
              </a:rPr>
              <a:t>tblRegisters</a:t>
            </a:r>
            <a:endParaRPr lang="en-US" sz="1200" i="1" dirty="0">
              <a:latin typeface="Avenir Next LT Pro Light" panose="020B0304020202020204" pitchFamily="34" charset="0"/>
            </a:endParaRP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i="1" dirty="0">
                <a:latin typeface="Avenir Next LT Pro Light" panose="020B0304020202020204" pitchFamily="34" charset="0"/>
              </a:rPr>
              <a:t>It was surprising to see that there were reference tables that weren’t linked (</a:t>
            </a:r>
            <a:r>
              <a:rPr lang="en-US" sz="1200" i="1" dirty="0" err="1">
                <a:latin typeface="Avenir Next LT Pro Light" panose="020B0304020202020204" pitchFamily="34" charset="0"/>
              </a:rPr>
              <a:t>tblStates</a:t>
            </a:r>
            <a:r>
              <a:rPr lang="en-US" sz="1200" i="1" dirty="0">
                <a:latin typeface="Avenir Next LT Pro Light" panose="020B0304020202020204" pitchFamily="34" charset="0"/>
              </a:rPr>
              <a:t>, </a:t>
            </a:r>
            <a:r>
              <a:rPr lang="en-US" sz="1200" i="1" dirty="0" err="1">
                <a:latin typeface="Avenir Next LT Pro Light" panose="020B0304020202020204" pitchFamily="34" charset="0"/>
              </a:rPr>
              <a:t>tblCounties</a:t>
            </a:r>
            <a:r>
              <a:rPr lang="en-US" sz="1200" i="1" dirty="0">
                <a:latin typeface="Avenir Next LT Pro Light" panose="020B0304020202020204" pitchFamily="34" charset="0"/>
              </a:rPr>
              <a:t>)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i="1" dirty="0">
                <a:latin typeface="Avenir Next LT Pro Light" panose="020B0304020202020204" pitchFamily="34" charset="0"/>
              </a:rPr>
              <a:t>There are tables where the naming convention would indicate they are expired (</a:t>
            </a:r>
            <a:r>
              <a:rPr lang="en-US" sz="1200" i="1" dirty="0" err="1">
                <a:latin typeface="Avenir Next LT Pro Light" panose="020B0304020202020204" pitchFamily="34" charset="0"/>
              </a:rPr>
              <a:t>eg</a:t>
            </a:r>
            <a:r>
              <a:rPr lang="en-US" sz="1200" i="1" dirty="0">
                <a:latin typeface="Avenir Next LT Pro Light" panose="020B0304020202020204" pitchFamily="34" charset="0"/>
              </a:rPr>
              <a:t> </a:t>
            </a:r>
            <a:r>
              <a:rPr lang="en-US" sz="1200" i="1" dirty="0" err="1">
                <a:latin typeface="Avenir Next LT Pro Light" panose="020B0304020202020204" pitchFamily="34" charset="0"/>
              </a:rPr>
              <a:t>tblEmailReferralsOLD</a:t>
            </a:r>
            <a:r>
              <a:rPr lang="en-US" sz="1200" i="1" dirty="0">
                <a:latin typeface="Avenir Next LT Pro Light" panose="020B0304020202020204" pitchFamily="34" charset="0"/>
              </a:rPr>
              <a:t>)</a:t>
            </a:r>
          </a:p>
          <a:p>
            <a:pPr lvl="1" indent="-91440">
              <a:buFont typeface="Arial" panose="020B0604020202020204" pitchFamily="34" charset="0"/>
              <a:buChar char="•"/>
            </a:pPr>
            <a:endParaRPr lang="en-US" sz="1200" i="1" dirty="0">
              <a:latin typeface="Avenir Next LT Pro Light" panose="020B03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AC680-E73D-4897-DA6C-1C8AA309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62" y="803879"/>
            <a:ext cx="6346510" cy="50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57D17A-C4AD-124D-8F0C-7B8034B82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12" y="1061584"/>
            <a:ext cx="4961431" cy="1172658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Productionized </a:t>
            </a:r>
            <a:r>
              <a:rPr lang="en-US" dirty="0" err="1">
                <a:latin typeface="Avenir Next LT Pro Light" panose="020B0304020202020204" pitchFamily="34" charset="0"/>
              </a:rPr>
              <a:t>TangStats</a:t>
            </a:r>
            <a:r>
              <a:rPr lang="en-US" dirty="0">
                <a:latin typeface="Avenir Next LT Pro Light" panose="020B0304020202020204" pitchFamily="34" charset="0"/>
              </a:rPr>
              <a:t> Reporting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DD070-2EDC-4ACF-9A04-BEDF1DBA8240}"/>
              </a:ext>
            </a:extLst>
          </p:cNvPr>
          <p:cNvSpPr txBox="1"/>
          <p:nvPr/>
        </p:nvSpPr>
        <p:spPr>
          <a:xfrm>
            <a:off x="2152" y="6517630"/>
            <a:ext cx="2798608" cy="29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000" b="0" i="1" kern="1200" dirty="0">
                <a:solidFill>
                  <a:schemeClr val="tx2"/>
                </a:solidFill>
                <a:effectLst/>
                <a:latin typeface="Avenir Next LT Pro Light" panose="020B0304020202020204" pitchFamily="34" charset="0"/>
              </a:rPr>
              <a:t>Source: Pulse Survey, 2022.2.23</a:t>
            </a:r>
            <a:endParaRPr lang="en-US" sz="1400" b="0" i="1" dirty="0">
              <a:solidFill>
                <a:schemeClr val="tx2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09F8D1-1749-4148-9FF1-CD1453B3A09D}"/>
              </a:ext>
            </a:extLst>
          </p:cNvPr>
          <p:cNvSpPr txBox="1">
            <a:spLocks/>
          </p:cNvSpPr>
          <p:nvPr/>
        </p:nvSpPr>
        <p:spPr>
          <a:xfrm>
            <a:off x="633683" y="3288832"/>
            <a:ext cx="3451385" cy="44531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i="0" kern="1200">
                <a:solidFill>
                  <a:schemeClr val="tx1"/>
                </a:solidFill>
                <a:latin typeface="ITC Avant Garde Gothic Std Book" panose="020B0502020202020204" pitchFamily="34" charset="77"/>
                <a:ea typeface="+mj-ea"/>
                <a:cs typeface="+mj-cs"/>
              </a:defRPr>
            </a:lvl1pPr>
          </a:lstStyle>
          <a:p>
            <a:endParaRPr lang="en-US" sz="1200" i="1" dirty="0">
              <a:latin typeface="Avenir Next LT Pro Light" panose="020B03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C8E49-DB56-3C94-949B-48983C86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79" y="276046"/>
            <a:ext cx="6223291" cy="3545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301CD-4AC5-F8E3-7422-CC1D41901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194" y="3346515"/>
            <a:ext cx="3618875" cy="330077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FD6C2E-BBE5-66F8-5F4D-AC7292333D31}"/>
              </a:ext>
            </a:extLst>
          </p:cNvPr>
          <p:cNvSpPr/>
          <p:nvPr/>
        </p:nvSpPr>
        <p:spPr>
          <a:xfrm>
            <a:off x="7522234" y="776377"/>
            <a:ext cx="1699404" cy="14578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27C4DB-846E-4213-A967-6B9E62BD7D4A}"/>
              </a:ext>
            </a:extLst>
          </p:cNvPr>
          <p:cNvCxnSpPr/>
          <p:nvPr/>
        </p:nvCxnSpPr>
        <p:spPr>
          <a:xfrm flipV="1">
            <a:off x="6340194" y="2234242"/>
            <a:ext cx="1182040" cy="1112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446DBE-5955-90F6-3910-CF0B8FC78C15}"/>
              </a:ext>
            </a:extLst>
          </p:cNvPr>
          <p:cNvCxnSpPr/>
          <p:nvPr/>
        </p:nvCxnSpPr>
        <p:spPr>
          <a:xfrm flipH="1" flipV="1">
            <a:off x="9221638" y="2234242"/>
            <a:ext cx="737431" cy="1112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7035AE4-0CB6-6F39-2B53-231D5EE14CE5}"/>
              </a:ext>
            </a:extLst>
          </p:cNvPr>
          <p:cNvSpPr txBox="1">
            <a:spLocks/>
          </p:cNvSpPr>
          <p:nvPr/>
        </p:nvSpPr>
        <p:spPr>
          <a:xfrm>
            <a:off x="305512" y="2417081"/>
            <a:ext cx="4961431" cy="306931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i="0" kern="1200">
                <a:solidFill>
                  <a:schemeClr val="tx1"/>
                </a:solidFill>
                <a:latin typeface="ITC Avant Garde Gothic Std Book" panose="020B0502020202020204" pitchFamily="34" charset="77"/>
                <a:ea typeface="+mj-ea"/>
                <a:cs typeface="+mj-cs"/>
              </a:defRPr>
            </a:lvl1pPr>
          </a:lstStyle>
          <a:p>
            <a:pPr indent="-91440">
              <a:buFont typeface="Arial" panose="020B0604020202020204" pitchFamily="34" charset="0"/>
              <a:buChar char="•"/>
            </a:pPr>
            <a:r>
              <a:rPr lang="en-US" sz="1200" i="1" dirty="0">
                <a:latin typeface="Avenir Next LT Pro Light" panose="020B0304020202020204" pitchFamily="34" charset="0"/>
              </a:rPr>
              <a:t>There were a total of </a:t>
            </a:r>
            <a:r>
              <a:rPr lang="en-US" sz="1200" i="1" u="sng" dirty="0">
                <a:latin typeface="Avenir Next LT Pro Light" panose="020B0304020202020204" pitchFamily="34" charset="0"/>
              </a:rPr>
              <a:t>592 tables </a:t>
            </a:r>
            <a:r>
              <a:rPr lang="en-US" sz="1200" i="1" dirty="0">
                <a:latin typeface="Avenir Next LT Pro Light" panose="020B0304020202020204" pitchFamily="34" charset="0"/>
              </a:rPr>
              <a:t>called in various stored procedures within the production </a:t>
            </a:r>
            <a:r>
              <a:rPr lang="en-US" sz="1200" i="1" dirty="0" err="1">
                <a:latin typeface="Avenir Next LT Pro Light" panose="020B0304020202020204" pitchFamily="34" charset="0"/>
              </a:rPr>
              <a:t>TangStats</a:t>
            </a:r>
            <a:r>
              <a:rPr lang="en-US" sz="1200" i="1" dirty="0">
                <a:latin typeface="Avenir Next LT Pro Light" panose="020B0304020202020204" pitchFamily="34" charset="0"/>
              </a:rPr>
              <a:t> SSRS repo.</a:t>
            </a:r>
          </a:p>
          <a:p>
            <a:pPr lvl="1" indent="-91440">
              <a:buFont typeface="Arial" panose="020B0604020202020204" pitchFamily="34" charset="0"/>
              <a:buChar char="•"/>
            </a:pPr>
            <a:r>
              <a:rPr lang="en-US" sz="1200" i="1" dirty="0">
                <a:latin typeface="Avenir Next LT Pro Light" panose="020B0304020202020204" pitchFamily="34" charset="0"/>
              </a:rPr>
              <a:t>There were 86 unique tables called.</a:t>
            </a:r>
          </a:p>
          <a:p>
            <a:pPr lvl="1" indent="-91440">
              <a:buFont typeface="Arial" panose="020B0604020202020204" pitchFamily="34" charset="0"/>
              <a:buChar char="•"/>
            </a:pPr>
            <a:r>
              <a:rPr lang="en-US" sz="1200" i="1" dirty="0">
                <a:latin typeface="Avenir Next LT Pro Light" panose="020B0304020202020204" pitchFamily="34" charset="0"/>
              </a:rPr>
              <a:t>The average stored procedure links 5.8 tables together.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i="1" u="sng" dirty="0">
                <a:latin typeface="Avenir Next LT Pro Light" panose="020B0304020202020204" pitchFamily="34" charset="0"/>
              </a:rPr>
              <a:t>49</a:t>
            </a:r>
            <a:r>
              <a:rPr lang="en-US" sz="1200" i="1" dirty="0">
                <a:latin typeface="Avenir Next LT Pro Light" panose="020B0304020202020204" pitchFamily="34" charset="0"/>
              </a:rPr>
              <a:t> (18%) of the available </a:t>
            </a:r>
            <a:r>
              <a:rPr lang="en-US" sz="1200" i="1" dirty="0" err="1">
                <a:latin typeface="Avenir Next LT Pro Light" panose="020B0304020202020204" pitchFamily="34" charset="0"/>
              </a:rPr>
              <a:t>TangStats</a:t>
            </a:r>
            <a:r>
              <a:rPr lang="en-US" sz="1200" i="1" dirty="0">
                <a:latin typeface="Avenir Next LT Pro Light" panose="020B0304020202020204" pitchFamily="34" charset="0"/>
              </a:rPr>
              <a:t> tables are joined together. </a:t>
            </a:r>
          </a:p>
          <a:p>
            <a:pPr lvl="1" indent="-91440">
              <a:buFont typeface="Arial" panose="020B0604020202020204" pitchFamily="34" charset="0"/>
              <a:buChar char="•"/>
            </a:pPr>
            <a:r>
              <a:rPr lang="en-US" sz="1200" i="1" dirty="0">
                <a:latin typeface="Avenir Next LT Pro Light" panose="020B0304020202020204" pitchFamily="34" charset="0"/>
              </a:rPr>
              <a:t>Meaning that there are many tables that aren’t linked together</a:t>
            </a:r>
            <a:r>
              <a:rPr lang="en-US" sz="1600" i="1" dirty="0">
                <a:latin typeface="Avenir Next LT Pro Light" panose="020B0304020202020204" pitchFamily="34" charset="0"/>
              </a:rPr>
              <a:t> 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i="1" dirty="0">
                <a:latin typeface="Avenir Next LT Pro Light" panose="020B0304020202020204" pitchFamily="34" charset="0"/>
              </a:rPr>
              <a:t>The top 5 linked tables are: </a:t>
            </a:r>
          </a:p>
          <a:p>
            <a:pPr lvl="1" indent="-91440">
              <a:buFont typeface="Arial" panose="020B0604020202020204" pitchFamily="34" charset="0"/>
              <a:buChar char="•"/>
            </a:pPr>
            <a:r>
              <a:rPr lang="en-US" sz="1200" i="1" dirty="0" err="1">
                <a:latin typeface="Avenir Next LT Pro Light" panose="020B0304020202020204" pitchFamily="34" charset="0"/>
              </a:rPr>
              <a:t>tblTransaction</a:t>
            </a:r>
            <a:r>
              <a:rPr lang="en-US" sz="1200" i="1" dirty="0">
                <a:latin typeface="Avenir Next LT Pro Light" panose="020B0304020202020204" pitchFamily="34" charset="0"/>
              </a:rPr>
              <a:t>, </a:t>
            </a:r>
            <a:r>
              <a:rPr lang="en-US" sz="1200" i="1" dirty="0" err="1">
                <a:latin typeface="Avenir Next LT Pro Light" panose="020B0304020202020204" pitchFamily="34" charset="0"/>
              </a:rPr>
              <a:t>tblCenters</a:t>
            </a:r>
            <a:r>
              <a:rPr lang="en-US" sz="1200" i="1" dirty="0">
                <a:latin typeface="Avenir Next LT Pro Light" panose="020B0304020202020204" pitchFamily="34" charset="0"/>
              </a:rPr>
              <a:t>, </a:t>
            </a:r>
            <a:r>
              <a:rPr lang="en-US" sz="1200" i="1" dirty="0" err="1">
                <a:latin typeface="Avenir Next LT Pro Light" panose="020B0304020202020204" pitchFamily="34" charset="0"/>
              </a:rPr>
              <a:t>tblCustomers</a:t>
            </a:r>
            <a:r>
              <a:rPr lang="en-US" sz="1200" i="1" dirty="0">
                <a:latin typeface="Avenir Next LT Pro Light" panose="020B0304020202020204" pitchFamily="34" charset="0"/>
              </a:rPr>
              <a:t>, </a:t>
            </a:r>
            <a:r>
              <a:rPr lang="en-US" sz="1200" i="1" dirty="0" err="1">
                <a:latin typeface="Avenir Next LT Pro Light" panose="020B0304020202020204" pitchFamily="34" charset="0"/>
              </a:rPr>
              <a:t>tblPromos</a:t>
            </a:r>
            <a:r>
              <a:rPr lang="en-US" sz="1200" i="1" dirty="0">
                <a:latin typeface="Avenir Next LT Pro Light" panose="020B0304020202020204" pitchFamily="34" charset="0"/>
              </a:rPr>
              <a:t>, </a:t>
            </a:r>
            <a:r>
              <a:rPr lang="en-US" sz="1200" i="1" dirty="0" err="1">
                <a:latin typeface="Avenir Next LT Pro Light" panose="020B0304020202020204" pitchFamily="34" charset="0"/>
              </a:rPr>
              <a:t>tblTransactionDetail</a:t>
            </a:r>
            <a:endParaRPr lang="en-US" sz="1200" i="1" dirty="0">
              <a:latin typeface="Avenir Next LT Pro Light" panose="020B0304020202020204" pitchFamily="34" charset="0"/>
            </a:endParaRPr>
          </a:p>
          <a:p>
            <a:pPr lvl="1" indent="-91440">
              <a:buFont typeface="Arial" panose="020B0604020202020204" pitchFamily="34" charset="0"/>
              <a:buChar char="•"/>
            </a:pPr>
            <a:r>
              <a:rPr lang="en-US" sz="1200" i="1" dirty="0">
                <a:latin typeface="Avenir Next LT Pro Light" panose="020B0304020202020204" pitchFamily="34" charset="0"/>
              </a:rPr>
              <a:t>These tables would represent high criticality to ensure their information is captured  </a:t>
            </a:r>
          </a:p>
          <a:p>
            <a:pPr lvl="1" indent="-91440">
              <a:buFont typeface="Arial" panose="020B0604020202020204" pitchFamily="34" charset="0"/>
              <a:buChar char="•"/>
            </a:pPr>
            <a:r>
              <a:rPr lang="en-US" sz="1200" i="1" dirty="0">
                <a:latin typeface="Avenir Next LT Pro Light" panose="020B0304020202020204" pitchFamily="34" charset="0"/>
              </a:rPr>
              <a:t>These highly linked tables were also the top 5 most frequently used tables in the stored procedures.</a:t>
            </a:r>
          </a:p>
        </p:txBody>
      </p:sp>
    </p:spTree>
    <p:extLst>
      <p:ext uri="{BB962C8B-B14F-4D97-AF65-F5344CB8AC3E}">
        <p14:creationId xmlns:p14="http://schemas.microsoft.com/office/powerpoint/2010/main" val="360406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E41B116-39BD-7F4A-87D3-E59DB739C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0510" y="404262"/>
            <a:ext cx="4030980" cy="519763"/>
          </a:xfrm>
        </p:spPr>
        <p:txBody>
          <a:bodyPr>
            <a:noAutofit/>
          </a:bodyPr>
          <a:lstStyle/>
          <a:p>
            <a:r>
              <a:rPr lang="en-US" sz="3200" b="0" spc="0" dirty="0">
                <a:latin typeface="Avenir Next LT Pro Light" panose="020B0304020202020204" pitchFamily="34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AC655-A1BF-4DB9-BC5C-BF03AC74A693}"/>
              </a:ext>
            </a:extLst>
          </p:cNvPr>
          <p:cNvSpPr txBox="1"/>
          <p:nvPr/>
        </p:nvSpPr>
        <p:spPr>
          <a:xfrm>
            <a:off x="713064" y="1183908"/>
            <a:ext cx="109679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Data Source:</a:t>
            </a:r>
            <a:r>
              <a:rPr lang="en-US" sz="1600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</a:rPr>
              <a:t> This analysis was developed by pulling results from two different sources: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venir Next LT Pro Light" panose="020B0304020202020204" pitchFamily="34" charset="0"/>
                <a:ea typeface="Calibri" panose="020F0502020204030204" pitchFamily="34" charset="0"/>
              </a:rPr>
              <a:t>We utilized the information schema to capture the linkage between tables as documented in SQL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2"/>
                </a:solidFill>
                <a:latin typeface="Avenir Next LT Pro Light" panose="020B0304020202020204" pitchFamily="34" charset="0"/>
                <a:ea typeface="Calibri" panose="020F0502020204030204" pitchFamily="34" charset="0"/>
              </a:rPr>
              <a:t>SELECT * From INFORMATION_SCHEMA.TABLES ;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2"/>
                </a:solidFill>
                <a:latin typeface="Avenir Next LT Pro Light" panose="020B0304020202020204" pitchFamily="34" charset="0"/>
                <a:ea typeface="Calibri" panose="020F0502020204030204" pitchFamily="34" charset="0"/>
              </a:rPr>
              <a:t>SELECT * From INFORMATION_SCHEMA.KEY_COLUMN_USAGE 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venir Next LT Pro Light" panose="020B0304020202020204" pitchFamily="34" charset="0"/>
                <a:ea typeface="Calibri" panose="020F0502020204030204" pitchFamily="34" charset="0"/>
              </a:rPr>
              <a:t>The I&amp;A team extracted table linkage from the production reports as documented in </a:t>
            </a:r>
            <a:r>
              <a:rPr lang="en-US" sz="1600" dirty="0" err="1">
                <a:latin typeface="Avenir Next LT Pro Light" panose="020B0304020202020204" pitchFamily="34" charset="0"/>
                <a:ea typeface="Calibri" panose="020F0502020204030204" pitchFamily="34" charset="0"/>
              </a:rPr>
              <a:t>tfs</a:t>
            </a:r>
            <a:r>
              <a:rPr lang="en-US" sz="1600" dirty="0">
                <a:latin typeface="Avenir Next LT Pro Light" panose="020B0304020202020204" pitchFamily="34" charset="0"/>
                <a:ea typeface="Calibri" panose="020F0502020204030204" pitchFamily="34" charset="0"/>
              </a:rPr>
              <a:t>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u="sng" dirty="0">
              <a:effectLst/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u="sng" dirty="0"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u="sng" dirty="0">
              <a:effectLst/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u="sng" dirty="0"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u="sng" dirty="0">
              <a:effectLst/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u="sng" dirty="0"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u="sng" dirty="0">
              <a:effectLst/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u="sng" dirty="0"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u="sng" dirty="0">
              <a:effectLst/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Range:</a:t>
            </a:r>
            <a:r>
              <a:rPr lang="en-US" sz="1600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 was extracted </a:t>
            </a:r>
            <a:r>
              <a:rPr lang="en-US" sz="1600" dirty="0"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6/20/2022 and both the code base and tables are subject to changes.</a:t>
            </a:r>
            <a:endParaRPr lang="en-US" sz="1600" dirty="0">
              <a:effectLst/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u="sng" dirty="0">
              <a:latin typeface="Avenir Next LT Pro Light" panose="020B03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51D3F-06C4-DA76-D309-B5605123D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58" y="2438274"/>
            <a:ext cx="7874839" cy="198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6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21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6D6D70"/>
      </a:dk2>
      <a:lt2>
        <a:srgbClr val="B2A7A3"/>
      </a:lt2>
      <a:accent1>
        <a:srgbClr val="C8102E"/>
      </a:accent1>
      <a:accent2>
        <a:srgbClr val="6D6D70"/>
      </a:accent2>
      <a:accent3>
        <a:srgbClr val="A5A5A5"/>
      </a:accent3>
      <a:accent4>
        <a:srgbClr val="B2A7A3"/>
      </a:accent4>
      <a:accent5>
        <a:srgbClr val="000000"/>
      </a:accent5>
      <a:accent6>
        <a:srgbClr val="EFECE9"/>
      </a:accent6>
      <a:hlink>
        <a:srgbClr val="213D4D"/>
      </a:hlink>
      <a:folHlink>
        <a:srgbClr val="6D6D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10078</TotalTime>
  <Words>411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Avenir Next LT Pro Light</vt:lpstr>
      <vt:lpstr>Calibri</vt:lpstr>
      <vt:lpstr>ITC Avant Garde Gothic Std Book</vt:lpstr>
      <vt:lpstr>ITC Avant Garde Gothic Std Demi</vt:lpstr>
      <vt:lpstr>ITC Avant Garde Gothic Std Extr</vt:lpstr>
      <vt:lpstr>ITC Avant Garde Gothic Std Medi</vt:lpstr>
      <vt:lpstr>Office Theme</vt:lpstr>
      <vt:lpstr>PowerPoint Presentation</vt:lpstr>
      <vt:lpstr>PowerPoint Presentation</vt:lpstr>
      <vt:lpstr>TangStats Table Connections</vt:lpstr>
      <vt:lpstr>Productionized TangStats Reporting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Phil D. Walker</cp:lastModifiedBy>
  <cp:revision>14</cp:revision>
  <dcterms:created xsi:type="dcterms:W3CDTF">2021-07-27T13:38:36Z</dcterms:created>
  <dcterms:modified xsi:type="dcterms:W3CDTF">2022-07-01T20:12:11Z</dcterms:modified>
</cp:coreProperties>
</file>