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16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90"/>
      <c:rotY val="90"/>
      <c:depthPercent val="100"/>
      <c:rAngAx val="0"/>
      <c:perspective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cene3d>
          <a:camera prst="orthographicFront"/>
          <a:lightRig rig="threePt" dir="t"/>
        </a:scene3d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surface3DChart>
        <c:wireframe val="0"/>
        <c:ser>
          <c:idx val="0"/>
          <c:order val="0"/>
          <c:tx>
            <c:strRef>
              <c:f>Sheet4!$A$2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cat>
            <c:numRef>
              <c:f>Sheet4!$B$1:$AX$1</c:f>
              <c:numCache>
                <c:formatCode>@</c:formatCode>
                <c:ptCount val="4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</c:numCache>
            </c:numRef>
          </c:cat>
          <c:val>
            <c:numRef>
              <c:f>Sheet4!$B$2:$AX$2</c:f>
              <c:numCache>
                <c:formatCode>General</c:formatCode>
                <c:ptCount val="49"/>
                <c:pt idx="0">
                  <c:v>974</c:v>
                </c:pt>
                <c:pt idx="1">
                  <c:v>2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3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5</c:v>
                </c:pt>
                <c:pt idx="21">
                  <c:v>1</c:v>
                </c:pt>
                <c:pt idx="22">
                  <c:v>0</c:v>
                </c:pt>
                <c:pt idx="23">
                  <c:v>2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5</c:v>
                </c:pt>
                <c:pt idx="34">
                  <c:v>2</c:v>
                </c:pt>
                <c:pt idx="35">
                  <c:v>0</c:v>
                </c:pt>
                <c:pt idx="36">
                  <c:v>0</c:v>
                </c:pt>
                <c:pt idx="37">
                  <c:v>1</c:v>
                </c:pt>
                <c:pt idx="38">
                  <c:v>0</c:v>
                </c:pt>
                <c:pt idx="39">
                  <c:v>0</c:v>
                </c:pt>
                <c:pt idx="40">
                  <c:v>1</c:v>
                </c:pt>
                <c:pt idx="41">
                  <c:v>0</c:v>
                </c:pt>
                <c:pt idx="42">
                  <c:v>0</c:v>
                </c:pt>
                <c:pt idx="43">
                  <c:v>1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1F-4464-A9B9-1A03A4EC3162}"/>
            </c:ext>
          </c:extLst>
        </c:ser>
        <c:ser>
          <c:idx val="1"/>
          <c:order val="1"/>
          <c:tx>
            <c:strRef>
              <c:f>Sheet4!$A$3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cat>
            <c:numRef>
              <c:f>Sheet4!$B$1:$AX$1</c:f>
              <c:numCache>
                <c:formatCode>@</c:formatCode>
                <c:ptCount val="4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</c:numCache>
            </c:numRef>
          </c:cat>
          <c:val>
            <c:numRef>
              <c:f>Sheet4!$B$3:$AX$3</c:f>
              <c:numCache>
                <c:formatCode>General</c:formatCode>
                <c:ptCount val="49"/>
                <c:pt idx="0">
                  <c:v>0</c:v>
                </c:pt>
                <c:pt idx="1">
                  <c:v>971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3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1</c:v>
                </c:pt>
                <c:pt idx="23">
                  <c:v>1</c:v>
                </c:pt>
                <c:pt idx="24">
                  <c:v>2</c:v>
                </c:pt>
                <c:pt idx="25">
                  <c:v>0</c:v>
                </c:pt>
                <c:pt idx="26">
                  <c:v>2</c:v>
                </c:pt>
                <c:pt idx="27">
                  <c:v>0</c:v>
                </c:pt>
                <c:pt idx="28">
                  <c:v>0</c:v>
                </c:pt>
                <c:pt idx="29">
                  <c:v>1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1</c:v>
                </c:pt>
                <c:pt idx="34">
                  <c:v>0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2</c:v>
                </c:pt>
                <c:pt idx="39">
                  <c:v>0</c:v>
                </c:pt>
                <c:pt idx="40">
                  <c:v>1</c:v>
                </c:pt>
                <c:pt idx="41">
                  <c:v>1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1</c:v>
                </c:pt>
                <c:pt idx="4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1F-4464-A9B9-1A03A4EC3162}"/>
            </c:ext>
          </c:extLst>
        </c:ser>
        <c:ser>
          <c:idx val="2"/>
          <c:order val="2"/>
          <c:tx>
            <c:strRef>
              <c:f>Sheet4!$A$4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cat>
            <c:numRef>
              <c:f>Sheet4!$B$1:$AX$1</c:f>
              <c:numCache>
                <c:formatCode>@</c:formatCode>
                <c:ptCount val="4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</c:numCache>
            </c:numRef>
          </c:cat>
          <c:val>
            <c:numRef>
              <c:f>Sheet4!$B$4:$AX$4</c:f>
              <c:numCache>
                <c:formatCode>General</c:formatCode>
                <c:ptCount val="49"/>
                <c:pt idx="0">
                  <c:v>0</c:v>
                </c:pt>
                <c:pt idx="1">
                  <c:v>0</c:v>
                </c:pt>
                <c:pt idx="2">
                  <c:v>962</c:v>
                </c:pt>
                <c:pt idx="3">
                  <c:v>0</c:v>
                </c:pt>
                <c:pt idx="4">
                  <c:v>0</c:v>
                </c:pt>
                <c:pt idx="5">
                  <c:v>16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2</c:v>
                </c:pt>
                <c:pt idx="31">
                  <c:v>1</c:v>
                </c:pt>
                <c:pt idx="32">
                  <c:v>0</c:v>
                </c:pt>
                <c:pt idx="33">
                  <c:v>0</c:v>
                </c:pt>
                <c:pt idx="34">
                  <c:v>2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9</c:v>
                </c:pt>
                <c:pt idx="39">
                  <c:v>7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1F-4464-A9B9-1A03A4EC3162}"/>
            </c:ext>
          </c:extLst>
        </c:ser>
        <c:ser>
          <c:idx val="3"/>
          <c:order val="3"/>
          <c:tx>
            <c:strRef>
              <c:f>Sheet4!$A$5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cat>
            <c:numRef>
              <c:f>Sheet4!$B$1:$AX$1</c:f>
              <c:numCache>
                <c:formatCode>@</c:formatCode>
                <c:ptCount val="4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</c:numCache>
            </c:numRef>
          </c:cat>
          <c:val>
            <c:numRef>
              <c:f>Sheet4!$B$5:$AX$5</c:f>
              <c:numCache>
                <c:formatCode>General</c:formatCode>
                <c:ptCount val="4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117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2</c:v>
                </c:pt>
                <c:pt idx="29">
                  <c:v>0</c:v>
                </c:pt>
                <c:pt idx="30">
                  <c:v>1</c:v>
                </c:pt>
                <c:pt idx="31">
                  <c:v>1</c:v>
                </c:pt>
                <c:pt idx="32">
                  <c:v>0</c:v>
                </c:pt>
                <c:pt idx="33">
                  <c:v>1</c:v>
                </c:pt>
                <c:pt idx="34">
                  <c:v>1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1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F1F-4464-A9B9-1A03A4EC3162}"/>
            </c:ext>
          </c:extLst>
        </c:ser>
        <c:ser>
          <c:idx val="4"/>
          <c:order val="4"/>
          <c:tx>
            <c:strRef>
              <c:f>Sheet4!$A$6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cat>
            <c:numRef>
              <c:f>Sheet4!$B$1:$AX$1</c:f>
              <c:numCache>
                <c:formatCode>@</c:formatCode>
                <c:ptCount val="4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</c:numCache>
            </c:numRef>
          </c:cat>
          <c:val>
            <c:numRef>
              <c:f>Sheet4!$B$6:$AX$6</c:f>
              <c:numCache>
                <c:formatCode>General</c:formatCode>
                <c:ptCount val="49"/>
                <c:pt idx="0">
                  <c:v>4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968</c:v>
                </c:pt>
                <c:pt idx="5">
                  <c:v>5</c:v>
                </c:pt>
                <c:pt idx="6">
                  <c:v>2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7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5</c:v>
                </c:pt>
                <c:pt idx="21">
                  <c:v>2</c:v>
                </c:pt>
                <c:pt idx="22">
                  <c:v>0</c:v>
                </c:pt>
                <c:pt idx="23">
                  <c:v>1</c:v>
                </c:pt>
                <c:pt idx="24">
                  <c:v>1</c:v>
                </c:pt>
                <c:pt idx="25">
                  <c:v>0</c:v>
                </c:pt>
                <c:pt idx="26">
                  <c:v>0</c:v>
                </c:pt>
                <c:pt idx="27">
                  <c:v>1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2</c:v>
                </c:pt>
                <c:pt idx="33">
                  <c:v>0</c:v>
                </c:pt>
                <c:pt idx="34">
                  <c:v>0</c:v>
                </c:pt>
                <c:pt idx="35">
                  <c:v>2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F1F-4464-A9B9-1A03A4EC3162}"/>
            </c:ext>
          </c:extLst>
        </c:ser>
        <c:ser>
          <c:idx val="5"/>
          <c:order val="5"/>
          <c:tx>
            <c:strRef>
              <c:f>Sheet4!$A$7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cat>
            <c:numRef>
              <c:f>Sheet4!$B$1:$AX$1</c:f>
              <c:numCache>
                <c:formatCode>@</c:formatCode>
                <c:ptCount val="4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</c:numCache>
            </c:numRef>
          </c:cat>
          <c:val>
            <c:numRef>
              <c:f>Sheet4!$B$7:$AX$7</c:f>
              <c:numCache>
                <c:formatCode>General</c:formatCode>
                <c:ptCount val="49"/>
                <c:pt idx="0">
                  <c:v>3</c:v>
                </c:pt>
                <c:pt idx="1">
                  <c:v>0</c:v>
                </c:pt>
                <c:pt idx="2">
                  <c:v>11</c:v>
                </c:pt>
                <c:pt idx="3">
                  <c:v>0</c:v>
                </c:pt>
                <c:pt idx="4">
                  <c:v>2</c:v>
                </c:pt>
                <c:pt idx="5">
                  <c:v>932</c:v>
                </c:pt>
                <c:pt idx="6">
                  <c:v>1</c:v>
                </c:pt>
                <c:pt idx="7">
                  <c:v>2</c:v>
                </c:pt>
                <c:pt idx="8">
                  <c:v>1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1</c:v>
                </c:pt>
                <c:pt idx="20">
                  <c:v>0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3</c:v>
                </c:pt>
                <c:pt idx="25">
                  <c:v>1</c:v>
                </c:pt>
                <c:pt idx="26">
                  <c:v>0</c:v>
                </c:pt>
                <c:pt idx="27">
                  <c:v>7</c:v>
                </c:pt>
                <c:pt idx="28">
                  <c:v>0</c:v>
                </c:pt>
                <c:pt idx="29">
                  <c:v>1</c:v>
                </c:pt>
                <c:pt idx="30">
                  <c:v>2</c:v>
                </c:pt>
                <c:pt idx="31">
                  <c:v>0</c:v>
                </c:pt>
                <c:pt idx="32">
                  <c:v>0</c:v>
                </c:pt>
                <c:pt idx="33">
                  <c:v>1</c:v>
                </c:pt>
                <c:pt idx="34">
                  <c:v>0</c:v>
                </c:pt>
                <c:pt idx="35">
                  <c:v>1</c:v>
                </c:pt>
                <c:pt idx="36">
                  <c:v>1</c:v>
                </c:pt>
                <c:pt idx="37">
                  <c:v>4</c:v>
                </c:pt>
                <c:pt idx="38">
                  <c:v>1</c:v>
                </c:pt>
                <c:pt idx="39">
                  <c:v>16</c:v>
                </c:pt>
                <c:pt idx="40">
                  <c:v>2</c:v>
                </c:pt>
                <c:pt idx="41">
                  <c:v>0</c:v>
                </c:pt>
                <c:pt idx="42">
                  <c:v>2</c:v>
                </c:pt>
                <c:pt idx="43">
                  <c:v>1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F1F-4464-A9B9-1A03A4EC3162}"/>
            </c:ext>
          </c:extLst>
        </c:ser>
        <c:ser>
          <c:idx val="6"/>
          <c:order val="6"/>
          <c:tx>
            <c:strRef>
              <c:f>Sheet4!$A$8</c:f>
              <c:strCache>
                <c:ptCount val="1"/>
                <c:pt idx="0">
                  <c:v>7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cat>
            <c:numRef>
              <c:f>Sheet4!$B$1:$AX$1</c:f>
              <c:numCache>
                <c:formatCode>@</c:formatCode>
                <c:ptCount val="4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</c:numCache>
            </c:numRef>
          </c:cat>
          <c:val>
            <c:numRef>
              <c:f>Sheet4!$B$8:$AX$8</c:f>
              <c:numCache>
                <c:formatCode>General</c:formatCode>
                <c:ptCount val="49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963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11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2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1</c:v>
                </c:pt>
                <c:pt idx="21">
                  <c:v>3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3</c:v>
                </c:pt>
                <c:pt idx="31">
                  <c:v>0</c:v>
                </c:pt>
                <c:pt idx="32">
                  <c:v>0</c:v>
                </c:pt>
                <c:pt idx="33">
                  <c:v>1</c:v>
                </c:pt>
                <c:pt idx="34">
                  <c:v>1</c:v>
                </c:pt>
                <c:pt idx="35">
                  <c:v>0</c:v>
                </c:pt>
                <c:pt idx="36">
                  <c:v>0</c:v>
                </c:pt>
                <c:pt idx="37">
                  <c:v>5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3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2</c:v>
                </c:pt>
                <c:pt idx="47">
                  <c:v>0</c:v>
                </c:pt>
                <c:pt idx="4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F1F-4464-A9B9-1A03A4EC3162}"/>
            </c:ext>
          </c:extLst>
        </c:ser>
        <c:ser>
          <c:idx val="7"/>
          <c:order val="7"/>
          <c:tx>
            <c:strRef>
              <c:f>Sheet4!$A$9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cat>
            <c:numRef>
              <c:f>Sheet4!$B$1:$AX$1</c:f>
              <c:numCache>
                <c:formatCode>@</c:formatCode>
                <c:ptCount val="4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</c:numCache>
            </c:numRef>
          </c:cat>
          <c:val>
            <c:numRef>
              <c:f>Sheet4!$B$9:$AX$9</c:f>
              <c:numCache>
                <c:formatCode>General</c:formatCode>
                <c:ptCount val="49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2</c:v>
                </c:pt>
                <c:pt idx="4">
                  <c:v>0</c:v>
                </c:pt>
                <c:pt idx="5">
                  <c:v>8</c:v>
                </c:pt>
                <c:pt idx="6">
                  <c:v>0</c:v>
                </c:pt>
                <c:pt idx="7">
                  <c:v>876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45</c:v>
                </c:pt>
                <c:pt idx="19">
                  <c:v>4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1</c:v>
                </c:pt>
                <c:pt idx="24">
                  <c:v>0</c:v>
                </c:pt>
                <c:pt idx="25">
                  <c:v>1</c:v>
                </c:pt>
                <c:pt idx="26">
                  <c:v>0</c:v>
                </c:pt>
                <c:pt idx="27">
                  <c:v>1</c:v>
                </c:pt>
                <c:pt idx="28">
                  <c:v>10</c:v>
                </c:pt>
                <c:pt idx="29">
                  <c:v>0</c:v>
                </c:pt>
                <c:pt idx="30">
                  <c:v>1</c:v>
                </c:pt>
                <c:pt idx="31">
                  <c:v>1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1</c:v>
                </c:pt>
                <c:pt idx="39">
                  <c:v>2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</c:v>
                </c:pt>
                <c:pt idx="47">
                  <c:v>3</c:v>
                </c:pt>
                <c:pt idx="48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F1F-4464-A9B9-1A03A4EC3162}"/>
            </c:ext>
          </c:extLst>
        </c:ser>
        <c:ser>
          <c:idx val="8"/>
          <c:order val="8"/>
          <c:tx>
            <c:strRef>
              <c:f>Sheet4!$A$10</c:f>
              <c:strCache>
                <c:ptCount val="1"/>
                <c:pt idx="0">
                  <c:v>9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cat>
            <c:numRef>
              <c:f>Sheet4!$B$1:$AX$1</c:f>
              <c:numCache>
                <c:formatCode>@</c:formatCode>
                <c:ptCount val="4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</c:numCache>
            </c:numRef>
          </c:cat>
          <c:val>
            <c:numRef>
              <c:f>Sheet4!$B$10:$AX$10</c:f>
              <c:numCache>
                <c:formatCode>General</c:formatCode>
                <c:ptCount val="49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4</c:v>
                </c:pt>
                <c:pt idx="7">
                  <c:v>0</c:v>
                </c:pt>
                <c:pt idx="8">
                  <c:v>729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  <c:pt idx="12">
                  <c:v>5</c:v>
                </c:pt>
                <c:pt idx="13">
                  <c:v>1</c:v>
                </c:pt>
                <c:pt idx="14">
                  <c:v>0</c:v>
                </c:pt>
                <c:pt idx="15">
                  <c:v>5</c:v>
                </c:pt>
                <c:pt idx="16">
                  <c:v>0</c:v>
                </c:pt>
                <c:pt idx="17">
                  <c:v>0</c:v>
                </c:pt>
                <c:pt idx="18">
                  <c:v>2</c:v>
                </c:pt>
                <c:pt idx="19">
                  <c:v>1</c:v>
                </c:pt>
                <c:pt idx="20">
                  <c:v>0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5</c:v>
                </c:pt>
                <c:pt idx="25">
                  <c:v>2</c:v>
                </c:pt>
                <c:pt idx="26">
                  <c:v>0</c:v>
                </c:pt>
                <c:pt idx="27">
                  <c:v>1</c:v>
                </c:pt>
                <c:pt idx="28">
                  <c:v>0</c:v>
                </c:pt>
                <c:pt idx="29">
                  <c:v>0</c:v>
                </c:pt>
                <c:pt idx="30">
                  <c:v>1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3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3</c:v>
                </c:pt>
                <c:pt idx="47">
                  <c:v>0</c:v>
                </c:pt>
                <c:pt idx="4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F1F-4464-A9B9-1A03A4EC3162}"/>
            </c:ext>
          </c:extLst>
        </c:ser>
        <c:ser>
          <c:idx val="9"/>
          <c:order val="9"/>
          <c:tx>
            <c:strRef>
              <c:f>Sheet4!$A$11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/>
            <a:effectLst/>
            <a:sp3d/>
          </c:spPr>
          <c:cat>
            <c:numRef>
              <c:f>Sheet4!$B$1:$AX$1</c:f>
              <c:numCache>
                <c:formatCode>@</c:formatCode>
                <c:ptCount val="4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</c:numCache>
            </c:numRef>
          </c:cat>
          <c:val>
            <c:numRef>
              <c:f>Sheet4!$B$11:$AX$11</c:f>
              <c:numCache>
                <c:formatCode>General</c:formatCode>
                <c:ptCount val="49"/>
                <c:pt idx="0">
                  <c:v>10</c:v>
                </c:pt>
                <c:pt idx="1">
                  <c:v>0</c:v>
                </c:pt>
                <c:pt idx="2">
                  <c:v>6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</c:v>
                </c:pt>
                <c:pt idx="9">
                  <c:v>937</c:v>
                </c:pt>
                <c:pt idx="10">
                  <c:v>3</c:v>
                </c:pt>
                <c:pt idx="11">
                  <c:v>3</c:v>
                </c:pt>
                <c:pt idx="12">
                  <c:v>1</c:v>
                </c:pt>
                <c:pt idx="13">
                  <c:v>0</c:v>
                </c:pt>
                <c:pt idx="14">
                  <c:v>3</c:v>
                </c:pt>
                <c:pt idx="15">
                  <c:v>1</c:v>
                </c:pt>
                <c:pt idx="16">
                  <c:v>2</c:v>
                </c:pt>
                <c:pt idx="17">
                  <c:v>0</c:v>
                </c:pt>
                <c:pt idx="18">
                  <c:v>5</c:v>
                </c:pt>
                <c:pt idx="19">
                  <c:v>9</c:v>
                </c:pt>
                <c:pt idx="20">
                  <c:v>0</c:v>
                </c:pt>
                <c:pt idx="21">
                  <c:v>3</c:v>
                </c:pt>
                <c:pt idx="22">
                  <c:v>0</c:v>
                </c:pt>
                <c:pt idx="23">
                  <c:v>1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1</c:v>
                </c:pt>
                <c:pt idx="28">
                  <c:v>0</c:v>
                </c:pt>
                <c:pt idx="29">
                  <c:v>0</c:v>
                </c:pt>
                <c:pt idx="30">
                  <c:v>2</c:v>
                </c:pt>
                <c:pt idx="31">
                  <c:v>1</c:v>
                </c:pt>
                <c:pt idx="32">
                  <c:v>0</c:v>
                </c:pt>
                <c:pt idx="33">
                  <c:v>0</c:v>
                </c:pt>
                <c:pt idx="34">
                  <c:v>1</c:v>
                </c:pt>
                <c:pt idx="35">
                  <c:v>0</c:v>
                </c:pt>
                <c:pt idx="36">
                  <c:v>0</c:v>
                </c:pt>
                <c:pt idx="37">
                  <c:v>1</c:v>
                </c:pt>
                <c:pt idx="38">
                  <c:v>3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0</c:v>
                </c:pt>
                <c:pt idx="43">
                  <c:v>0</c:v>
                </c:pt>
                <c:pt idx="44">
                  <c:v>1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9F1F-4464-A9B9-1A03A4EC3162}"/>
            </c:ext>
          </c:extLst>
        </c:ser>
        <c:ser>
          <c:idx val="10"/>
          <c:order val="10"/>
          <c:tx>
            <c:strRef>
              <c:f>Sheet4!$A$12</c:f>
              <c:strCache>
                <c:ptCount val="1"/>
                <c:pt idx="0">
                  <c:v>11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/>
            <a:effectLst/>
            <a:sp3d/>
          </c:spPr>
          <c:cat>
            <c:numRef>
              <c:f>Sheet4!$B$1:$AX$1</c:f>
              <c:numCache>
                <c:formatCode>@</c:formatCode>
                <c:ptCount val="4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</c:numCache>
            </c:numRef>
          </c:cat>
          <c:val>
            <c:numRef>
              <c:f>Sheet4!$B$12:$AX$12</c:f>
              <c:numCache>
                <c:formatCode>General</c:formatCode>
                <c:ptCount val="49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15</c:v>
                </c:pt>
                <c:pt idx="7">
                  <c:v>0</c:v>
                </c:pt>
                <c:pt idx="8">
                  <c:v>1</c:v>
                </c:pt>
                <c:pt idx="9">
                  <c:v>2</c:v>
                </c:pt>
                <c:pt idx="10">
                  <c:v>967</c:v>
                </c:pt>
                <c:pt idx="11">
                  <c:v>1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3</c:v>
                </c:pt>
                <c:pt idx="16">
                  <c:v>0</c:v>
                </c:pt>
                <c:pt idx="17">
                  <c:v>3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2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2</c:v>
                </c:pt>
                <c:pt idx="31">
                  <c:v>0</c:v>
                </c:pt>
                <c:pt idx="32">
                  <c:v>0</c:v>
                </c:pt>
                <c:pt idx="33">
                  <c:v>1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F1F-4464-A9B9-1A03A4EC3162}"/>
            </c:ext>
          </c:extLst>
        </c:ser>
        <c:ser>
          <c:idx val="11"/>
          <c:order val="11"/>
          <c:tx>
            <c:strRef>
              <c:f>Sheet4!$A$13</c:f>
              <c:strCache>
                <c:ptCount val="1"/>
                <c:pt idx="0">
                  <c:v>12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/>
            <a:effectLst/>
            <a:sp3d/>
          </c:spPr>
          <c:cat>
            <c:numRef>
              <c:f>Sheet4!$B$1:$AX$1</c:f>
              <c:numCache>
                <c:formatCode>@</c:formatCode>
                <c:ptCount val="4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</c:numCache>
            </c:numRef>
          </c:cat>
          <c:val>
            <c:numRef>
              <c:f>Sheet4!$B$13:$AX$13</c:f>
              <c:numCache>
                <c:formatCode>General</c:formatCode>
                <c:ptCount val="4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2</c:v>
                </c:pt>
                <c:pt idx="10">
                  <c:v>0</c:v>
                </c:pt>
                <c:pt idx="11">
                  <c:v>952</c:v>
                </c:pt>
                <c:pt idx="12">
                  <c:v>2</c:v>
                </c:pt>
                <c:pt idx="13">
                  <c:v>1</c:v>
                </c:pt>
                <c:pt idx="14">
                  <c:v>0</c:v>
                </c:pt>
                <c:pt idx="15">
                  <c:v>1</c:v>
                </c:pt>
                <c:pt idx="16">
                  <c:v>2</c:v>
                </c:pt>
                <c:pt idx="17">
                  <c:v>1</c:v>
                </c:pt>
                <c:pt idx="18">
                  <c:v>3</c:v>
                </c:pt>
                <c:pt idx="19">
                  <c:v>2</c:v>
                </c:pt>
                <c:pt idx="20">
                  <c:v>1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3</c:v>
                </c:pt>
                <c:pt idx="26">
                  <c:v>0</c:v>
                </c:pt>
                <c:pt idx="27">
                  <c:v>1</c:v>
                </c:pt>
                <c:pt idx="28">
                  <c:v>1</c:v>
                </c:pt>
                <c:pt idx="29">
                  <c:v>0</c:v>
                </c:pt>
                <c:pt idx="30">
                  <c:v>0</c:v>
                </c:pt>
                <c:pt idx="31">
                  <c:v>1</c:v>
                </c:pt>
                <c:pt idx="32">
                  <c:v>0</c:v>
                </c:pt>
                <c:pt idx="33">
                  <c:v>0</c:v>
                </c:pt>
                <c:pt idx="34">
                  <c:v>4</c:v>
                </c:pt>
                <c:pt idx="35">
                  <c:v>0</c:v>
                </c:pt>
                <c:pt idx="36">
                  <c:v>0</c:v>
                </c:pt>
                <c:pt idx="37">
                  <c:v>3</c:v>
                </c:pt>
                <c:pt idx="38">
                  <c:v>4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2</c:v>
                </c:pt>
                <c:pt idx="46">
                  <c:v>3</c:v>
                </c:pt>
                <c:pt idx="47">
                  <c:v>0</c:v>
                </c:pt>
                <c:pt idx="48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F1F-4464-A9B9-1A03A4EC3162}"/>
            </c:ext>
          </c:extLst>
        </c:ser>
        <c:ser>
          <c:idx val="12"/>
          <c:order val="12"/>
          <c:tx>
            <c:strRef>
              <c:f>Sheet4!$A$14</c:f>
              <c:strCache>
                <c:ptCount val="1"/>
                <c:pt idx="0">
                  <c:v>13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/>
            <a:effectLst/>
            <a:sp3d/>
          </c:spPr>
          <c:cat>
            <c:numRef>
              <c:f>Sheet4!$B$1:$AX$1</c:f>
              <c:numCache>
                <c:formatCode>@</c:formatCode>
                <c:ptCount val="4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</c:numCache>
            </c:numRef>
          </c:cat>
          <c:val>
            <c:numRef>
              <c:f>Sheet4!$B$14:$AX$14</c:f>
              <c:numCache>
                <c:formatCode>General</c:formatCode>
                <c:ptCount val="49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11</c:v>
                </c:pt>
                <c:pt idx="5">
                  <c:v>0</c:v>
                </c:pt>
                <c:pt idx="6">
                  <c:v>2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9</c:v>
                </c:pt>
                <c:pt idx="11">
                  <c:v>0</c:v>
                </c:pt>
                <c:pt idx="12">
                  <c:v>907</c:v>
                </c:pt>
                <c:pt idx="13">
                  <c:v>3</c:v>
                </c:pt>
                <c:pt idx="14">
                  <c:v>2</c:v>
                </c:pt>
                <c:pt idx="15">
                  <c:v>4</c:v>
                </c:pt>
                <c:pt idx="16">
                  <c:v>1</c:v>
                </c:pt>
                <c:pt idx="17">
                  <c:v>10</c:v>
                </c:pt>
                <c:pt idx="18">
                  <c:v>2</c:v>
                </c:pt>
                <c:pt idx="19">
                  <c:v>4</c:v>
                </c:pt>
                <c:pt idx="20">
                  <c:v>4</c:v>
                </c:pt>
                <c:pt idx="21">
                  <c:v>4</c:v>
                </c:pt>
                <c:pt idx="22">
                  <c:v>0</c:v>
                </c:pt>
                <c:pt idx="23">
                  <c:v>0</c:v>
                </c:pt>
                <c:pt idx="24">
                  <c:v>5</c:v>
                </c:pt>
                <c:pt idx="25">
                  <c:v>9</c:v>
                </c:pt>
                <c:pt idx="26">
                  <c:v>4</c:v>
                </c:pt>
                <c:pt idx="27">
                  <c:v>0</c:v>
                </c:pt>
                <c:pt idx="28">
                  <c:v>0</c:v>
                </c:pt>
                <c:pt idx="29">
                  <c:v>2</c:v>
                </c:pt>
                <c:pt idx="30">
                  <c:v>3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2</c:v>
                </c:pt>
                <c:pt idx="35">
                  <c:v>1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6</c:v>
                </c:pt>
                <c:pt idx="42">
                  <c:v>1</c:v>
                </c:pt>
                <c:pt idx="43">
                  <c:v>1</c:v>
                </c:pt>
                <c:pt idx="44">
                  <c:v>0</c:v>
                </c:pt>
                <c:pt idx="45">
                  <c:v>0</c:v>
                </c:pt>
                <c:pt idx="46">
                  <c:v>1</c:v>
                </c:pt>
                <c:pt idx="47">
                  <c:v>0</c:v>
                </c:pt>
                <c:pt idx="4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F1F-4464-A9B9-1A03A4EC3162}"/>
            </c:ext>
          </c:extLst>
        </c:ser>
        <c:ser>
          <c:idx val="13"/>
          <c:order val="13"/>
          <c:tx>
            <c:strRef>
              <c:f>Sheet4!$A$15</c:f>
              <c:strCache>
                <c:ptCount val="1"/>
                <c:pt idx="0">
                  <c:v>14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/>
            <a:effectLst/>
            <a:sp3d/>
          </c:spPr>
          <c:cat>
            <c:numRef>
              <c:f>Sheet4!$B$1:$AX$1</c:f>
              <c:numCache>
                <c:formatCode>@</c:formatCode>
                <c:ptCount val="4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</c:numCache>
            </c:numRef>
          </c:cat>
          <c:val>
            <c:numRef>
              <c:f>Sheet4!$B$15:$AX$15</c:f>
              <c:numCache>
                <c:formatCode>General</c:formatCode>
                <c:ptCount val="49"/>
                <c:pt idx="0">
                  <c:v>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3</c:v>
                </c:pt>
                <c:pt idx="7">
                  <c:v>0</c:v>
                </c:pt>
                <c:pt idx="8">
                  <c:v>3</c:v>
                </c:pt>
                <c:pt idx="9">
                  <c:v>0</c:v>
                </c:pt>
                <c:pt idx="10">
                  <c:v>3</c:v>
                </c:pt>
                <c:pt idx="11">
                  <c:v>0</c:v>
                </c:pt>
                <c:pt idx="12">
                  <c:v>0</c:v>
                </c:pt>
                <c:pt idx="13">
                  <c:v>639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3</c:v>
                </c:pt>
                <c:pt idx="19">
                  <c:v>2</c:v>
                </c:pt>
                <c:pt idx="20">
                  <c:v>3</c:v>
                </c:pt>
                <c:pt idx="21">
                  <c:v>0</c:v>
                </c:pt>
                <c:pt idx="22">
                  <c:v>0</c:v>
                </c:pt>
                <c:pt idx="23">
                  <c:v>3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1</c:v>
                </c:pt>
                <c:pt idx="28">
                  <c:v>0</c:v>
                </c:pt>
                <c:pt idx="29">
                  <c:v>0</c:v>
                </c:pt>
                <c:pt idx="30">
                  <c:v>3</c:v>
                </c:pt>
                <c:pt idx="31">
                  <c:v>0</c:v>
                </c:pt>
                <c:pt idx="32">
                  <c:v>0</c:v>
                </c:pt>
                <c:pt idx="33">
                  <c:v>2</c:v>
                </c:pt>
                <c:pt idx="34">
                  <c:v>1</c:v>
                </c:pt>
                <c:pt idx="35">
                  <c:v>2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1</c:v>
                </c:pt>
                <c:pt idx="41">
                  <c:v>0</c:v>
                </c:pt>
                <c:pt idx="42">
                  <c:v>0</c:v>
                </c:pt>
                <c:pt idx="43">
                  <c:v>1</c:v>
                </c:pt>
                <c:pt idx="44">
                  <c:v>0</c:v>
                </c:pt>
                <c:pt idx="45">
                  <c:v>0</c:v>
                </c:pt>
                <c:pt idx="46">
                  <c:v>4</c:v>
                </c:pt>
                <c:pt idx="47">
                  <c:v>0</c:v>
                </c:pt>
                <c:pt idx="4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9F1F-4464-A9B9-1A03A4EC3162}"/>
            </c:ext>
          </c:extLst>
        </c:ser>
        <c:ser>
          <c:idx val="14"/>
          <c:order val="14"/>
          <c:tx>
            <c:strRef>
              <c:f>Sheet4!$A$16</c:f>
              <c:strCache>
                <c:ptCount val="1"/>
                <c:pt idx="0">
                  <c:v>15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/>
            <a:effectLst/>
            <a:sp3d/>
          </c:spPr>
          <c:cat>
            <c:numRef>
              <c:f>Sheet4!$B$1:$AX$1</c:f>
              <c:numCache>
                <c:formatCode>@</c:formatCode>
                <c:ptCount val="4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</c:numCache>
            </c:numRef>
          </c:cat>
          <c:val>
            <c:numRef>
              <c:f>Sheet4!$B$16:$AX$16</c:f>
              <c:numCache>
                <c:formatCode>General</c:formatCode>
                <c:ptCount val="49"/>
                <c:pt idx="0">
                  <c:v>0</c:v>
                </c:pt>
                <c:pt idx="1">
                  <c:v>0</c:v>
                </c:pt>
                <c:pt idx="2">
                  <c:v>14</c:v>
                </c:pt>
                <c:pt idx="3">
                  <c:v>0</c:v>
                </c:pt>
                <c:pt idx="4">
                  <c:v>3</c:v>
                </c:pt>
                <c:pt idx="5">
                  <c:v>0</c:v>
                </c:pt>
                <c:pt idx="6">
                  <c:v>3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3</c:v>
                </c:pt>
                <c:pt idx="14">
                  <c:v>566</c:v>
                </c:pt>
                <c:pt idx="15">
                  <c:v>15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7</c:v>
                </c:pt>
                <c:pt idx="20">
                  <c:v>3</c:v>
                </c:pt>
                <c:pt idx="21">
                  <c:v>3</c:v>
                </c:pt>
                <c:pt idx="22">
                  <c:v>0</c:v>
                </c:pt>
                <c:pt idx="23">
                  <c:v>0</c:v>
                </c:pt>
                <c:pt idx="24">
                  <c:v>3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2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1</c:v>
                </c:pt>
                <c:pt idx="41">
                  <c:v>0</c:v>
                </c:pt>
                <c:pt idx="42">
                  <c:v>1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3</c:v>
                </c:pt>
                <c:pt idx="47">
                  <c:v>0</c:v>
                </c:pt>
                <c:pt idx="4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9F1F-4464-A9B9-1A03A4EC3162}"/>
            </c:ext>
          </c:extLst>
        </c:ser>
        <c:ser>
          <c:idx val="15"/>
          <c:order val="15"/>
          <c:tx>
            <c:strRef>
              <c:f>Sheet4!$A$17</c:f>
              <c:strCache>
                <c:ptCount val="1"/>
                <c:pt idx="0">
                  <c:v>16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/>
            <a:effectLst/>
            <a:sp3d/>
          </c:spPr>
          <c:cat>
            <c:numRef>
              <c:f>Sheet4!$B$1:$AX$1</c:f>
              <c:numCache>
                <c:formatCode>@</c:formatCode>
                <c:ptCount val="4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</c:numCache>
            </c:numRef>
          </c:cat>
          <c:val>
            <c:numRef>
              <c:f>Sheet4!$B$17:$AX$17</c:f>
              <c:numCache>
                <c:formatCode>General</c:formatCode>
                <c:ptCount val="49"/>
                <c:pt idx="0">
                  <c:v>0</c:v>
                </c:pt>
                <c:pt idx="1">
                  <c:v>0</c:v>
                </c:pt>
                <c:pt idx="2">
                  <c:v>4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3</c:v>
                </c:pt>
                <c:pt idx="7">
                  <c:v>1</c:v>
                </c:pt>
                <c:pt idx="8">
                  <c:v>4</c:v>
                </c:pt>
                <c:pt idx="9">
                  <c:v>0</c:v>
                </c:pt>
                <c:pt idx="10">
                  <c:v>4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971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0</c:v>
                </c:pt>
                <c:pt idx="23">
                  <c:v>1</c:v>
                </c:pt>
                <c:pt idx="24">
                  <c:v>0</c:v>
                </c:pt>
                <c:pt idx="25">
                  <c:v>1</c:v>
                </c:pt>
                <c:pt idx="26">
                  <c:v>0</c:v>
                </c:pt>
                <c:pt idx="27">
                  <c:v>2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2</c:v>
                </c:pt>
                <c:pt idx="39">
                  <c:v>0</c:v>
                </c:pt>
                <c:pt idx="40">
                  <c:v>1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1</c:v>
                </c:pt>
                <c:pt idx="46">
                  <c:v>0</c:v>
                </c:pt>
                <c:pt idx="47">
                  <c:v>0</c:v>
                </c:pt>
                <c:pt idx="48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9F1F-4464-A9B9-1A03A4EC3162}"/>
            </c:ext>
          </c:extLst>
        </c:ser>
        <c:ser>
          <c:idx val="16"/>
          <c:order val="16"/>
          <c:tx>
            <c:strRef>
              <c:f>Sheet4!$A$18</c:f>
              <c:strCache>
                <c:ptCount val="1"/>
                <c:pt idx="0">
                  <c:v>17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/>
            <a:effectLst/>
            <a:sp3d/>
          </c:spPr>
          <c:cat>
            <c:numRef>
              <c:f>Sheet4!$B$1:$AX$1</c:f>
              <c:numCache>
                <c:formatCode>@</c:formatCode>
                <c:ptCount val="4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</c:numCache>
            </c:numRef>
          </c:cat>
          <c:val>
            <c:numRef>
              <c:f>Sheet4!$B$18:$AX$18</c:f>
              <c:numCache>
                <c:formatCode>General</c:formatCode>
                <c:ptCount val="49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411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1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1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3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9F1F-4464-A9B9-1A03A4EC3162}"/>
            </c:ext>
          </c:extLst>
        </c:ser>
        <c:ser>
          <c:idx val="17"/>
          <c:order val="17"/>
          <c:tx>
            <c:strRef>
              <c:f>Sheet4!$A$19</c:f>
              <c:strCache>
                <c:ptCount val="1"/>
                <c:pt idx="0">
                  <c:v>18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/>
            <a:effectLst/>
            <a:sp3d/>
          </c:spPr>
          <c:cat>
            <c:numRef>
              <c:f>Sheet4!$B$1:$AX$1</c:f>
              <c:numCache>
                <c:formatCode>@</c:formatCode>
                <c:ptCount val="4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</c:numCache>
            </c:numRef>
          </c:cat>
          <c:val>
            <c:numRef>
              <c:f>Sheet4!$B$19:$AX$19</c:f>
              <c:numCache>
                <c:formatCode>General</c:formatCode>
                <c:ptCount val="49"/>
                <c:pt idx="0">
                  <c:v>0</c:v>
                </c:pt>
                <c:pt idx="1">
                  <c:v>3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4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2</c:v>
                </c:pt>
                <c:pt idx="11">
                  <c:v>0</c:v>
                </c:pt>
                <c:pt idx="12">
                  <c:v>3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965</c:v>
                </c:pt>
                <c:pt idx="18">
                  <c:v>2</c:v>
                </c:pt>
                <c:pt idx="19">
                  <c:v>1</c:v>
                </c:pt>
                <c:pt idx="20">
                  <c:v>0</c:v>
                </c:pt>
                <c:pt idx="21">
                  <c:v>4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4</c:v>
                </c:pt>
                <c:pt idx="30">
                  <c:v>2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1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1</c:v>
                </c:pt>
                <c:pt idx="4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9F1F-4464-A9B9-1A03A4EC3162}"/>
            </c:ext>
          </c:extLst>
        </c:ser>
        <c:ser>
          <c:idx val="18"/>
          <c:order val="18"/>
          <c:tx>
            <c:strRef>
              <c:f>Sheet4!$A$20</c:f>
              <c:strCache>
                <c:ptCount val="1"/>
                <c:pt idx="0">
                  <c:v>19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/>
            <a:effectLst/>
            <a:sp3d/>
          </c:spPr>
          <c:cat>
            <c:numRef>
              <c:f>Sheet4!$B$1:$AX$1</c:f>
              <c:numCache>
                <c:formatCode>@</c:formatCode>
                <c:ptCount val="4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</c:numCache>
            </c:numRef>
          </c:cat>
          <c:val>
            <c:numRef>
              <c:f>Sheet4!$B$20:$AX$20</c:f>
              <c:numCache>
                <c:formatCode>General</c:formatCode>
                <c:ptCount val="49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3</c:v>
                </c:pt>
                <c:pt idx="8">
                  <c:v>7</c:v>
                </c:pt>
                <c:pt idx="9">
                  <c:v>3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6</c:v>
                </c:pt>
                <c:pt idx="16">
                  <c:v>0</c:v>
                </c:pt>
                <c:pt idx="17">
                  <c:v>0</c:v>
                </c:pt>
                <c:pt idx="18">
                  <c:v>971</c:v>
                </c:pt>
                <c:pt idx="19">
                  <c:v>0</c:v>
                </c:pt>
                <c:pt idx="20">
                  <c:v>1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1</c:v>
                </c:pt>
                <c:pt idx="28">
                  <c:v>0</c:v>
                </c:pt>
                <c:pt idx="29">
                  <c:v>0</c:v>
                </c:pt>
                <c:pt idx="30">
                  <c:v>1</c:v>
                </c:pt>
                <c:pt idx="31">
                  <c:v>1</c:v>
                </c:pt>
                <c:pt idx="32">
                  <c:v>0</c:v>
                </c:pt>
                <c:pt idx="33">
                  <c:v>0</c:v>
                </c:pt>
                <c:pt idx="34">
                  <c:v>1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9F1F-4464-A9B9-1A03A4EC3162}"/>
            </c:ext>
          </c:extLst>
        </c:ser>
        <c:ser>
          <c:idx val="19"/>
          <c:order val="19"/>
          <c:tx>
            <c:strRef>
              <c:f>Sheet4!$A$21</c:f>
              <c:strCache>
                <c:ptCount val="1"/>
                <c:pt idx="0">
                  <c:v>20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/>
            <a:effectLst/>
            <a:sp3d/>
          </c:spPr>
          <c:cat>
            <c:numRef>
              <c:f>Sheet4!$B$1:$AX$1</c:f>
              <c:numCache>
                <c:formatCode>@</c:formatCode>
                <c:ptCount val="4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</c:numCache>
            </c:numRef>
          </c:cat>
          <c:val>
            <c:numRef>
              <c:f>Sheet4!$B$21:$AX$21</c:f>
              <c:numCache>
                <c:formatCode>General</c:formatCode>
                <c:ptCount val="4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5</c:v>
                </c:pt>
                <c:pt idx="10">
                  <c:v>0</c:v>
                </c:pt>
                <c:pt idx="11">
                  <c:v>2</c:v>
                </c:pt>
                <c:pt idx="12">
                  <c:v>2</c:v>
                </c:pt>
                <c:pt idx="13">
                  <c:v>0</c:v>
                </c:pt>
                <c:pt idx="14">
                  <c:v>2</c:v>
                </c:pt>
                <c:pt idx="15">
                  <c:v>2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972</c:v>
                </c:pt>
                <c:pt idx="20">
                  <c:v>0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</c:v>
                </c:pt>
                <c:pt idx="31">
                  <c:v>2</c:v>
                </c:pt>
                <c:pt idx="32">
                  <c:v>0</c:v>
                </c:pt>
                <c:pt idx="33">
                  <c:v>0</c:v>
                </c:pt>
                <c:pt idx="34">
                  <c:v>7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1</c:v>
                </c:pt>
                <c:pt idx="39">
                  <c:v>0</c:v>
                </c:pt>
                <c:pt idx="40">
                  <c:v>0</c:v>
                </c:pt>
                <c:pt idx="41">
                  <c:v>2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9F1F-4464-A9B9-1A03A4EC3162}"/>
            </c:ext>
          </c:extLst>
        </c:ser>
        <c:ser>
          <c:idx val="20"/>
          <c:order val="20"/>
          <c:tx>
            <c:strRef>
              <c:f>Sheet4!$A$22</c:f>
              <c:strCache>
                <c:ptCount val="1"/>
                <c:pt idx="0">
                  <c:v>21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/>
            <a:effectLst/>
            <a:sp3d/>
          </c:spPr>
          <c:cat>
            <c:numRef>
              <c:f>Sheet4!$B$1:$AX$1</c:f>
              <c:numCache>
                <c:formatCode>@</c:formatCode>
                <c:ptCount val="4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</c:numCache>
            </c:numRef>
          </c:cat>
          <c:val>
            <c:numRef>
              <c:f>Sheet4!$B$22:$AX$22</c:f>
              <c:numCache>
                <c:formatCode>General</c:formatCode>
                <c:ptCount val="49"/>
                <c:pt idx="0">
                  <c:v>7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7</c:v>
                </c:pt>
                <c:pt idx="5">
                  <c:v>2</c:v>
                </c:pt>
                <c:pt idx="6">
                  <c:v>1</c:v>
                </c:pt>
                <c:pt idx="7">
                  <c:v>0</c:v>
                </c:pt>
                <c:pt idx="8">
                  <c:v>2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3</c:v>
                </c:pt>
                <c:pt idx="16">
                  <c:v>3</c:v>
                </c:pt>
                <c:pt idx="17">
                  <c:v>2</c:v>
                </c:pt>
                <c:pt idx="18">
                  <c:v>0</c:v>
                </c:pt>
                <c:pt idx="19">
                  <c:v>0</c:v>
                </c:pt>
                <c:pt idx="20">
                  <c:v>930</c:v>
                </c:pt>
                <c:pt idx="21">
                  <c:v>2</c:v>
                </c:pt>
                <c:pt idx="22">
                  <c:v>0</c:v>
                </c:pt>
                <c:pt idx="23">
                  <c:v>6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2</c:v>
                </c:pt>
                <c:pt idx="28">
                  <c:v>0</c:v>
                </c:pt>
                <c:pt idx="29">
                  <c:v>3</c:v>
                </c:pt>
                <c:pt idx="30">
                  <c:v>1</c:v>
                </c:pt>
                <c:pt idx="31">
                  <c:v>0</c:v>
                </c:pt>
                <c:pt idx="32">
                  <c:v>1</c:v>
                </c:pt>
                <c:pt idx="33">
                  <c:v>3</c:v>
                </c:pt>
                <c:pt idx="34">
                  <c:v>4</c:v>
                </c:pt>
                <c:pt idx="35">
                  <c:v>3</c:v>
                </c:pt>
                <c:pt idx="36">
                  <c:v>0</c:v>
                </c:pt>
                <c:pt idx="37">
                  <c:v>1</c:v>
                </c:pt>
                <c:pt idx="38">
                  <c:v>0</c:v>
                </c:pt>
                <c:pt idx="39">
                  <c:v>0</c:v>
                </c:pt>
                <c:pt idx="40">
                  <c:v>5</c:v>
                </c:pt>
                <c:pt idx="41">
                  <c:v>8</c:v>
                </c:pt>
                <c:pt idx="42">
                  <c:v>2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</c:v>
                </c:pt>
                <c:pt idx="47">
                  <c:v>0</c:v>
                </c:pt>
                <c:pt idx="4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9F1F-4464-A9B9-1A03A4EC3162}"/>
            </c:ext>
          </c:extLst>
        </c:ser>
        <c:ser>
          <c:idx val="21"/>
          <c:order val="21"/>
          <c:tx>
            <c:strRef>
              <c:f>Sheet4!$A$23</c:f>
              <c:strCache>
                <c:ptCount val="1"/>
                <c:pt idx="0">
                  <c:v>22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/>
            <a:effectLst/>
            <a:sp3d/>
          </c:spPr>
          <c:cat>
            <c:numRef>
              <c:f>Sheet4!$B$1:$AX$1</c:f>
              <c:numCache>
                <c:formatCode>@</c:formatCode>
                <c:ptCount val="4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</c:numCache>
            </c:numRef>
          </c:cat>
          <c:val>
            <c:numRef>
              <c:f>Sheet4!$B$23:$AX$23</c:f>
              <c:numCache>
                <c:formatCode>General</c:formatCode>
                <c:ptCount val="49"/>
                <c:pt idx="0">
                  <c:v>3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5</c:v>
                </c:pt>
                <c:pt idx="10">
                  <c:v>3</c:v>
                </c:pt>
                <c:pt idx="11">
                  <c:v>2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4</c:v>
                </c:pt>
                <c:pt idx="16">
                  <c:v>0</c:v>
                </c:pt>
                <c:pt idx="17">
                  <c:v>0</c:v>
                </c:pt>
                <c:pt idx="18">
                  <c:v>2</c:v>
                </c:pt>
                <c:pt idx="19">
                  <c:v>0</c:v>
                </c:pt>
                <c:pt idx="20">
                  <c:v>1</c:v>
                </c:pt>
                <c:pt idx="21">
                  <c:v>953</c:v>
                </c:pt>
                <c:pt idx="22">
                  <c:v>0</c:v>
                </c:pt>
                <c:pt idx="23">
                  <c:v>1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9</c:v>
                </c:pt>
                <c:pt idx="28">
                  <c:v>0</c:v>
                </c:pt>
                <c:pt idx="29">
                  <c:v>0</c:v>
                </c:pt>
                <c:pt idx="30">
                  <c:v>2</c:v>
                </c:pt>
                <c:pt idx="31">
                  <c:v>0</c:v>
                </c:pt>
                <c:pt idx="32">
                  <c:v>0</c:v>
                </c:pt>
                <c:pt idx="33">
                  <c:v>1</c:v>
                </c:pt>
                <c:pt idx="34">
                  <c:v>1</c:v>
                </c:pt>
                <c:pt idx="35">
                  <c:v>2</c:v>
                </c:pt>
                <c:pt idx="36">
                  <c:v>0</c:v>
                </c:pt>
                <c:pt idx="37">
                  <c:v>3</c:v>
                </c:pt>
                <c:pt idx="38">
                  <c:v>0</c:v>
                </c:pt>
                <c:pt idx="39">
                  <c:v>1</c:v>
                </c:pt>
                <c:pt idx="40">
                  <c:v>1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1</c:v>
                </c:pt>
                <c:pt idx="4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9F1F-4464-A9B9-1A03A4EC3162}"/>
            </c:ext>
          </c:extLst>
        </c:ser>
        <c:ser>
          <c:idx val="22"/>
          <c:order val="22"/>
          <c:tx>
            <c:strRef>
              <c:f>Sheet4!$A$24</c:f>
              <c:strCache>
                <c:ptCount val="1"/>
                <c:pt idx="0">
                  <c:v>23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/>
            <a:effectLst/>
            <a:sp3d/>
          </c:spPr>
          <c:cat>
            <c:numRef>
              <c:f>Sheet4!$B$1:$AX$1</c:f>
              <c:numCache>
                <c:formatCode>@</c:formatCode>
                <c:ptCount val="4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</c:numCache>
            </c:numRef>
          </c:cat>
          <c:val>
            <c:numRef>
              <c:f>Sheet4!$B$24:$AX$24</c:f>
              <c:numCache>
                <c:formatCode>General</c:formatCode>
                <c:ptCount val="49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315</c:v>
                </c:pt>
                <c:pt idx="23">
                  <c:v>3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9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6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1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9F1F-4464-A9B9-1A03A4EC3162}"/>
            </c:ext>
          </c:extLst>
        </c:ser>
        <c:ser>
          <c:idx val="23"/>
          <c:order val="23"/>
          <c:tx>
            <c:strRef>
              <c:f>Sheet4!$A$25</c:f>
              <c:strCache>
                <c:ptCount val="1"/>
                <c:pt idx="0">
                  <c:v>24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/>
            <a:effectLst/>
            <a:sp3d/>
          </c:spPr>
          <c:cat>
            <c:numRef>
              <c:f>Sheet4!$B$1:$AX$1</c:f>
              <c:numCache>
                <c:formatCode>@</c:formatCode>
                <c:ptCount val="4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</c:numCache>
            </c:numRef>
          </c:cat>
          <c:val>
            <c:numRef>
              <c:f>Sheet4!$B$25:$AX$25</c:f>
              <c:numCache>
                <c:formatCode>General</c:formatCode>
                <c:ptCount val="4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2</c:v>
                </c:pt>
                <c:pt idx="23">
                  <c:v>390</c:v>
                </c:pt>
                <c:pt idx="24">
                  <c:v>1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1</c:v>
                </c:pt>
                <c:pt idx="40">
                  <c:v>0</c:v>
                </c:pt>
                <c:pt idx="41">
                  <c:v>1</c:v>
                </c:pt>
                <c:pt idx="42">
                  <c:v>0</c:v>
                </c:pt>
                <c:pt idx="43">
                  <c:v>0</c:v>
                </c:pt>
                <c:pt idx="44">
                  <c:v>1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9F1F-4464-A9B9-1A03A4EC3162}"/>
            </c:ext>
          </c:extLst>
        </c:ser>
        <c:ser>
          <c:idx val="24"/>
          <c:order val="24"/>
          <c:tx>
            <c:strRef>
              <c:f>Sheet4!$A$26</c:f>
              <c:strCache>
                <c:ptCount val="1"/>
                <c:pt idx="0">
                  <c:v>25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/>
            <a:effectLst/>
            <a:sp3d/>
          </c:spPr>
          <c:cat>
            <c:numRef>
              <c:f>Sheet4!$B$1:$AX$1</c:f>
              <c:numCache>
                <c:formatCode>@</c:formatCode>
                <c:ptCount val="4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</c:numCache>
            </c:numRef>
          </c:cat>
          <c:val>
            <c:numRef>
              <c:f>Sheet4!$B$26:$AX$26</c:f>
              <c:numCache>
                <c:formatCode>General</c:formatCode>
                <c:ptCount val="49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3</c:v>
                </c:pt>
                <c:pt idx="6">
                  <c:v>3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0</c:v>
                </c:pt>
                <c:pt idx="17">
                  <c:v>4</c:v>
                </c:pt>
                <c:pt idx="18">
                  <c:v>0</c:v>
                </c:pt>
                <c:pt idx="19">
                  <c:v>1</c:v>
                </c:pt>
                <c:pt idx="20">
                  <c:v>0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964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4</c:v>
                </c:pt>
                <c:pt idx="35">
                  <c:v>1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2</c:v>
                </c:pt>
                <c:pt idx="40">
                  <c:v>2</c:v>
                </c:pt>
                <c:pt idx="41">
                  <c:v>1</c:v>
                </c:pt>
                <c:pt idx="42">
                  <c:v>3</c:v>
                </c:pt>
                <c:pt idx="43">
                  <c:v>0</c:v>
                </c:pt>
                <c:pt idx="44">
                  <c:v>1</c:v>
                </c:pt>
                <c:pt idx="45">
                  <c:v>0</c:v>
                </c:pt>
                <c:pt idx="46">
                  <c:v>1</c:v>
                </c:pt>
                <c:pt idx="47">
                  <c:v>1</c:v>
                </c:pt>
                <c:pt idx="4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9F1F-4464-A9B9-1A03A4EC3162}"/>
            </c:ext>
          </c:extLst>
        </c:ser>
        <c:ser>
          <c:idx val="25"/>
          <c:order val="25"/>
          <c:tx>
            <c:strRef>
              <c:f>Sheet4!$A$27</c:f>
              <c:strCache>
                <c:ptCount val="1"/>
                <c:pt idx="0">
                  <c:v>26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/>
            <a:effectLst/>
            <a:sp3d/>
          </c:spPr>
          <c:cat>
            <c:numRef>
              <c:f>Sheet4!$B$1:$AX$1</c:f>
              <c:numCache>
                <c:formatCode>@</c:formatCode>
                <c:ptCount val="4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</c:numCache>
            </c:numRef>
          </c:cat>
          <c:val>
            <c:numRef>
              <c:f>Sheet4!$B$27:$AX$27</c:f>
              <c:numCache>
                <c:formatCode>General</c:formatCode>
                <c:ptCount val="49"/>
                <c:pt idx="0">
                  <c:v>0</c:v>
                </c:pt>
                <c:pt idx="1">
                  <c:v>4</c:v>
                </c:pt>
                <c:pt idx="2">
                  <c:v>2</c:v>
                </c:pt>
                <c:pt idx="3">
                  <c:v>0</c:v>
                </c:pt>
                <c:pt idx="4">
                  <c:v>2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0</c:v>
                </c:pt>
                <c:pt idx="12">
                  <c:v>13</c:v>
                </c:pt>
                <c:pt idx="13">
                  <c:v>0</c:v>
                </c:pt>
                <c:pt idx="14">
                  <c:v>4</c:v>
                </c:pt>
                <c:pt idx="15">
                  <c:v>4</c:v>
                </c:pt>
                <c:pt idx="16">
                  <c:v>2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1</c:v>
                </c:pt>
                <c:pt idx="24">
                  <c:v>1</c:v>
                </c:pt>
                <c:pt idx="25">
                  <c:v>942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</c:v>
                </c:pt>
                <c:pt idx="31">
                  <c:v>2</c:v>
                </c:pt>
                <c:pt idx="32">
                  <c:v>0</c:v>
                </c:pt>
                <c:pt idx="33">
                  <c:v>0</c:v>
                </c:pt>
                <c:pt idx="34">
                  <c:v>2</c:v>
                </c:pt>
                <c:pt idx="35">
                  <c:v>0</c:v>
                </c:pt>
                <c:pt idx="36">
                  <c:v>0</c:v>
                </c:pt>
                <c:pt idx="37">
                  <c:v>4</c:v>
                </c:pt>
                <c:pt idx="38">
                  <c:v>0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0</c:v>
                </c:pt>
                <c:pt idx="43">
                  <c:v>1</c:v>
                </c:pt>
                <c:pt idx="44">
                  <c:v>0</c:v>
                </c:pt>
                <c:pt idx="45">
                  <c:v>0</c:v>
                </c:pt>
                <c:pt idx="46">
                  <c:v>4</c:v>
                </c:pt>
                <c:pt idx="47">
                  <c:v>1</c:v>
                </c:pt>
                <c:pt idx="4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9F1F-4464-A9B9-1A03A4EC3162}"/>
            </c:ext>
          </c:extLst>
        </c:ser>
        <c:ser>
          <c:idx val="26"/>
          <c:order val="26"/>
          <c:tx>
            <c:strRef>
              <c:f>Sheet4!$A$28</c:f>
              <c:strCache>
                <c:ptCount val="1"/>
                <c:pt idx="0">
                  <c:v>27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/>
            <a:effectLst/>
            <a:sp3d/>
          </c:spPr>
          <c:cat>
            <c:numRef>
              <c:f>Sheet4!$B$1:$AX$1</c:f>
              <c:numCache>
                <c:formatCode>@</c:formatCode>
                <c:ptCount val="4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</c:numCache>
            </c:numRef>
          </c:cat>
          <c:val>
            <c:numRef>
              <c:f>Sheet4!$B$28:$AX$28</c:f>
              <c:numCache>
                <c:formatCode>General</c:formatCode>
                <c:ptCount val="49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3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1</c:v>
                </c:pt>
                <c:pt idx="24">
                  <c:v>0</c:v>
                </c:pt>
                <c:pt idx="25">
                  <c:v>1</c:v>
                </c:pt>
                <c:pt idx="26">
                  <c:v>816</c:v>
                </c:pt>
                <c:pt idx="27">
                  <c:v>1</c:v>
                </c:pt>
                <c:pt idx="28">
                  <c:v>0</c:v>
                </c:pt>
                <c:pt idx="29">
                  <c:v>3</c:v>
                </c:pt>
                <c:pt idx="30">
                  <c:v>0</c:v>
                </c:pt>
                <c:pt idx="31">
                  <c:v>0</c:v>
                </c:pt>
                <c:pt idx="32">
                  <c:v>1</c:v>
                </c:pt>
                <c:pt idx="33">
                  <c:v>0</c:v>
                </c:pt>
                <c:pt idx="34">
                  <c:v>1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</c:v>
                </c:pt>
                <c:pt idx="47">
                  <c:v>1</c:v>
                </c:pt>
                <c:pt idx="4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9F1F-4464-A9B9-1A03A4EC3162}"/>
            </c:ext>
          </c:extLst>
        </c:ser>
        <c:ser>
          <c:idx val="27"/>
          <c:order val="27"/>
          <c:tx>
            <c:strRef>
              <c:f>Sheet4!$A$29</c:f>
              <c:strCache>
                <c:ptCount val="1"/>
                <c:pt idx="0">
                  <c:v>28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/>
            <a:effectLst/>
            <a:sp3d/>
          </c:spPr>
          <c:cat>
            <c:numRef>
              <c:f>Sheet4!$B$1:$AX$1</c:f>
              <c:numCache>
                <c:formatCode>@</c:formatCode>
                <c:ptCount val="4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</c:numCache>
            </c:numRef>
          </c:cat>
          <c:val>
            <c:numRef>
              <c:f>Sheet4!$B$29:$AX$29</c:f>
              <c:numCache>
                <c:formatCode>General</c:formatCode>
                <c:ptCount val="49"/>
                <c:pt idx="0">
                  <c:v>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6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2</c:v>
                </c:pt>
                <c:pt idx="16">
                  <c:v>0</c:v>
                </c:pt>
                <c:pt idx="17">
                  <c:v>0</c:v>
                </c:pt>
                <c:pt idx="18">
                  <c:v>2</c:v>
                </c:pt>
                <c:pt idx="19">
                  <c:v>0</c:v>
                </c:pt>
                <c:pt idx="20">
                  <c:v>3</c:v>
                </c:pt>
                <c:pt idx="21">
                  <c:v>1</c:v>
                </c:pt>
                <c:pt idx="22">
                  <c:v>15</c:v>
                </c:pt>
                <c:pt idx="23">
                  <c:v>0</c:v>
                </c:pt>
                <c:pt idx="24">
                  <c:v>3</c:v>
                </c:pt>
                <c:pt idx="25">
                  <c:v>1</c:v>
                </c:pt>
                <c:pt idx="26">
                  <c:v>0</c:v>
                </c:pt>
                <c:pt idx="27">
                  <c:v>934</c:v>
                </c:pt>
                <c:pt idx="28">
                  <c:v>0</c:v>
                </c:pt>
                <c:pt idx="29">
                  <c:v>1</c:v>
                </c:pt>
                <c:pt idx="30">
                  <c:v>6</c:v>
                </c:pt>
                <c:pt idx="31">
                  <c:v>0</c:v>
                </c:pt>
                <c:pt idx="32">
                  <c:v>0</c:v>
                </c:pt>
                <c:pt idx="33">
                  <c:v>7</c:v>
                </c:pt>
                <c:pt idx="34">
                  <c:v>3</c:v>
                </c:pt>
                <c:pt idx="35">
                  <c:v>0</c:v>
                </c:pt>
                <c:pt idx="36">
                  <c:v>2</c:v>
                </c:pt>
                <c:pt idx="37">
                  <c:v>2</c:v>
                </c:pt>
                <c:pt idx="38">
                  <c:v>1</c:v>
                </c:pt>
                <c:pt idx="39">
                  <c:v>0</c:v>
                </c:pt>
                <c:pt idx="40">
                  <c:v>3</c:v>
                </c:pt>
                <c:pt idx="41">
                  <c:v>0</c:v>
                </c:pt>
                <c:pt idx="42">
                  <c:v>1</c:v>
                </c:pt>
                <c:pt idx="43">
                  <c:v>0</c:v>
                </c:pt>
                <c:pt idx="44">
                  <c:v>1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9F1F-4464-A9B9-1A03A4EC3162}"/>
            </c:ext>
          </c:extLst>
        </c:ser>
        <c:ser>
          <c:idx val="28"/>
          <c:order val="28"/>
          <c:tx>
            <c:strRef>
              <c:f>Sheet4!$A$30</c:f>
              <c:strCache>
                <c:ptCount val="1"/>
                <c:pt idx="0">
                  <c:v>29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/>
            <a:effectLst/>
            <a:sp3d/>
          </c:spPr>
          <c:cat>
            <c:numRef>
              <c:f>Sheet4!$B$1:$AX$1</c:f>
              <c:numCache>
                <c:formatCode>@</c:formatCode>
                <c:ptCount val="4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</c:numCache>
            </c:numRef>
          </c:cat>
          <c:val>
            <c:numRef>
              <c:f>Sheet4!$B$30:$AX$30</c:f>
              <c:numCache>
                <c:formatCode>General</c:formatCode>
                <c:ptCount val="49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3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4</c:v>
                </c:pt>
                <c:pt idx="8">
                  <c:v>0</c:v>
                </c:pt>
                <c:pt idx="9">
                  <c:v>1</c:v>
                </c:pt>
                <c:pt idx="10">
                  <c:v>1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6</c:v>
                </c:pt>
                <c:pt idx="16">
                  <c:v>0</c:v>
                </c:pt>
                <c:pt idx="17">
                  <c:v>2</c:v>
                </c:pt>
                <c:pt idx="18">
                  <c:v>0</c:v>
                </c:pt>
                <c:pt idx="19">
                  <c:v>0</c:v>
                </c:pt>
                <c:pt idx="20">
                  <c:v>4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2</c:v>
                </c:pt>
                <c:pt idx="26">
                  <c:v>0</c:v>
                </c:pt>
                <c:pt idx="27">
                  <c:v>5</c:v>
                </c:pt>
                <c:pt idx="28">
                  <c:v>949</c:v>
                </c:pt>
                <c:pt idx="29">
                  <c:v>0</c:v>
                </c:pt>
                <c:pt idx="30">
                  <c:v>1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8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3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2</c:v>
                </c:pt>
                <c:pt idx="48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9F1F-4464-A9B9-1A03A4EC3162}"/>
            </c:ext>
          </c:extLst>
        </c:ser>
        <c:ser>
          <c:idx val="29"/>
          <c:order val="29"/>
          <c:tx>
            <c:strRef>
              <c:f>Sheet4!$A$31</c:f>
              <c:strCache>
                <c:ptCount val="1"/>
                <c:pt idx="0">
                  <c:v>30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/>
            <a:effectLst/>
            <a:sp3d/>
          </c:spPr>
          <c:cat>
            <c:numRef>
              <c:f>Sheet4!$B$1:$AX$1</c:f>
              <c:numCache>
                <c:formatCode>@</c:formatCode>
                <c:ptCount val="4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</c:numCache>
            </c:numRef>
          </c:cat>
          <c:val>
            <c:numRef>
              <c:f>Sheet4!$B$31:$AX$31</c:f>
              <c:numCache>
                <c:formatCode>General</c:formatCode>
                <c:ptCount val="49"/>
                <c:pt idx="0">
                  <c:v>1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4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1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1</c:v>
                </c:pt>
                <c:pt idx="26">
                  <c:v>0</c:v>
                </c:pt>
                <c:pt idx="27">
                  <c:v>1</c:v>
                </c:pt>
                <c:pt idx="28">
                  <c:v>0</c:v>
                </c:pt>
                <c:pt idx="29">
                  <c:v>308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2</c:v>
                </c:pt>
                <c:pt idx="34">
                  <c:v>1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</c:v>
                </c:pt>
                <c:pt idx="47">
                  <c:v>1</c:v>
                </c:pt>
                <c:pt idx="4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9F1F-4464-A9B9-1A03A4EC3162}"/>
            </c:ext>
          </c:extLst>
        </c:ser>
        <c:ser>
          <c:idx val="30"/>
          <c:order val="30"/>
          <c:tx>
            <c:strRef>
              <c:f>Sheet4!$A$32</c:f>
              <c:strCache>
                <c:ptCount val="1"/>
                <c:pt idx="0">
                  <c:v>31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/>
            <a:effectLst/>
            <a:sp3d/>
          </c:spPr>
          <c:cat>
            <c:numRef>
              <c:f>Sheet4!$B$1:$AX$1</c:f>
              <c:numCache>
                <c:formatCode>@</c:formatCode>
                <c:ptCount val="4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</c:numCache>
            </c:numRef>
          </c:cat>
          <c:val>
            <c:numRef>
              <c:f>Sheet4!$B$32:$AX$32</c:f>
              <c:numCache>
                <c:formatCode>General</c:formatCode>
                <c:ptCount val="49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3</c:v>
                </c:pt>
                <c:pt idx="9">
                  <c:v>1</c:v>
                </c:pt>
                <c:pt idx="10">
                  <c:v>2</c:v>
                </c:pt>
                <c:pt idx="11">
                  <c:v>0</c:v>
                </c:pt>
                <c:pt idx="12">
                  <c:v>6</c:v>
                </c:pt>
                <c:pt idx="13">
                  <c:v>1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967</c:v>
                </c:pt>
                <c:pt idx="31">
                  <c:v>0</c:v>
                </c:pt>
                <c:pt idx="32">
                  <c:v>0</c:v>
                </c:pt>
                <c:pt idx="33">
                  <c:v>1</c:v>
                </c:pt>
                <c:pt idx="34">
                  <c:v>2</c:v>
                </c:pt>
                <c:pt idx="35">
                  <c:v>0</c:v>
                </c:pt>
                <c:pt idx="36">
                  <c:v>2</c:v>
                </c:pt>
                <c:pt idx="37">
                  <c:v>6</c:v>
                </c:pt>
                <c:pt idx="38">
                  <c:v>0</c:v>
                </c:pt>
                <c:pt idx="39">
                  <c:v>0</c:v>
                </c:pt>
                <c:pt idx="40">
                  <c:v>2</c:v>
                </c:pt>
                <c:pt idx="41">
                  <c:v>1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E-9F1F-4464-A9B9-1A03A4EC3162}"/>
            </c:ext>
          </c:extLst>
        </c:ser>
        <c:ser>
          <c:idx val="31"/>
          <c:order val="31"/>
          <c:tx>
            <c:strRef>
              <c:f>Sheet4!$A$33</c:f>
              <c:strCache>
                <c:ptCount val="1"/>
                <c:pt idx="0">
                  <c:v>32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/>
            <a:effectLst/>
            <a:sp3d/>
          </c:spPr>
          <c:cat>
            <c:numRef>
              <c:f>Sheet4!$B$1:$AX$1</c:f>
              <c:numCache>
                <c:formatCode>@</c:formatCode>
                <c:ptCount val="4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</c:numCache>
            </c:numRef>
          </c:cat>
          <c:val>
            <c:numRef>
              <c:f>Sheet4!$B$33:$AX$33</c:f>
              <c:numCache>
                <c:formatCode>General</c:formatCode>
                <c:ptCount val="49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3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2</c:v>
                </c:pt>
                <c:pt idx="20">
                  <c:v>0</c:v>
                </c:pt>
                <c:pt idx="21">
                  <c:v>2</c:v>
                </c:pt>
                <c:pt idx="22">
                  <c:v>1</c:v>
                </c:pt>
                <c:pt idx="23">
                  <c:v>0</c:v>
                </c:pt>
                <c:pt idx="24">
                  <c:v>3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476</c:v>
                </c:pt>
                <c:pt idx="32">
                  <c:v>0</c:v>
                </c:pt>
                <c:pt idx="33">
                  <c:v>0</c:v>
                </c:pt>
                <c:pt idx="34">
                  <c:v>1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2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1</c:v>
                </c:pt>
                <c:pt idx="4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F-9F1F-4464-A9B9-1A03A4EC3162}"/>
            </c:ext>
          </c:extLst>
        </c:ser>
        <c:ser>
          <c:idx val="32"/>
          <c:order val="32"/>
          <c:tx>
            <c:strRef>
              <c:f>Sheet4!$A$34</c:f>
              <c:strCache>
                <c:ptCount val="1"/>
                <c:pt idx="0">
                  <c:v>33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/>
            <a:effectLst/>
            <a:sp3d/>
          </c:spPr>
          <c:cat>
            <c:numRef>
              <c:f>Sheet4!$B$1:$AX$1</c:f>
              <c:numCache>
                <c:formatCode>@</c:formatCode>
                <c:ptCount val="4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</c:numCache>
            </c:numRef>
          </c:cat>
          <c:val>
            <c:numRef>
              <c:f>Sheet4!$B$34:$AX$34</c:f>
              <c:numCache>
                <c:formatCode>General</c:formatCode>
                <c:ptCount val="49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3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2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4</c:v>
                </c:pt>
                <c:pt idx="27">
                  <c:v>0</c:v>
                </c:pt>
                <c:pt idx="28">
                  <c:v>1</c:v>
                </c:pt>
                <c:pt idx="29">
                  <c:v>1</c:v>
                </c:pt>
                <c:pt idx="30">
                  <c:v>0</c:v>
                </c:pt>
                <c:pt idx="31">
                  <c:v>0</c:v>
                </c:pt>
                <c:pt idx="32">
                  <c:v>259</c:v>
                </c:pt>
                <c:pt idx="33">
                  <c:v>0</c:v>
                </c:pt>
                <c:pt idx="34">
                  <c:v>2</c:v>
                </c:pt>
                <c:pt idx="35">
                  <c:v>1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1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</c:v>
                </c:pt>
                <c:pt idx="47">
                  <c:v>0</c:v>
                </c:pt>
                <c:pt idx="4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9F1F-4464-A9B9-1A03A4EC3162}"/>
            </c:ext>
          </c:extLst>
        </c:ser>
        <c:ser>
          <c:idx val="33"/>
          <c:order val="33"/>
          <c:tx>
            <c:strRef>
              <c:f>Sheet4!$A$35</c:f>
              <c:strCache>
                <c:ptCount val="1"/>
                <c:pt idx="0">
                  <c:v>34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/>
            <a:effectLst/>
            <a:sp3d/>
          </c:spPr>
          <c:cat>
            <c:numRef>
              <c:f>Sheet4!$B$1:$AX$1</c:f>
              <c:numCache>
                <c:formatCode>@</c:formatCode>
                <c:ptCount val="4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</c:numCache>
            </c:numRef>
          </c:cat>
          <c:val>
            <c:numRef>
              <c:f>Sheet4!$B$35:$AX$35</c:f>
              <c:numCache>
                <c:formatCode>General</c:formatCode>
                <c:ptCount val="49"/>
                <c:pt idx="0">
                  <c:v>3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3</c:v>
                </c:pt>
                <c:pt idx="15">
                  <c:v>2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1</c:v>
                </c:pt>
                <c:pt idx="23">
                  <c:v>1</c:v>
                </c:pt>
                <c:pt idx="24">
                  <c:v>0</c:v>
                </c:pt>
                <c:pt idx="25">
                  <c:v>2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</c:v>
                </c:pt>
                <c:pt idx="31">
                  <c:v>1</c:v>
                </c:pt>
                <c:pt idx="32">
                  <c:v>0</c:v>
                </c:pt>
                <c:pt idx="33">
                  <c:v>535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1</c:v>
                </c:pt>
                <c:pt idx="4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9F1F-4464-A9B9-1A03A4EC3162}"/>
            </c:ext>
          </c:extLst>
        </c:ser>
        <c:ser>
          <c:idx val="34"/>
          <c:order val="34"/>
          <c:tx>
            <c:strRef>
              <c:f>Sheet4!$A$36</c:f>
              <c:strCache>
                <c:ptCount val="1"/>
                <c:pt idx="0">
                  <c:v>35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/>
            <a:effectLst/>
            <a:sp3d/>
          </c:spPr>
          <c:cat>
            <c:numRef>
              <c:f>Sheet4!$B$1:$AX$1</c:f>
              <c:numCache>
                <c:formatCode>@</c:formatCode>
                <c:ptCount val="4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</c:numCache>
            </c:numRef>
          </c:cat>
          <c:val>
            <c:numRef>
              <c:f>Sheet4!$B$36:$AX$36</c:f>
              <c:numCache>
                <c:formatCode>General</c:formatCode>
                <c:ptCount val="4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2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2</c:v>
                </c:pt>
                <c:pt idx="25">
                  <c:v>2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982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1</c:v>
                </c:pt>
                <c:pt idx="39">
                  <c:v>1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9F1F-4464-A9B9-1A03A4EC3162}"/>
            </c:ext>
          </c:extLst>
        </c:ser>
        <c:ser>
          <c:idx val="35"/>
          <c:order val="35"/>
          <c:tx>
            <c:strRef>
              <c:f>Sheet4!$A$37</c:f>
              <c:strCache>
                <c:ptCount val="1"/>
                <c:pt idx="0">
                  <c:v>36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/>
            <a:effectLst/>
            <a:sp3d/>
          </c:spPr>
          <c:cat>
            <c:numRef>
              <c:f>Sheet4!$B$1:$AX$1</c:f>
              <c:numCache>
                <c:formatCode>@</c:formatCode>
                <c:ptCount val="4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</c:numCache>
            </c:numRef>
          </c:cat>
          <c:val>
            <c:numRef>
              <c:f>Sheet4!$B$37:$AX$37</c:f>
              <c:numCache>
                <c:formatCode>General</c:formatCode>
                <c:ptCount val="49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2</c:v>
                </c:pt>
                <c:pt idx="16">
                  <c:v>0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2</c:v>
                </c:pt>
                <c:pt idx="21">
                  <c:v>0</c:v>
                </c:pt>
                <c:pt idx="22">
                  <c:v>0</c:v>
                </c:pt>
                <c:pt idx="23">
                  <c:v>1</c:v>
                </c:pt>
                <c:pt idx="24">
                  <c:v>0</c:v>
                </c:pt>
                <c:pt idx="25">
                  <c:v>0</c:v>
                </c:pt>
                <c:pt idx="26">
                  <c:v>1</c:v>
                </c:pt>
                <c:pt idx="27">
                  <c:v>0</c:v>
                </c:pt>
                <c:pt idx="28">
                  <c:v>6</c:v>
                </c:pt>
                <c:pt idx="29">
                  <c:v>1</c:v>
                </c:pt>
                <c:pt idx="30">
                  <c:v>2</c:v>
                </c:pt>
                <c:pt idx="31">
                  <c:v>0</c:v>
                </c:pt>
                <c:pt idx="32">
                  <c:v>1</c:v>
                </c:pt>
                <c:pt idx="33">
                  <c:v>0</c:v>
                </c:pt>
                <c:pt idx="34">
                  <c:v>1</c:v>
                </c:pt>
                <c:pt idx="35">
                  <c:v>966</c:v>
                </c:pt>
                <c:pt idx="36">
                  <c:v>3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1</c:v>
                </c:pt>
                <c:pt idx="46">
                  <c:v>3</c:v>
                </c:pt>
                <c:pt idx="47">
                  <c:v>2</c:v>
                </c:pt>
                <c:pt idx="4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3-9F1F-4464-A9B9-1A03A4EC3162}"/>
            </c:ext>
          </c:extLst>
        </c:ser>
        <c:ser>
          <c:idx val="36"/>
          <c:order val="36"/>
          <c:tx>
            <c:strRef>
              <c:f>Sheet4!$A$38</c:f>
              <c:strCache>
                <c:ptCount val="1"/>
                <c:pt idx="0">
                  <c:v>37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/>
            <a:effectLst/>
            <a:sp3d/>
          </c:spPr>
          <c:cat>
            <c:numRef>
              <c:f>Sheet4!$B$1:$AX$1</c:f>
              <c:numCache>
                <c:formatCode>@</c:formatCode>
                <c:ptCount val="4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</c:numCache>
            </c:numRef>
          </c:cat>
          <c:val>
            <c:numRef>
              <c:f>Sheet4!$B$38:$AX$38</c:f>
              <c:numCache>
                <c:formatCode>General</c:formatCode>
                <c:ptCount val="4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2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2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</c:v>
                </c:pt>
                <c:pt idx="30">
                  <c:v>3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2</c:v>
                </c:pt>
                <c:pt idx="36">
                  <c:v>246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2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4-9F1F-4464-A9B9-1A03A4EC3162}"/>
            </c:ext>
          </c:extLst>
        </c:ser>
        <c:ser>
          <c:idx val="37"/>
          <c:order val="37"/>
          <c:tx>
            <c:strRef>
              <c:f>Sheet4!$A$39</c:f>
              <c:strCache>
                <c:ptCount val="1"/>
                <c:pt idx="0">
                  <c:v>38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/>
            <a:effectLst/>
            <a:sp3d/>
          </c:spPr>
          <c:cat>
            <c:numRef>
              <c:f>Sheet4!$B$1:$AX$1</c:f>
              <c:numCache>
                <c:formatCode>@</c:formatCode>
                <c:ptCount val="4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</c:numCache>
            </c:numRef>
          </c:cat>
          <c:val>
            <c:numRef>
              <c:f>Sheet4!$B$39:$AX$39</c:f>
              <c:numCache>
                <c:formatCode>General</c:formatCode>
                <c:ptCount val="4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2</c:v>
                </c:pt>
                <c:pt idx="12">
                  <c:v>1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2</c:v>
                </c:pt>
                <c:pt idx="20">
                  <c:v>2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1</c:v>
                </c:pt>
                <c:pt idx="26">
                  <c:v>0</c:v>
                </c:pt>
                <c:pt idx="27">
                  <c:v>1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1</c:v>
                </c:pt>
                <c:pt idx="32">
                  <c:v>0</c:v>
                </c:pt>
                <c:pt idx="33">
                  <c:v>0</c:v>
                </c:pt>
                <c:pt idx="34">
                  <c:v>1</c:v>
                </c:pt>
                <c:pt idx="35">
                  <c:v>0</c:v>
                </c:pt>
                <c:pt idx="36">
                  <c:v>0</c:v>
                </c:pt>
                <c:pt idx="37">
                  <c:v>984</c:v>
                </c:pt>
                <c:pt idx="38">
                  <c:v>1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5-9F1F-4464-A9B9-1A03A4EC3162}"/>
            </c:ext>
          </c:extLst>
        </c:ser>
        <c:ser>
          <c:idx val="38"/>
          <c:order val="38"/>
          <c:tx>
            <c:strRef>
              <c:f>Sheet4!$A$40</c:f>
              <c:strCache>
                <c:ptCount val="1"/>
                <c:pt idx="0">
                  <c:v>39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/>
            <a:effectLst/>
            <a:sp3d/>
          </c:spPr>
          <c:cat>
            <c:numRef>
              <c:f>Sheet4!$B$1:$AX$1</c:f>
              <c:numCache>
                <c:formatCode>@</c:formatCode>
                <c:ptCount val="4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</c:numCache>
            </c:numRef>
          </c:cat>
          <c:val>
            <c:numRef>
              <c:f>Sheet4!$B$40:$AX$40</c:f>
              <c:numCache>
                <c:formatCode>General</c:formatCode>
                <c:ptCount val="49"/>
                <c:pt idx="0">
                  <c:v>0</c:v>
                </c:pt>
                <c:pt idx="1">
                  <c:v>0</c:v>
                </c:pt>
                <c:pt idx="2">
                  <c:v>7</c:v>
                </c:pt>
                <c:pt idx="3">
                  <c:v>4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4</c:v>
                </c:pt>
                <c:pt idx="8">
                  <c:v>0</c:v>
                </c:pt>
                <c:pt idx="9">
                  <c:v>4</c:v>
                </c:pt>
                <c:pt idx="10">
                  <c:v>0</c:v>
                </c:pt>
                <c:pt idx="11">
                  <c:v>16</c:v>
                </c:pt>
                <c:pt idx="12">
                  <c:v>2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5</c:v>
                </c:pt>
                <c:pt idx="17">
                  <c:v>1</c:v>
                </c:pt>
                <c:pt idx="18">
                  <c:v>2</c:v>
                </c:pt>
                <c:pt idx="19">
                  <c:v>2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1</c:v>
                </c:pt>
                <c:pt idx="24">
                  <c:v>2</c:v>
                </c:pt>
                <c:pt idx="25">
                  <c:v>1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</c:v>
                </c:pt>
                <c:pt idx="31">
                  <c:v>1</c:v>
                </c:pt>
                <c:pt idx="32">
                  <c:v>0</c:v>
                </c:pt>
                <c:pt idx="33">
                  <c:v>0</c:v>
                </c:pt>
                <c:pt idx="34">
                  <c:v>3</c:v>
                </c:pt>
                <c:pt idx="35">
                  <c:v>2</c:v>
                </c:pt>
                <c:pt idx="36">
                  <c:v>0</c:v>
                </c:pt>
                <c:pt idx="37">
                  <c:v>0</c:v>
                </c:pt>
                <c:pt idx="38">
                  <c:v>931</c:v>
                </c:pt>
                <c:pt idx="39">
                  <c:v>1</c:v>
                </c:pt>
                <c:pt idx="40">
                  <c:v>2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6-9F1F-4464-A9B9-1A03A4EC3162}"/>
            </c:ext>
          </c:extLst>
        </c:ser>
        <c:ser>
          <c:idx val="39"/>
          <c:order val="39"/>
          <c:tx>
            <c:strRef>
              <c:f>Sheet4!$A$41</c:f>
              <c:strCache>
                <c:ptCount val="1"/>
                <c:pt idx="0">
                  <c:v>40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/>
            <a:effectLst/>
            <a:sp3d/>
          </c:spPr>
          <c:cat>
            <c:numRef>
              <c:f>Sheet4!$B$1:$AX$1</c:f>
              <c:numCache>
                <c:formatCode>@</c:formatCode>
                <c:ptCount val="4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</c:numCache>
            </c:numRef>
          </c:cat>
          <c:val>
            <c:numRef>
              <c:f>Sheet4!$B$41:$AX$41</c:f>
              <c:numCache>
                <c:formatCode>General</c:formatCode>
                <c:ptCount val="49"/>
                <c:pt idx="0">
                  <c:v>0</c:v>
                </c:pt>
                <c:pt idx="1">
                  <c:v>1</c:v>
                </c:pt>
                <c:pt idx="2">
                  <c:v>3</c:v>
                </c:pt>
                <c:pt idx="3">
                  <c:v>0</c:v>
                </c:pt>
                <c:pt idx="4">
                  <c:v>0</c:v>
                </c:pt>
                <c:pt idx="5">
                  <c:v>8</c:v>
                </c:pt>
                <c:pt idx="6">
                  <c:v>2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3</c:v>
                </c:pt>
                <c:pt idx="16">
                  <c:v>0</c:v>
                </c:pt>
                <c:pt idx="17">
                  <c:v>3</c:v>
                </c:pt>
                <c:pt idx="18">
                  <c:v>0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2</c:v>
                </c:pt>
                <c:pt idx="23">
                  <c:v>0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3</c:v>
                </c:pt>
                <c:pt idx="31">
                  <c:v>1</c:v>
                </c:pt>
                <c:pt idx="32">
                  <c:v>0</c:v>
                </c:pt>
                <c:pt idx="33">
                  <c:v>3</c:v>
                </c:pt>
                <c:pt idx="34">
                  <c:v>4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949</c:v>
                </c:pt>
                <c:pt idx="40">
                  <c:v>2</c:v>
                </c:pt>
                <c:pt idx="41">
                  <c:v>0</c:v>
                </c:pt>
                <c:pt idx="42">
                  <c:v>0</c:v>
                </c:pt>
                <c:pt idx="43">
                  <c:v>6</c:v>
                </c:pt>
                <c:pt idx="44">
                  <c:v>0</c:v>
                </c:pt>
                <c:pt idx="45">
                  <c:v>2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7-9F1F-4464-A9B9-1A03A4EC3162}"/>
            </c:ext>
          </c:extLst>
        </c:ser>
        <c:ser>
          <c:idx val="40"/>
          <c:order val="40"/>
          <c:tx>
            <c:strRef>
              <c:f>Sheet4!$A$42</c:f>
              <c:strCache>
                <c:ptCount val="1"/>
                <c:pt idx="0">
                  <c:v>41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/>
            <a:effectLst/>
            <a:sp3d/>
          </c:spPr>
          <c:cat>
            <c:numRef>
              <c:f>Sheet4!$B$1:$AX$1</c:f>
              <c:numCache>
                <c:formatCode>@</c:formatCode>
                <c:ptCount val="4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</c:numCache>
            </c:numRef>
          </c:cat>
          <c:val>
            <c:numRef>
              <c:f>Sheet4!$B$42:$AX$42</c:f>
              <c:numCache>
                <c:formatCode>General</c:formatCode>
                <c:ptCount val="4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3</c:v>
                </c:pt>
                <c:pt idx="5">
                  <c:v>15</c:v>
                </c:pt>
                <c:pt idx="6">
                  <c:v>2</c:v>
                </c:pt>
                <c:pt idx="7">
                  <c:v>1</c:v>
                </c:pt>
                <c:pt idx="8">
                  <c:v>3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2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4</c:v>
                </c:pt>
                <c:pt idx="21">
                  <c:v>2</c:v>
                </c:pt>
                <c:pt idx="22">
                  <c:v>1</c:v>
                </c:pt>
                <c:pt idx="23">
                  <c:v>1</c:v>
                </c:pt>
                <c:pt idx="24">
                  <c:v>0</c:v>
                </c:pt>
                <c:pt idx="25">
                  <c:v>2</c:v>
                </c:pt>
                <c:pt idx="26">
                  <c:v>0</c:v>
                </c:pt>
                <c:pt idx="27">
                  <c:v>1</c:v>
                </c:pt>
                <c:pt idx="28">
                  <c:v>0</c:v>
                </c:pt>
                <c:pt idx="29">
                  <c:v>1</c:v>
                </c:pt>
                <c:pt idx="30">
                  <c:v>1</c:v>
                </c:pt>
                <c:pt idx="31">
                  <c:v>0</c:v>
                </c:pt>
                <c:pt idx="32">
                  <c:v>0</c:v>
                </c:pt>
                <c:pt idx="33">
                  <c:v>2</c:v>
                </c:pt>
                <c:pt idx="34">
                  <c:v>1</c:v>
                </c:pt>
                <c:pt idx="35">
                  <c:v>1</c:v>
                </c:pt>
                <c:pt idx="36">
                  <c:v>0</c:v>
                </c:pt>
                <c:pt idx="37">
                  <c:v>1</c:v>
                </c:pt>
                <c:pt idx="38">
                  <c:v>7</c:v>
                </c:pt>
                <c:pt idx="39">
                  <c:v>1</c:v>
                </c:pt>
                <c:pt idx="40">
                  <c:v>937</c:v>
                </c:pt>
                <c:pt idx="41">
                  <c:v>0</c:v>
                </c:pt>
                <c:pt idx="42">
                  <c:v>1</c:v>
                </c:pt>
                <c:pt idx="43">
                  <c:v>0</c:v>
                </c:pt>
                <c:pt idx="44">
                  <c:v>0</c:v>
                </c:pt>
                <c:pt idx="45">
                  <c:v>1</c:v>
                </c:pt>
                <c:pt idx="46">
                  <c:v>0</c:v>
                </c:pt>
                <c:pt idx="47">
                  <c:v>2</c:v>
                </c:pt>
                <c:pt idx="48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8-9F1F-4464-A9B9-1A03A4EC3162}"/>
            </c:ext>
          </c:extLst>
        </c:ser>
        <c:ser>
          <c:idx val="41"/>
          <c:order val="41"/>
          <c:tx>
            <c:strRef>
              <c:f>Sheet4!$A$43</c:f>
              <c:strCache>
                <c:ptCount val="1"/>
                <c:pt idx="0">
                  <c:v>42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/>
            <a:effectLst/>
            <a:sp3d/>
          </c:spPr>
          <c:cat>
            <c:numRef>
              <c:f>Sheet4!$B$1:$AX$1</c:f>
              <c:numCache>
                <c:formatCode>@</c:formatCode>
                <c:ptCount val="4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</c:numCache>
            </c:numRef>
          </c:cat>
          <c:val>
            <c:numRef>
              <c:f>Sheet4!$B$43:$AX$43</c:f>
              <c:numCache>
                <c:formatCode>General</c:formatCode>
                <c:ptCount val="4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3</c:v>
                </c:pt>
                <c:pt idx="7">
                  <c:v>0</c:v>
                </c:pt>
                <c:pt idx="8">
                  <c:v>2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4</c:v>
                </c:pt>
                <c:pt idx="18">
                  <c:v>0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14</c:v>
                </c:pt>
                <c:pt idx="24">
                  <c:v>3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3</c:v>
                </c:pt>
                <c:pt idx="35">
                  <c:v>1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963</c:v>
                </c:pt>
                <c:pt idx="42">
                  <c:v>2</c:v>
                </c:pt>
                <c:pt idx="43">
                  <c:v>1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9F1F-4464-A9B9-1A03A4EC3162}"/>
            </c:ext>
          </c:extLst>
        </c:ser>
        <c:ser>
          <c:idx val="42"/>
          <c:order val="42"/>
          <c:tx>
            <c:strRef>
              <c:f>Sheet4!$A$44</c:f>
              <c:strCache>
                <c:ptCount val="1"/>
                <c:pt idx="0">
                  <c:v>43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/>
            <a:effectLst/>
            <a:sp3d/>
          </c:spPr>
          <c:cat>
            <c:numRef>
              <c:f>Sheet4!$B$1:$AX$1</c:f>
              <c:numCache>
                <c:formatCode>@</c:formatCode>
                <c:ptCount val="4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</c:numCache>
            </c:numRef>
          </c:cat>
          <c:val>
            <c:numRef>
              <c:f>Sheet4!$B$44:$AX$44</c:f>
              <c:numCache>
                <c:formatCode>General</c:formatCode>
                <c:ptCount val="49"/>
                <c:pt idx="0">
                  <c:v>4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3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1</c:v>
                </c:pt>
                <c:pt idx="23">
                  <c:v>2</c:v>
                </c:pt>
                <c:pt idx="24">
                  <c:v>0</c:v>
                </c:pt>
                <c:pt idx="25">
                  <c:v>1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</c:v>
                </c:pt>
                <c:pt idx="30">
                  <c:v>0</c:v>
                </c:pt>
                <c:pt idx="31">
                  <c:v>1</c:v>
                </c:pt>
                <c:pt idx="32">
                  <c:v>0</c:v>
                </c:pt>
                <c:pt idx="33">
                  <c:v>1</c:v>
                </c:pt>
                <c:pt idx="34">
                  <c:v>1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1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328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A-9F1F-4464-A9B9-1A03A4EC3162}"/>
            </c:ext>
          </c:extLst>
        </c:ser>
        <c:ser>
          <c:idx val="43"/>
          <c:order val="43"/>
          <c:tx>
            <c:strRef>
              <c:f>Sheet4!$A$45</c:f>
              <c:strCache>
                <c:ptCount val="1"/>
                <c:pt idx="0">
                  <c:v>44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/>
            <a:effectLst/>
            <a:sp3d/>
          </c:spPr>
          <c:cat>
            <c:numRef>
              <c:f>Sheet4!$B$1:$AX$1</c:f>
              <c:numCache>
                <c:formatCode>@</c:formatCode>
                <c:ptCount val="4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</c:numCache>
            </c:numRef>
          </c:cat>
          <c:val>
            <c:numRef>
              <c:f>Sheet4!$B$45:$AX$45</c:f>
              <c:numCache>
                <c:formatCode>General</c:formatCode>
                <c:ptCount val="49"/>
                <c:pt idx="0">
                  <c:v>6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2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1</c:v>
                </c:pt>
                <c:pt idx="20">
                  <c:v>0</c:v>
                </c:pt>
                <c:pt idx="21">
                  <c:v>2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1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1</c:v>
                </c:pt>
                <c:pt idx="32">
                  <c:v>0</c:v>
                </c:pt>
                <c:pt idx="33">
                  <c:v>1</c:v>
                </c:pt>
                <c:pt idx="34">
                  <c:v>1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1</c:v>
                </c:pt>
                <c:pt idx="39">
                  <c:v>2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369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B-9F1F-4464-A9B9-1A03A4EC3162}"/>
            </c:ext>
          </c:extLst>
        </c:ser>
        <c:ser>
          <c:idx val="44"/>
          <c:order val="44"/>
          <c:tx>
            <c:strRef>
              <c:f>Sheet4!$A$46</c:f>
              <c:strCache>
                <c:ptCount val="1"/>
                <c:pt idx="0">
                  <c:v>45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/>
            <a:effectLst/>
            <a:sp3d/>
          </c:spPr>
          <c:cat>
            <c:numRef>
              <c:f>Sheet4!$B$1:$AX$1</c:f>
              <c:numCache>
                <c:formatCode>@</c:formatCode>
                <c:ptCount val="4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</c:numCache>
            </c:numRef>
          </c:cat>
          <c:val>
            <c:numRef>
              <c:f>Sheet4!$B$46:$AX$46</c:f>
              <c:numCache>
                <c:formatCode>General</c:formatCode>
                <c:ptCount val="49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4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5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</c:v>
                </c:pt>
                <c:pt idx="31">
                  <c:v>0</c:v>
                </c:pt>
                <c:pt idx="32">
                  <c:v>1</c:v>
                </c:pt>
                <c:pt idx="33">
                  <c:v>0</c:v>
                </c:pt>
                <c:pt idx="34">
                  <c:v>1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3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50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C-9F1F-4464-A9B9-1A03A4EC3162}"/>
            </c:ext>
          </c:extLst>
        </c:ser>
        <c:ser>
          <c:idx val="45"/>
          <c:order val="45"/>
          <c:tx>
            <c:strRef>
              <c:f>Sheet4!$A$47</c:f>
              <c:strCache>
                <c:ptCount val="1"/>
                <c:pt idx="0">
                  <c:v>46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/>
            <a:effectLst/>
            <a:sp3d/>
          </c:spPr>
          <c:cat>
            <c:numRef>
              <c:f>Sheet4!$B$1:$AX$1</c:f>
              <c:numCache>
                <c:formatCode>@</c:formatCode>
                <c:ptCount val="4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</c:numCache>
            </c:numRef>
          </c:cat>
          <c:val>
            <c:numRef>
              <c:f>Sheet4!$B$47:$AX$47</c:f>
              <c:numCache>
                <c:formatCode>General</c:formatCode>
                <c:ptCount val="49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3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2</c:v>
                </c:pt>
                <c:pt idx="23">
                  <c:v>1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2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1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53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D-9F1F-4464-A9B9-1A03A4EC3162}"/>
            </c:ext>
          </c:extLst>
        </c:ser>
        <c:ser>
          <c:idx val="46"/>
          <c:order val="46"/>
          <c:tx>
            <c:strRef>
              <c:f>Sheet4!$A$48</c:f>
              <c:strCache>
                <c:ptCount val="1"/>
                <c:pt idx="0">
                  <c:v>47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/>
            <a:effectLst/>
            <a:sp3d/>
          </c:spPr>
          <c:cat>
            <c:numRef>
              <c:f>Sheet4!$B$1:$AX$1</c:f>
              <c:numCache>
                <c:formatCode>@</c:formatCode>
                <c:ptCount val="4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</c:numCache>
            </c:numRef>
          </c:cat>
          <c:val>
            <c:numRef>
              <c:f>Sheet4!$B$48:$AX$48</c:f>
              <c:numCache>
                <c:formatCode>General</c:formatCode>
                <c:ptCount val="49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</c:v>
                </c:pt>
                <c:pt idx="5">
                  <c:v>0</c:v>
                </c:pt>
                <c:pt idx="6">
                  <c:v>6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2</c:v>
                </c:pt>
                <c:pt idx="13">
                  <c:v>1</c:v>
                </c:pt>
                <c:pt idx="14">
                  <c:v>3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1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2</c:v>
                </c:pt>
                <c:pt idx="27">
                  <c:v>1</c:v>
                </c:pt>
                <c:pt idx="28">
                  <c:v>0</c:v>
                </c:pt>
                <c:pt idx="29">
                  <c:v>0</c:v>
                </c:pt>
                <c:pt idx="30">
                  <c:v>1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6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0</c:v>
                </c:pt>
                <c:pt idx="39">
                  <c:v>0</c:v>
                </c:pt>
                <c:pt idx="40">
                  <c:v>1</c:v>
                </c:pt>
                <c:pt idx="41">
                  <c:v>2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965</c:v>
                </c:pt>
                <c:pt idx="47">
                  <c:v>0</c:v>
                </c:pt>
                <c:pt idx="4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E-9F1F-4464-A9B9-1A03A4EC3162}"/>
            </c:ext>
          </c:extLst>
        </c:ser>
        <c:ser>
          <c:idx val="47"/>
          <c:order val="47"/>
          <c:tx>
            <c:strRef>
              <c:f>Sheet4!$A$49</c:f>
              <c:strCache>
                <c:ptCount val="1"/>
                <c:pt idx="0">
                  <c:v>48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/>
            <a:effectLst/>
            <a:sp3d/>
          </c:spPr>
          <c:cat>
            <c:numRef>
              <c:f>Sheet4!$B$1:$AX$1</c:f>
              <c:numCache>
                <c:formatCode>@</c:formatCode>
                <c:ptCount val="4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</c:numCache>
            </c:numRef>
          </c:cat>
          <c:val>
            <c:numRef>
              <c:f>Sheet4!$B$49:$AX$49</c:f>
              <c:numCache>
                <c:formatCode>General</c:formatCode>
                <c:ptCount val="4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2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1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1</c:v>
                </c:pt>
                <c:pt idx="36">
                  <c:v>0</c:v>
                </c:pt>
                <c:pt idx="37">
                  <c:v>0</c:v>
                </c:pt>
                <c:pt idx="38">
                  <c:v>1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991</c:v>
                </c:pt>
                <c:pt idx="4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F-9F1F-4464-A9B9-1A03A4EC3162}"/>
            </c:ext>
          </c:extLst>
        </c:ser>
        <c:ser>
          <c:idx val="48"/>
          <c:order val="48"/>
          <c:tx>
            <c:strRef>
              <c:f>Sheet4!$A$50</c:f>
              <c:strCache>
                <c:ptCount val="1"/>
                <c:pt idx="0">
                  <c:v>49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/>
            <a:effectLst/>
            <a:sp3d/>
          </c:spPr>
          <c:cat>
            <c:numRef>
              <c:f>Sheet4!$B$1:$AX$1</c:f>
              <c:numCache>
                <c:formatCode>@</c:formatCode>
                <c:ptCount val="4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</c:numCache>
            </c:numRef>
          </c:cat>
          <c:val>
            <c:numRef>
              <c:f>Sheet4!$B$50:$AX$50</c:f>
              <c:numCache>
                <c:formatCode>General</c:formatCode>
                <c:ptCount val="4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0</c:v>
                </c:pt>
                <c:pt idx="5">
                  <c:v>5</c:v>
                </c:pt>
                <c:pt idx="6">
                  <c:v>1</c:v>
                </c:pt>
                <c:pt idx="7">
                  <c:v>17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12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1</c:v>
                </c:pt>
                <c:pt idx="28">
                  <c:v>1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3</c:v>
                </c:pt>
                <c:pt idx="35">
                  <c:v>1</c:v>
                </c:pt>
                <c:pt idx="36">
                  <c:v>0</c:v>
                </c:pt>
                <c:pt idx="37">
                  <c:v>0</c:v>
                </c:pt>
                <c:pt idx="38">
                  <c:v>3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1</c:v>
                </c:pt>
                <c:pt idx="48">
                  <c:v>527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9F1F-4464-A9B9-1A03A4EC3162}"/>
            </c:ext>
          </c:extLst>
        </c:ser>
        <c:bandFmts>
          <c:bandFmt>
            <c:idx val="0"/>
            <c:spPr>
              <a:solidFill>
                <a:schemeClr val="accent1"/>
              </a:solidFill>
              <a:ln/>
              <a:effectLst/>
              <a:sp3d/>
            </c:spPr>
          </c:bandFmt>
          <c:bandFmt>
            <c:idx val="1"/>
            <c:spPr>
              <a:solidFill>
                <a:schemeClr val="accent2"/>
              </a:solidFill>
              <a:ln/>
              <a:effectLst/>
              <a:sp3d/>
            </c:spPr>
          </c:bandFmt>
          <c:bandFmt>
            <c:idx val="2"/>
            <c:spPr>
              <a:solidFill>
                <a:schemeClr val="accent3"/>
              </a:solidFill>
              <a:ln/>
              <a:effectLst/>
              <a:sp3d/>
            </c:spPr>
          </c:bandFmt>
          <c:bandFmt>
            <c:idx val="3"/>
            <c:spPr>
              <a:solidFill>
                <a:schemeClr val="accent4"/>
              </a:solidFill>
              <a:ln/>
              <a:effectLst/>
              <a:sp3d/>
            </c:spPr>
          </c:bandFmt>
          <c:bandFmt>
            <c:idx val="4"/>
            <c:spPr>
              <a:solidFill>
                <a:schemeClr val="accent5"/>
              </a:solidFill>
              <a:ln/>
              <a:effectLst/>
              <a:sp3d/>
            </c:spPr>
          </c:bandFmt>
          <c:bandFmt>
            <c:idx val="5"/>
            <c:spPr>
              <a:solidFill>
                <a:schemeClr val="accent6"/>
              </a:solidFill>
              <a:ln/>
              <a:effectLst/>
              <a:sp3d/>
            </c:spPr>
          </c:bandFmt>
          <c:bandFmt>
            <c:idx val="6"/>
            <c:spPr>
              <a:solidFill>
                <a:schemeClr val="accent1">
                  <a:lumMod val="60000"/>
                </a:schemeClr>
              </a:solidFill>
              <a:ln/>
              <a:effectLst/>
              <a:sp3d/>
            </c:spPr>
          </c:bandFmt>
          <c:bandFmt>
            <c:idx val="7"/>
            <c:spPr>
              <a:solidFill>
                <a:schemeClr val="accent2">
                  <a:lumMod val="60000"/>
                </a:schemeClr>
              </a:solidFill>
              <a:ln/>
              <a:effectLst/>
              <a:sp3d/>
            </c:spPr>
          </c:bandFmt>
          <c:bandFmt>
            <c:idx val="8"/>
            <c:spPr>
              <a:solidFill>
                <a:schemeClr val="accent3">
                  <a:lumMod val="60000"/>
                </a:schemeClr>
              </a:solidFill>
              <a:ln/>
              <a:effectLst/>
              <a:sp3d/>
            </c:spPr>
          </c:bandFmt>
          <c:bandFmt>
            <c:idx val="9"/>
            <c:spPr>
              <a:solidFill>
                <a:schemeClr val="accent4">
                  <a:lumMod val="60000"/>
                </a:schemeClr>
              </a:solidFill>
              <a:ln/>
              <a:effectLst/>
              <a:sp3d/>
            </c:spPr>
          </c:bandFmt>
          <c:bandFmt>
            <c:idx val="10"/>
            <c:spPr>
              <a:solidFill>
                <a:schemeClr val="accent5">
                  <a:lumMod val="60000"/>
                </a:schemeClr>
              </a:solidFill>
              <a:ln/>
              <a:effectLst/>
              <a:sp3d/>
            </c:spPr>
          </c:bandFmt>
          <c:bandFmt>
            <c:idx val="11"/>
            <c:spPr>
              <a:solidFill>
                <a:schemeClr val="accent6">
                  <a:lumMod val="60000"/>
                </a:schemeClr>
              </a:solidFill>
              <a:ln/>
              <a:effectLst/>
              <a:sp3d/>
            </c:spPr>
          </c:bandFmt>
          <c:bandFmt>
            <c:idx val="12"/>
            <c:spPr>
              <a:solidFill>
                <a:schemeClr val="accent1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3"/>
            <c:spPr>
              <a:solidFill>
                <a:schemeClr val="accent2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4"/>
            <c:spPr>
              <a:solidFill>
                <a:schemeClr val="accent3">
                  <a:lumMod val="80000"/>
                  <a:lumOff val="20000"/>
                </a:schemeClr>
              </a:solidFill>
              <a:ln/>
              <a:effectLst/>
              <a:sp3d/>
            </c:spPr>
          </c:bandFmt>
        </c:bandFmts>
        <c:axId val="1327176192"/>
        <c:axId val="1327181440"/>
        <c:axId val="1277170432"/>
      </c:surface3DChart>
      <c:catAx>
        <c:axId val="1327176192"/>
        <c:scaling>
          <c:orientation val="minMax"/>
        </c:scaling>
        <c:delete val="1"/>
        <c:axPos val="b"/>
        <c:numFmt formatCode="@" sourceLinked="1"/>
        <c:majorTickMark val="out"/>
        <c:minorTickMark val="none"/>
        <c:tickLblPos val="nextTo"/>
        <c:crossAx val="1327181440"/>
        <c:crosses val="autoZero"/>
        <c:auto val="1"/>
        <c:lblAlgn val="ctr"/>
        <c:lblOffset val="100"/>
        <c:noMultiLvlLbl val="0"/>
      </c:catAx>
      <c:valAx>
        <c:axId val="1327181440"/>
        <c:scaling>
          <c:orientation val="minMax"/>
        </c:scaling>
        <c:delete val="1"/>
        <c:axPos val="r"/>
        <c:numFmt formatCode="General" sourceLinked="1"/>
        <c:majorTickMark val="none"/>
        <c:minorTickMark val="none"/>
        <c:tickLblPos val="none"/>
        <c:crossAx val="1327176192"/>
        <c:crosses val="autoZero"/>
        <c:crossBetween val="midCat"/>
      </c:valAx>
      <c:serAx>
        <c:axId val="1277170432"/>
        <c:scaling>
          <c:orientation val="minMax"/>
        </c:scaling>
        <c:delete val="1"/>
        <c:axPos val="b"/>
        <c:majorTickMark val="out"/>
        <c:minorTickMark val="none"/>
        <c:tickLblPos val="nextTo"/>
        <c:crossAx val="1327181440"/>
        <c:crosses val="autoZero"/>
      </c:ser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Warmstart effect on loss </a:t>
            </a:r>
            <a:br>
              <a:rPr lang="de-DE" dirty="0"/>
            </a:br>
            <a:r>
              <a:rPr lang="de-DE" dirty="0"/>
              <a:t>(final configuration)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RANDOM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 formatCode="#,##0">
                  <c:v>1.0875328779220499</c:v>
                </c:pt>
                <c:pt idx="1">
                  <c:v>0.25110810995101901</c:v>
                </c:pt>
                <c:pt idx="2">
                  <c:v>0.17764453589916199</c:v>
                </c:pt>
                <c:pt idx="3">
                  <c:v>0.14244593679904899</c:v>
                </c:pt>
                <c:pt idx="4">
                  <c:v>0.118998035788536</c:v>
                </c:pt>
                <c:pt idx="5">
                  <c:v>0.10246541351079901</c:v>
                </c:pt>
                <c:pt idx="6">
                  <c:v>8.82900580763816E-2</c:v>
                </c:pt>
                <c:pt idx="7">
                  <c:v>8.1615030765533406E-2</c:v>
                </c:pt>
                <c:pt idx="8">
                  <c:v>7.1670114994049003E-2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98-4FE4-B95D-32439F9412A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EMNIST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0.82639849185943604</c:v>
                </c:pt>
                <c:pt idx="1">
                  <c:v>0.52553045749664296</c:v>
                </c:pt>
                <c:pt idx="2">
                  <c:v>0.48293289542198098</c:v>
                </c:pt>
                <c:pt idx="3">
                  <c:v>0.44138881564140298</c:v>
                </c:pt>
                <c:pt idx="4">
                  <c:v>0.41140255331993097</c:v>
                </c:pt>
                <c:pt idx="5">
                  <c:v>0.39618009328842102</c:v>
                </c:pt>
                <c:pt idx="6">
                  <c:v>0.38386896252632102</c:v>
                </c:pt>
                <c:pt idx="7">
                  <c:v>0.35017597675323398</c:v>
                </c:pt>
                <c:pt idx="8">
                  <c:v>0.35627773404121399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98-4FE4-B95D-32439F9412A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KMNIST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numCache>
            </c:numRef>
          </c:cat>
          <c:val>
            <c:numRef>
              <c:f>Sheet1!$D$2:$D$10</c:f>
              <c:numCache>
                <c:formatCode>General</c:formatCode>
                <c:ptCount val="9"/>
                <c:pt idx="0">
                  <c:v>0.81879192590713501</c:v>
                </c:pt>
                <c:pt idx="1">
                  <c:v>0.54504263401031405</c:v>
                </c:pt>
                <c:pt idx="2">
                  <c:v>0.50130307674407903</c:v>
                </c:pt>
                <c:pt idx="3">
                  <c:v>0.47748336195945701</c:v>
                </c:pt>
                <c:pt idx="4">
                  <c:v>0.43556189537048301</c:v>
                </c:pt>
                <c:pt idx="5">
                  <c:v>0.41825196146964999</c:v>
                </c:pt>
                <c:pt idx="6">
                  <c:v>0.39735510945320102</c:v>
                </c:pt>
                <c:pt idx="7">
                  <c:v>0.39377167820930398</c:v>
                </c:pt>
                <c:pt idx="8">
                  <c:v>0.36518839001655501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898-4FE4-B95D-32439F9412A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MNIST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numCache>
            </c:numRef>
          </c:cat>
          <c:val>
            <c:numRef>
              <c:f>Sheet1!$E$2:$E$10</c:f>
              <c:numCache>
                <c:formatCode>General</c:formatCode>
                <c:ptCount val="9"/>
                <c:pt idx="0">
                  <c:v>0.847478628158569</c:v>
                </c:pt>
                <c:pt idx="1">
                  <c:v>0.52334493398666304</c:v>
                </c:pt>
                <c:pt idx="2">
                  <c:v>0.46495598554611201</c:v>
                </c:pt>
                <c:pt idx="3">
                  <c:v>0.43611922860145502</c:v>
                </c:pt>
                <c:pt idx="4">
                  <c:v>0.40344151854514998</c:v>
                </c:pt>
                <c:pt idx="5">
                  <c:v>0.39938509464263899</c:v>
                </c:pt>
                <c:pt idx="6">
                  <c:v>0.35575503110885598</c:v>
                </c:pt>
                <c:pt idx="7">
                  <c:v>0.36358219385147</c:v>
                </c:pt>
                <c:pt idx="8">
                  <c:v>0.34632369875907898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898-4FE4-B95D-32439F9412A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OMNIGLOT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numCache>
            </c:numRef>
          </c:cat>
          <c:val>
            <c:numRef>
              <c:f>Sheet1!$F$2:$F$10</c:f>
              <c:numCache>
                <c:formatCode>General</c:formatCode>
                <c:ptCount val="9"/>
                <c:pt idx="0">
                  <c:v>0.561656653881073</c:v>
                </c:pt>
                <c:pt idx="1">
                  <c:v>0.23079444468021301</c:v>
                </c:pt>
                <c:pt idx="2">
                  <c:v>0.18043696880340501</c:v>
                </c:pt>
                <c:pt idx="3">
                  <c:v>0.15466080605983701</c:v>
                </c:pt>
                <c:pt idx="4">
                  <c:v>0.13577947020530701</c:v>
                </c:pt>
                <c:pt idx="5">
                  <c:v>0.11877048015594401</c:v>
                </c:pt>
                <c:pt idx="6">
                  <c:v>0.10776671767234799</c:v>
                </c:pt>
                <c:pt idx="7">
                  <c:v>0.100136846303939</c:v>
                </c:pt>
                <c:pt idx="8">
                  <c:v>8.8947050273418399E-2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898-4FE4-B95D-32439F9412A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QMNIST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numCache>
            </c:numRef>
          </c:cat>
          <c:val>
            <c:numRef>
              <c:f>Sheet1!$G$2:$G$10</c:f>
              <c:numCache>
                <c:formatCode>General</c:formatCode>
                <c:ptCount val="9"/>
                <c:pt idx="0">
                  <c:v>0.800018370151519</c:v>
                </c:pt>
                <c:pt idx="1">
                  <c:v>0.47750458121299699</c:v>
                </c:pt>
                <c:pt idx="2">
                  <c:v>0.42422127723693798</c:v>
                </c:pt>
                <c:pt idx="3">
                  <c:v>0.38931497931480402</c:v>
                </c:pt>
                <c:pt idx="4">
                  <c:v>0.36975124478340099</c:v>
                </c:pt>
                <c:pt idx="5">
                  <c:v>0.34222993254661499</c:v>
                </c:pt>
                <c:pt idx="6">
                  <c:v>0.33775287866592402</c:v>
                </c:pt>
                <c:pt idx="7">
                  <c:v>0.31396690011024397</c:v>
                </c:pt>
                <c:pt idx="8">
                  <c:v>0.31433326005935602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898-4FE4-B95D-32439F9412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3786960"/>
        <c:axId val="583781712"/>
      </c:lineChart>
      <c:catAx>
        <c:axId val="5837869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Epoch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83781712"/>
        <c:crosses val="autoZero"/>
        <c:auto val="1"/>
        <c:lblAlgn val="ctr"/>
        <c:lblOffset val="100"/>
        <c:tickLblSkip val="1"/>
        <c:noMultiLvlLbl val="0"/>
      </c:catAx>
      <c:valAx>
        <c:axId val="583781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Loss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83786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D76E3-4315-4F04-A068-70945CCD3994}" type="datetimeFigureOut">
              <a:rPr lang="de-DE" smtClean="0"/>
              <a:t>20.09.2019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D0E88-6F34-414F-B6F4-2E9668570C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372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6FDC-E9A2-432D-A6CC-6C653173BE4E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Philipp Janko - AutoML Project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A398-8FD7-42F1-AB2B-1A08C1E04E1D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Philipp Janko - AutoML Project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079D8-303A-4FC9-ACFB-7A264246D0F4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Philipp Janko - AutoML Project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B0848-D131-4053-95FD-09A84946A4DD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Philipp Janko - AutoML Project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27CE-F800-4827-A018-095D2351C323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Philipp Janko - AutoML Project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FB06-9CDF-4491-BD40-8C5780F3FA1E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Philipp Janko - AutoML Project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57FB-5C62-469C-999D-0ADF5E648CF3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Philipp Janko - AutoML Project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A67D-2C3A-4966-B77A-E404DDCBDF9C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Philipp Janko - AutoML Project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491BA-71FE-427F-9A50-611A4CE9CA85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Philipp Janko - AutoML Project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C48A-B6B6-458D-9616-51C589D439F8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Philipp Janko - AutoML Project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7056-D10E-44C5-892F-7456E496F514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Philipp Janko - AutoML Project 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FCD00-8BBF-4762-98C3-3C65988BCAE1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Philipp Janko - AutoML Project 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74CF-546C-4A05-9A69-7F3DAF084838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Philipp Janko - AutoML Project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93CC-25E4-4E48-812A-D4A40D86CB41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Philipp Janko - AutoML Project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9D82-91D8-4DF2-BD28-83938895824D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Philipp Janko - AutoML Project 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33D0-BC44-4085-82AA-A1E1F9AB403F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Philipp Janko - AutoML Project 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81D59-7C03-4299-B6E6-DC84AE46F51D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Philipp Janko - AutoML Project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68022-6FA3-4214-8900-02CB762DE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AutoML – Project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776E7-2702-453C-9492-D9093F1B27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Improving CNN performance on K49</a:t>
            </a:r>
          </a:p>
          <a:p>
            <a:r>
              <a:rPr lang="de-DE" dirty="0"/>
              <a:t>Philipp Jankov</a:t>
            </a:r>
          </a:p>
        </p:txBody>
      </p:sp>
    </p:spTree>
    <p:extLst>
      <p:ext uri="{BB962C8B-B14F-4D97-AF65-F5344CB8AC3E}">
        <p14:creationId xmlns:p14="http://schemas.microsoft.com/office/powerpoint/2010/main" val="1101478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8FBBF-1AC3-4C0F-AF22-A36DE24EA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69085-F08B-4221-9C4D-83B58DEED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New Task/Problem</a:t>
            </a:r>
          </a:p>
          <a:p>
            <a:pPr lvl="1"/>
            <a:r>
              <a:rPr lang="de-DE" dirty="0"/>
              <a:t>Relying on known estimates for good values suboptimal</a:t>
            </a:r>
          </a:p>
          <a:p>
            <a:pPr lvl="1"/>
            <a:r>
              <a:rPr lang="de-DE" dirty="0"/>
              <a:t>„Endless“ amount of configurations and algorithms</a:t>
            </a:r>
          </a:p>
          <a:p>
            <a:pPr lvl="1"/>
            <a:r>
              <a:rPr lang="de-DE" dirty="0"/>
              <a:t>Large configspaces need more samples</a:t>
            </a:r>
          </a:p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No Free Lunch Theorem</a:t>
            </a:r>
            <a:r>
              <a:rPr lang="de-DE" sz="1600" baseline="50000" dirty="0"/>
              <a:t>[1]</a:t>
            </a:r>
          </a:p>
          <a:p>
            <a:pPr lvl="1"/>
            <a:r>
              <a:rPr lang="de-DE" dirty="0"/>
              <a:t>„...</a:t>
            </a:r>
            <a:r>
              <a:rPr lang="en-US" dirty="0"/>
              <a:t> for any algorithm, any elevated performance over one class of problems is offset by performance over another class…”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3781CF-FE08-45C3-B0C5-A47AC49E1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Philipp Janko - AutoML Project 2019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91AA40-E95F-40A2-8392-3EFACF283174}"/>
              </a:ext>
            </a:extLst>
          </p:cNvPr>
          <p:cNvSpPr txBox="1"/>
          <p:nvPr/>
        </p:nvSpPr>
        <p:spPr>
          <a:xfrm>
            <a:off x="677334" y="5843050"/>
            <a:ext cx="108373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[1] No free lunch theorems for optimization, David H. Wolpert and William G. Macready, 1997</a:t>
            </a:r>
          </a:p>
        </p:txBody>
      </p:sp>
    </p:spTree>
    <p:extLst>
      <p:ext uri="{BB962C8B-B14F-4D97-AF65-F5344CB8AC3E}">
        <p14:creationId xmlns:p14="http://schemas.microsoft.com/office/powerpoint/2010/main" val="2038384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97B0D-0D5B-4489-A5ED-A817C675C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E6270-9702-4146-931E-245585F5C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Use BOHB with the rightside configuration space</a:t>
            </a:r>
          </a:p>
          <a:p>
            <a:r>
              <a:rPr lang="de-DE" dirty="0"/>
              <a:t>Use refined gridsearch to determine initial LR</a:t>
            </a:r>
          </a:p>
          <a:p>
            <a:r>
              <a:rPr lang="de-DE" dirty="0"/>
              <a:t>Select pretrained weights by distance in feature space</a:t>
            </a:r>
            <a:br>
              <a:rPr lang="de-DE" dirty="0"/>
            </a:br>
            <a:r>
              <a:rPr lang="de-DE" dirty="0"/>
              <a:t>(warmstart)</a:t>
            </a:r>
          </a:p>
          <a:p>
            <a:r>
              <a:rPr lang="de-DE" dirty="0"/>
              <a:t>Let Baseline compete against un/-pretrained alternative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9B3578-0A5A-4F88-85A3-C71A5E786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Philipp Janko - AutoML Project 2019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8113A2-3838-408E-9A9E-B8AC38E70171}"/>
              </a:ext>
            </a:extLst>
          </p:cNvPr>
          <p:cNvSpPr txBox="1"/>
          <p:nvPr/>
        </p:nvSpPr>
        <p:spPr>
          <a:xfrm>
            <a:off x="7094920" y="374066"/>
            <a:ext cx="4678790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BOHB – ConfigSpace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accent5"/>
                </a:solidFill>
              </a:rPr>
              <a:t>Batchsize</a:t>
            </a:r>
            <a:endParaRPr lang="de-DE" dirty="0">
              <a:solidFill>
                <a:schemeClr val="accent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BaselineCNN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Resnet18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B0F0"/>
                </a:solidFill>
              </a:rPr>
              <a:t>Warmstart</a:t>
            </a:r>
            <a:r>
              <a:rPr lang="de-DE" sz="1600" dirty="0"/>
              <a:t> (Resnet18 with 64x64 input only)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Model arguments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accent3"/>
                </a:solidFill>
              </a:rPr>
              <a:t>Dropout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B0F0"/>
                </a:solidFill>
              </a:rPr>
              <a:t>zero_init_residuals </a:t>
            </a:r>
            <a:r>
              <a:rPr lang="de-DE" sz="1600" dirty="0"/>
              <a:t>(Resnet18 only)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Optimizers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Adam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AdamW (with Nestervo)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Optimizer arguments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B0F0"/>
                </a:solidFill>
              </a:rPr>
              <a:t>Amsgrad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B0F0"/>
                </a:solidFill>
              </a:rPr>
              <a:t>Nesterov </a:t>
            </a:r>
            <a:r>
              <a:rPr lang="de-DE" sz="1600" dirty="0"/>
              <a:t>(AdamW only)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accent3"/>
                </a:solidFill>
              </a:rPr>
              <a:t>Weight decay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Transforms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None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Predefined Pipeline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600" dirty="0"/>
              <a:t>Random Rotation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600" dirty="0"/>
              <a:t>Random Perspective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600" dirty="0"/>
              <a:t>Random Elastic Transformation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600" dirty="0"/>
              <a:t>Resize</a:t>
            </a:r>
          </a:p>
          <a:p>
            <a:r>
              <a:rPr lang="de-DE" sz="1400" dirty="0">
                <a:solidFill>
                  <a:schemeClr val="accent6">
                    <a:lumMod val="75000"/>
                  </a:schemeClr>
                </a:solidFill>
              </a:rPr>
              <a:t>Categorical</a:t>
            </a:r>
            <a:r>
              <a:rPr lang="de-DE" sz="1400" dirty="0"/>
              <a:t>, </a:t>
            </a:r>
            <a:r>
              <a:rPr lang="de-DE" sz="1400" dirty="0">
                <a:solidFill>
                  <a:srgbClr val="00B0F0"/>
                </a:solidFill>
              </a:rPr>
              <a:t>Bool</a:t>
            </a:r>
            <a:r>
              <a:rPr lang="de-DE" sz="1400" dirty="0"/>
              <a:t>, </a:t>
            </a:r>
            <a:r>
              <a:rPr lang="de-DE" sz="1400" dirty="0">
                <a:solidFill>
                  <a:schemeClr val="accent3"/>
                </a:solidFill>
              </a:rPr>
              <a:t>UniformFloat</a:t>
            </a:r>
            <a:r>
              <a:rPr lang="de-DE" sz="1400" dirty="0"/>
              <a:t>, </a:t>
            </a:r>
            <a:r>
              <a:rPr lang="de-DE" sz="1400" dirty="0">
                <a:solidFill>
                  <a:schemeClr val="accent5"/>
                </a:solidFill>
              </a:rPr>
              <a:t>UniformInt</a:t>
            </a:r>
            <a:r>
              <a:rPr lang="de-DE" sz="1400" dirty="0"/>
              <a:t>, </a:t>
            </a:r>
            <a:r>
              <a:rPr lang="de-DE" sz="1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Choices</a:t>
            </a:r>
          </a:p>
        </p:txBody>
      </p:sp>
    </p:spTree>
    <p:extLst>
      <p:ext uri="{BB962C8B-B14F-4D97-AF65-F5344CB8AC3E}">
        <p14:creationId xmlns:p14="http://schemas.microsoft.com/office/powerpoint/2010/main" val="2389681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455F6-4BCE-4552-9195-4B43086F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Autotune LR</a:t>
            </a:r>
            <a:r>
              <a:rPr lang="de-DE" sz="1600" baseline="100000" dirty="0"/>
              <a:t>[1]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C19B7-AD4F-4E18-9A9A-89B4ECE58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Remove LR from configspace</a:t>
            </a:r>
          </a:p>
          <a:p>
            <a:r>
              <a:rPr lang="de-DE" dirty="0"/>
              <a:t>Refined Gridsearch to find initial LR</a:t>
            </a:r>
          </a:p>
          <a:p>
            <a:pPr lvl="1"/>
            <a:r>
              <a:rPr lang="de-DE" dirty="0"/>
              <a:t>Determine magnitude</a:t>
            </a:r>
          </a:p>
          <a:p>
            <a:pPr lvl="1"/>
            <a:r>
              <a:rPr lang="de-DE" dirty="0"/>
              <a:t>Refine around minimum</a:t>
            </a:r>
          </a:p>
          <a:p>
            <a:r>
              <a:rPr lang="de-DE" dirty="0"/>
              <a:t>Complements adaptive Optimizer</a:t>
            </a:r>
          </a:p>
          <a:p>
            <a:r>
              <a:rPr lang="de-DE" dirty="0"/>
              <a:t>Possible indicator for poor final performance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D9861-AB4E-4BF0-B953-A1E9B0DAF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Philipp Janko - AutoML Project 2019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529FB7-00CB-401F-989F-F0EBC162B51D}"/>
              </a:ext>
            </a:extLst>
          </p:cNvPr>
          <p:cNvSpPr txBox="1"/>
          <p:nvPr/>
        </p:nvSpPr>
        <p:spPr>
          <a:xfrm>
            <a:off x="677334" y="5843050"/>
            <a:ext cx="108373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[1] </a:t>
            </a:r>
            <a:r>
              <a:rPr lang="en-US" sz="1050" dirty="0"/>
              <a:t>Cyclical Learning Rates for Training Neural Networks, Leslie N. Smith et al, </a:t>
            </a:r>
            <a:r>
              <a:rPr lang="de-DE" sz="1050" dirty="0"/>
              <a:t>2017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6B0525-8D8E-4CB2-B3D0-BC90AF22F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101" y="484664"/>
            <a:ext cx="3855294" cy="2891471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19DBE4-CAF8-4DE4-8219-0F109150725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100" y="3515016"/>
            <a:ext cx="3855295" cy="28914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7D3AD5-9687-4DA2-ABEA-8ACE050FBB2F}"/>
              </a:ext>
            </a:extLst>
          </p:cNvPr>
          <p:cNvSpPr txBox="1"/>
          <p:nvPr/>
        </p:nvSpPr>
        <p:spPr>
          <a:xfrm>
            <a:off x="10231395" y="3520713"/>
            <a:ext cx="18370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Batchsize 636</a:t>
            </a:r>
          </a:p>
          <a:p>
            <a:r>
              <a:rPr lang="de-DE" dirty="0"/>
              <a:t>BaselineCNN</a:t>
            </a:r>
          </a:p>
          <a:p>
            <a:r>
              <a:rPr lang="de-DE" sz="1400" dirty="0"/>
              <a:t>	Dropout 0.53</a:t>
            </a:r>
          </a:p>
          <a:p>
            <a:r>
              <a:rPr lang="de-DE" dirty="0"/>
              <a:t>AdamW</a:t>
            </a:r>
          </a:p>
          <a:p>
            <a:r>
              <a:rPr lang="de-DE" dirty="0"/>
              <a:t>	</a:t>
            </a:r>
            <a:r>
              <a:rPr lang="de-DE" sz="1400" dirty="0"/>
              <a:t>WDecay 0.14</a:t>
            </a:r>
          </a:p>
          <a:p>
            <a:endParaRPr lang="de-DE" dirty="0"/>
          </a:p>
          <a:p>
            <a:r>
              <a:rPr lang="de-DE" dirty="0"/>
              <a:t>Validation acc</a:t>
            </a:r>
          </a:p>
          <a:p>
            <a:pPr algn="ctr"/>
            <a:r>
              <a:rPr lang="de-DE" dirty="0"/>
              <a:t>52.81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3805BD-6F89-4F38-B20E-35731964961F}"/>
              </a:ext>
            </a:extLst>
          </p:cNvPr>
          <p:cNvSpPr txBox="1"/>
          <p:nvPr/>
        </p:nvSpPr>
        <p:spPr>
          <a:xfrm>
            <a:off x="10231394" y="484664"/>
            <a:ext cx="18370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Batchsize 238</a:t>
            </a:r>
          </a:p>
          <a:p>
            <a:r>
              <a:rPr lang="de-DE" dirty="0"/>
              <a:t>Resnet</a:t>
            </a:r>
          </a:p>
          <a:p>
            <a:r>
              <a:rPr lang="de-DE" sz="1400" dirty="0"/>
              <a:t>	Dropout 0. 42</a:t>
            </a:r>
          </a:p>
          <a:p>
            <a:r>
              <a:rPr lang="de-DE" dirty="0"/>
              <a:t>AdamW</a:t>
            </a:r>
          </a:p>
          <a:p>
            <a:r>
              <a:rPr lang="de-DE" dirty="0"/>
              <a:t>	</a:t>
            </a:r>
            <a:r>
              <a:rPr lang="de-DE" sz="1400" dirty="0"/>
              <a:t>WDecay 0.04</a:t>
            </a:r>
          </a:p>
          <a:p>
            <a:endParaRPr lang="de-DE" dirty="0"/>
          </a:p>
          <a:p>
            <a:r>
              <a:rPr lang="de-DE" dirty="0"/>
              <a:t>Validation acc</a:t>
            </a:r>
          </a:p>
          <a:p>
            <a:pPr algn="ctr"/>
            <a:r>
              <a:rPr lang="de-DE" dirty="0"/>
              <a:t>93.53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BBF015-3496-496F-8D79-271F28410956}"/>
              </a:ext>
            </a:extLst>
          </p:cNvPr>
          <p:cNvCxnSpPr/>
          <p:nvPr/>
        </p:nvCxnSpPr>
        <p:spPr>
          <a:xfrm>
            <a:off x="8715632" y="2356022"/>
            <a:ext cx="420130" cy="53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63B742A-F56B-40FF-A14A-BEA24C720727}"/>
              </a:ext>
            </a:extLst>
          </p:cNvPr>
          <p:cNvSpPr txBox="1"/>
          <p:nvPr/>
        </p:nvSpPr>
        <p:spPr>
          <a:xfrm>
            <a:off x="7998940" y="2005968"/>
            <a:ext cx="1136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Refinement area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839283-F5C1-4641-9604-8C70789775F9}"/>
              </a:ext>
            </a:extLst>
          </p:cNvPr>
          <p:cNvCxnSpPr/>
          <p:nvPr/>
        </p:nvCxnSpPr>
        <p:spPr>
          <a:xfrm>
            <a:off x="8604421" y="5419297"/>
            <a:ext cx="420130" cy="53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37A8C1D-71FC-4495-B4E1-471D541B5EE4}"/>
              </a:ext>
            </a:extLst>
          </p:cNvPr>
          <p:cNvSpPr txBox="1"/>
          <p:nvPr/>
        </p:nvSpPr>
        <p:spPr>
          <a:xfrm>
            <a:off x="7887729" y="5069243"/>
            <a:ext cx="1136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Refinement area</a:t>
            </a:r>
          </a:p>
        </p:txBody>
      </p:sp>
    </p:spTree>
    <p:extLst>
      <p:ext uri="{BB962C8B-B14F-4D97-AF65-F5344CB8AC3E}">
        <p14:creationId xmlns:p14="http://schemas.microsoft.com/office/powerpoint/2010/main" val="3098110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67B9E-747B-4EE4-ABC0-6AFB102B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dirty="0"/>
              <a:t>Results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D0519E-46AA-4335-B3E0-D982D4D01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fr-FR"/>
              <a:t>Philipp Janko - AutoML Project 2019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FED38E6-CFA5-4692-8A5E-118C7D1B9F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574917"/>
              </p:ext>
            </p:extLst>
          </p:nvPr>
        </p:nvGraphicFramePr>
        <p:xfrm>
          <a:off x="6096000" y="5720256"/>
          <a:ext cx="5013348" cy="919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0779">
                  <a:extLst>
                    <a:ext uri="{9D8B030D-6E8A-4147-A177-3AD203B41FA5}">
                      <a16:colId xmlns:a16="http://schemas.microsoft.com/office/drawing/2014/main" val="1285609696"/>
                    </a:ext>
                  </a:extLst>
                </a:gridCol>
                <a:gridCol w="1630779">
                  <a:extLst>
                    <a:ext uri="{9D8B030D-6E8A-4147-A177-3AD203B41FA5}">
                      <a16:colId xmlns:a16="http://schemas.microsoft.com/office/drawing/2014/main" val="4187254600"/>
                    </a:ext>
                  </a:extLst>
                </a:gridCol>
                <a:gridCol w="1751790">
                  <a:extLst>
                    <a:ext uri="{9D8B030D-6E8A-4147-A177-3AD203B41FA5}">
                      <a16:colId xmlns:a16="http://schemas.microsoft.com/office/drawing/2014/main" val="1078588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BaselineCNN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Resnet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872483"/>
                  </a:ext>
                </a:extLst>
              </a:tr>
              <a:tr h="259272">
                <a:tc>
                  <a:txBody>
                    <a:bodyPr/>
                    <a:lstStyle/>
                    <a:p>
                      <a:r>
                        <a:rPr lang="de-DE" sz="1200" dirty="0"/>
                        <a:t>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78.2373±0.99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97.3933±0.206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875575"/>
                  </a:ext>
                </a:extLst>
              </a:tr>
              <a:tr h="247598">
                <a:tc>
                  <a:txBody>
                    <a:bodyPr/>
                    <a:lstStyle/>
                    <a:p>
                      <a:r>
                        <a:rPr lang="de-DE" sz="1200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66.1893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95.3434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263034"/>
                  </a:ext>
                </a:extLst>
              </a:tr>
            </a:tbl>
          </a:graphicData>
        </a:graphic>
      </p:graphicFrame>
      <p:pic>
        <p:nvPicPr>
          <p:cNvPr id="14" name="Picture 1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1954996-3C56-4835-8E1E-27B46B1A27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458"/>
          <a:stretch/>
        </p:blipFill>
        <p:spPr>
          <a:xfrm>
            <a:off x="360062" y="1370461"/>
            <a:ext cx="5013348" cy="439157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B49C941-2ACD-4075-89CD-59777DEE10C8}"/>
              </a:ext>
            </a:extLst>
          </p:cNvPr>
          <p:cNvSpPr txBox="1"/>
          <p:nvPr/>
        </p:nvSpPr>
        <p:spPr>
          <a:xfrm>
            <a:off x="6096000" y="5342911"/>
            <a:ext cx="2490281" cy="376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5-fold Cross Validation</a:t>
            </a:r>
          </a:p>
        </p:txBody>
      </p:sp>
      <p:pic>
        <p:nvPicPr>
          <p:cNvPr id="2052" name="Picture 4" descr="Plot missing - is phantomjs installed? Check CAVEs FAQ for infos.">
            <a:extLst>
              <a:ext uri="{FF2B5EF4-FFF2-40B4-BE49-F238E27FC236}">
                <a16:creationId xmlns:a16="http://schemas.microsoft.com/office/drawing/2014/main" id="{34D0F9B6-3F04-4D35-85E2-E73A10F0A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521" y="1381846"/>
            <a:ext cx="2571847" cy="1928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Content Placeholder 17">
            <a:extLst>
              <a:ext uri="{FF2B5EF4-FFF2-40B4-BE49-F238E27FC236}">
                <a16:creationId xmlns:a16="http://schemas.microsoft.com/office/drawing/2014/main" id="{88E2F332-E72C-47CF-BE08-EE5EB8A305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341119"/>
              </p:ext>
            </p:extLst>
          </p:nvPr>
        </p:nvGraphicFramePr>
        <p:xfrm>
          <a:off x="6096000" y="2563935"/>
          <a:ext cx="4559170" cy="262837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74952">
                  <a:extLst>
                    <a:ext uri="{9D8B030D-6E8A-4147-A177-3AD203B41FA5}">
                      <a16:colId xmlns:a16="http://schemas.microsoft.com/office/drawing/2014/main" val="1301740160"/>
                    </a:ext>
                  </a:extLst>
                </a:gridCol>
                <a:gridCol w="1598930">
                  <a:extLst>
                    <a:ext uri="{9D8B030D-6E8A-4147-A177-3AD203B41FA5}">
                      <a16:colId xmlns:a16="http://schemas.microsoft.com/office/drawing/2014/main" val="2056202859"/>
                    </a:ext>
                  </a:extLst>
                </a:gridCol>
                <a:gridCol w="1485288">
                  <a:extLst>
                    <a:ext uri="{9D8B030D-6E8A-4147-A177-3AD203B41FA5}">
                      <a16:colId xmlns:a16="http://schemas.microsoft.com/office/drawing/2014/main" val="3742397948"/>
                    </a:ext>
                  </a:extLst>
                </a:gridCol>
              </a:tblGrid>
              <a:tr h="433816"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effectLst/>
                        </a:rPr>
                        <a:t>Single importance</a:t>
                      </a:r>
                      <a:endParaRPr lang="de-DE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effectLst/>
                        </a:rPr>
                        <a:t>Final choice</a:t>
                      </a:r>
                      <a:endParaRPr lang="de-DE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0816639"/>
                  </a:ext>
                </a:extLst>
              </a:tr>
              <a:tr h="247895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effectLst/>
                        </a:rPr>
                        <a:t>optimizer</a:t>
                      </a:r>
                      <a:endParaRPr lang="de-DE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200" dirty="0">
                          <a:effectLst/>
                        </a:rPr>
                        <a:t>70.9337 +/- 36.37</a:t>
                      </a:r>
                      <a:endParaRPr lang="de-DE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200" dirty="0">
                          <a:effectLst/>
                        </a:rPr>
                        <a:t>AdamW</a:t>
                      </a:r>
                      <a:endParaRPr lang="de-DE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2761953"/>
                  </a:ext>
                </a:extLst>
              </a:tr>
              <a:tr h="247895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effectLst/>
                        </a:rPr>
                        <a:t>batch_size</a:t>
                      </a:r>
                      <a:endParaRPr lang="de-DE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200" dirty="0">
                          <a:effectLst/>
                        </a:rPr>
                        <a:t>15.2346 +/- 25.9232</a:t>
                      </a:r>
                      <a:endParaRPr lang="de-DE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200" dirty="0">
                          <a:effectLst/>
                        </a:rPr>
                        <a:t>163</a:t>
                      </a:r>
                      <a:endParaRPr lang="de-DE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0781137"/>
                  </a:ext>
                </a:extLst>
              </a:tr>
              <a:tr h="247895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effectLst/>
                        </a:rPr>
                        <a:t>weight_decay</a:t>
                      </a:r>
                      <a:endParaRPr lang="de-DE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200" dirty="0">
                          <a:effectLst/>
                        </a:rPr>
                        <a:t>1.1682 +/- 1.264</a:t>
                      </a:r>
                      <a:endParaRPr lang="de-DE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200" dirty="0">
                          <a:effectLst/>
                        </a:rPr>
                        <a:t>0.00122816</a:t>
                      </a:r>
                      <a:endParaRPr lang="de-DE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6154343"/>
                  </a:ext>
                </a:extLst>
              </a:tr>
              <a:tr h="247895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effectLst/>
                        </a:rPr>
                        <a:t>amsgrad</a:t>
                      </a:r>
                      <a:endParaRPr lang="de-DE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200" dirty="0">
                          <a:effectLst/>
                        </a:rPr>
                        <a:t>0.846 +/- 2.8297</a:t>
                      </a:r>
                      <a:endParaRPr lang="de-DE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200" dirty="0">
                          <a:effectLst/>
                        </a:rPr>
                        <a:t>False</a:t>
                      </a:r>
                      <a:endParaRPr lang="de-DE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7183819"/>
                  </a:ext>
                </a:extLst>
              </a:tr>
              <a:tr h="247895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effectLst/>
                        </a:rPr>
                        <a:t>zero_init_residual</a:t>
                      </a:r>
                      <a:endParaRPr lang="de-DE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200" dirty="0">
                          <a:effectLst/>
                        </a:rPr>
                        <a:t>0.7148 +/- 2.7682</a:t>
                      </a:r>
                      <a:endParaRPr lang="de-DE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200" dirty="0">
                          <a:effectLst/>
                        </a:rPr>
                        <a:t>True</a:t>
                      </a:r>
                      <a:endParaRPr lang="de-DE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65991"/>
                  </a:ext>
                </a:extLst>
              </a:tr>
              <a:tr h="247895">
                <a:tc>
                  <a:txBody>
                    <a:bodyPr/>
                    <a:lstStyle/>
                    <a:p>
                      <a:pPr algn="ctr"/>
                      <a:r>
                        <a:rPr lang="de-DE" sz="1200">
                          <a:effectLst/>
                        </a:rPr>
                        <a:t>transforms</a:t>
                      </a:r>
                      <a:endParaRPr lang="de-DE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200" dirty="0">
                          <a:effectLst/>
                        </a:rPr>
                        <a:t>0.549 +/- 1.4886</a:t>
                      </a:r>
                      <a:endParaRPr lang="de-DE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200" dirty="0">
                          <a:effectLst/>
                        </a:rPr>
                        <a:t>NONE</a:t>
                      </a:r>
                      <a:endParaRPr lang="de-DE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8007437"/>
                  </a:ext>
                </a:extLst>
              </a:tr>
              <a:tr h="247895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effectLst/>
                        </a:rPr>
                        <a:t>dropout</a:t>
                      </a:r>
                      <a:endParaRPr lang="de-DE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200" dirty="0">
                          <a:effectLst/>
                        </a:rPr>
                        <a:t>0.3154 +/- 0.6798</a:t>
                      </a:r>
                      <a:endParaRPr lang="de-DE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200" dirty="0">
                          <a:effectLst/>
                        </a:rPr>
                        <a:t>0.755828</a:t>
                      </a:r>
                      <a:endParaRPr lang="de-DE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2803170"/>
                  </a:ext>
                </a:extLst>
              </a:tr>
              <a:tr h="247895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effectLst/>
                        </a:rPr>
                        <a:t>model</a:t>
                      </a:r>
                      <a:endParaRPr lang="de-DE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200" dirty="0">
                          <a:effectLst/>
                        </a:rPr>
                        <a:t>0.1354 +/- 0.1334</a:t>
                      </a:r>
                      <a:endParaRPr lang="de-DE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200" dirty="0">
                          <a:effectLst/>
                        </a:rPr>
                        <a:t>Resnet</a:t>
                      </a:r>
                      <a:endParaRPr lang="de-DE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590081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4B4F502-F7E0-45D7-8B41-C64073E71D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535803"/>
              </p:ext>
            </p:extLst>
          </p:nvPr>
        </p:nvGraphicFramePr>
        <p:xfrm>
          <a:off x="6089884" y="583660"/>
          <a:ext cx="5194557" cy="1463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249025">
                  <a:extLst>
                    <a:ext uri="{9D8B030D-6E8A-4147-A177-3AD203B41FA5}">
                      <a16:colId xmlns:a16="http://schemas.microsoft.com/office/drawing/2014/main" val="1756170845"/>
                    </a:ext>
                  </a:extLst>
                </a:gridCol>
                <a:gridCol w="1945532">
                  <a:extLst>
                    <a:ext uri="{9D8B030D-6E8A-4147-A177-3AD203B41FA5}">
                      <a16:colId xmlns:a16="http://schemas.microsoft.com/office/drawing/2014/main" val="25080637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Total time spent evaluating configurations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200" dirty="0">
                          <a:effectLst/>
                        </a:rPr>
                        <a:t>85970.40 sec</a:t>
                      </a:r>
                      <a:endParaRPr lang="de-DE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31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Average time per configuration (mean / std)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200" dirty="0">
                          <a:effectLst/>
                        </a:rPr>
                        <a:t>2046.91 sec</a:t>
                      </a:r>
                      <a:br>
                        <a:rPr lang="de-DE" sz="1200" dirty="0">
                          <a:effectLst/>
                        </a:rPr>
                      </a:br>
                      <a:r>
                        <a:rPr lang="de-DE" sz="1200" dirty="0">
                          <a:effectLst/>
                        </a:rPr>
                        <a:t>(± 509.23)</a:t>
                      </a:r>
                      <a:endParaRPr lang="de-DE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35823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effectLst/>
                        </a:rPr>
                        <a:t># evaluated configurations</a:t>
                      </a:r>
                      <a:endParaRPr lang="de-DE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200" dirty="0">
                          <a:effectLst/>
                        </a:rPr>
                        <a:t>42</a:t>
                      </a:r>
                      <a:endParaRPr lang="de-DE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5422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effectLst/>
                        </a:rPr>
                        <a:t>Configuration origins</a:t>
                      </a:r>
                      <a:endParaRPr lang="de-DE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dirty="0">
                          <a:effectLst/>
                        </a:rPr>
                        <a:t>Acquisition </a:t>
                      </a:r>
                      <a:r>
                        <a:rPr lang="fr-FR" sz="1200" dirty="0" err="1">
                          <a:effectLst/>
                        </a:rPr>
                        <a:t>Function</a:t>
                      </a:r>
                      <a:r>
                        <a:rPr lang="fr-FR" sz="1200" dirty="0">
                          <a:effectLst/>
                        </a:rPr>
                        <a:t> : 27</a:t>
                      </a:r>
                      <a:br>
                        <a:rPr lang="fr-FR" sz="1200" dirty="0">
                          <a:effectLst/>
                        </a:rPr>
                      </a:br>
                      <a:r>
                        <a:rPr lang="fr-FR" sz="1200" dirty="0" err="1">
                          <a:effectLst/>
                        </a:rPr>
                        <a:t>Random</a:t>
                      </a:r>
                      <a:r>
                        <a:rPr lang="fr-FR" sz="1200" dirty="0">
                          <a:effectLst/>
                        </a:rPr>
                        <a:t> : 15</a:t>
                      </a:r>
                      <a:endParaRPr lang="fr-FR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2783425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AEA4A121-D7DB-41C6-8700-908772B86E7D}"/>
              </a:ext>
            </a:extLst>
          </p:cNvPr>
          <p:cNvSpPr txBox="1"/>
          <p:nvPr/>
        </p:nvSpPr>
        <p:spPr>
          <a:xfrm>
            <a:off x="6089884" y="2197300"/>
            <a:ext cx="2490281" cy="376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fANOVA</a:t>
            </a:r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64F3DAE1-966D-482F-85F5-61B7104B30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8906555"/>
              </p:ext>
            </p:extLst>
          </p:nvPr>
        </p:nvGraphicFramePr>
        <p:xfrm>
          <a:off x="4127022" y="3215581"/>
          <a:ext cx="1425947" cy="1320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00538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AE775-C22E-4067-8A7C-B8C495213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Discussion</a:t>
            </a:r>
            <a:br>
              <a:rPr lang="de-DE" dirty="0"/>
            </a:br>
            <a:r>
              <a:rPr lang="de-DE" sz="2400" dirty="0"/>
              <a:t>Warmstarting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3CF43-646D-431B-93E9-BBAE0C8D2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298334" cy="3880773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Test initial weights from portfolio</a:t>
            </a:r>
          </a:p>
          <a:p>
            <a:r>
              <a:rPr lang="de-DE" dirty="0"/>
              <a:t>Use omniglot as feature space</a:t>
            </a:r>
          </a:p>
          <a:p>
            <a:pPr lvl="1"/>
            <a:r>
              <a:rPr lang="de-DE" dirty="0"/>
              <a:t>Determine distance between supportsets and target</a:t>
            </a:r>
          </a:p>
          <a:p>
            <a:pPr lvl="1"/>
            <a:r>
              <a:rPr lang="de-DE" dirty="0"/>
              <a:t>Select support set by smallest symetric diffrence in feature space</a:t>
            </a:r>
          </a:p>
          <a:p>
            <a:pPr lvl="1"/>
            <a:r>
              <a:rPr lang="de-DE" dirty="0"/>
              <a:t>Select closest set and use it‘s pretrained weights</a:t>
            </a:r>
          </a:p>
          <a:p>
            <a:r>
              <a:rPr lang="de-DE" dirty="0"/>
              <a:t>Known issues</a:t>
            </a:r>
          </a:p>
          <a:p>
            <a:pPr lvl="1"/>
            <a:r>
              <a:rPr lang="de-DE" dirty="0"/>
              <a:t>Made the use of augmentation and warmstart codependent</a:t>
            </a:r>
          </a:p>
          <a:p>
            <a:pPr lvl="1"/>
            <a:r>
              <a:rPr lang="de-DE" dirty="0"/>
              <a:t>Omniglot‘s pretrained weights were never chosen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8882A1-81EB-415E-B5C5-7C7ACA010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Philipp Janko - AutoML Project 2019</a:t>
            </a:r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33EDA01-208F-47F2-A64E-C7319383CA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3543618"/>
              </p:ext>
            </p:extLst>
          </p:nvPr>
        </p:nvGraphicFramePr>
        <p:xfrm>
          <a:off x="5774947" y="2351640"/>
          <a:ext cx="6082270" cy="40548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5D0BD8-14F9-4090-A1FA-EAB78EA37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799" y="554514"/>
            <a:ext cx="2141433" cy="1606075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EE980D-5A7E-48BF-98B0-24E4906F7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5366" y="554514"/>
            <a:ext cx="2141433" cy="1606075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E670E7-66EC-44AB-8E34-E45C3A11B3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3933" y="554513"/>
            <a:ext cx="2141433" cy="16060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F46C48E-6D16-4FED-8F53-EA18CB3119FA}"/>
              </a:ext>
            </a:extLst>
          </p:cNvPr>
          <p:cNvSpPr txBox="1"/>
          <p:nvPr/>
        </p:nvSpPr>
        <p:spPr>
          <a:xfrm>
            <a:off x="6795551" y="109409"/>
            <a:ext cx="404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Datasets in Omniglot Feature space</a:t>
            </a:r>
          </a:p>
        </p:txBody>
      </p:sp>
    </p:spTree>
    <p:extLst>
      <p:ext uri="{BB962C8B-B14F-4D97-AF65-F5344CB8AC3E}">
        <p14:creationId xmlns:p14="http://schemas.microsoft.com/office/powerpoint/2010/main" val="34396847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422</Words>
  <Application>Microsoft Office PowerPoint</Application>
  <PresentationFormat>Widescreen</PresentationFormat>
  <Paragraphs>132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Facet</vt:lpstr>
      <vt:lpstr>AutoML – Project 2019</vt:lpstr>
      <vt:lpstr>Motivation</vt:lpstr>
      <vt:lpstr>Approach</vt:lpstr>
      <vt:lpstr>Autotune LR[1] </vt:lpstr>
      <vt:lpstr>Results</vt:lpstr>
      <vt:lpstr>Discussion Warmstarting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AutoML – Project 2019</dc:title>
  <dc:creator>Philipp Jankov</dc:creator>
  <cp:lastModifiedBy>Philipp Jankov</cp:lastModifiedBy>
  <cp:revision>19</cp:revision>
  <dcterms:created xsi:type="dcterms:W3CDTF">2019-09-20T17:13:59Z</dcterms:created>
  <dcterms:modified xsi:type="dcterms:W3CDTF">2019-09-20T21:19:29Z</dcterms:modified>
</cp:coreProperties>
</file>