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92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35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41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5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6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0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21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64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4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33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60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0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C9EE-7EB4-4282-8A11-4109A87801B3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E227-41B5-4C51-A623-B794361EB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3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008"/>
            <a:ext cx="9203330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1976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CONDEMINE Phileas</dc:creator>
  <cp:lastModifiedBy>CONDEMINE Phileas</cp:lastModifiedBy>
  <cp:revision>3</cp:revision>
  <cp:lastPrinted>2015-02-09T14:50:14Z</cp:lastPrinted>
  <dcterms:created xsi:type="dcterms:W3CDTF">2015-02-09T14:49:09Z</dcterms:created>
  <dcterms:modified xsi:type="dcterms:W3CDTF">2015-02-09T15:05:10Z</dcterms:modified>
</cp:coreProperties>
</file>