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E71BE-53C0-46C7-9BE6-C26A7C7F0BB5}" v="37" dt="2024-11-17T20:19:1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3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14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43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17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1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5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67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24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7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4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5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817A-D44E-4775-8B17-37C332B3791E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CF3A-8E23-4EA4-9C33-A10622558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1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roup 1061">
            <a:extLst>
              <a:ext uri="{FF2B5EF4-FFF2-40B4-BE49-F238E27FC236}">
                <a16:creationId xmlns:a16="http://schemas.microsoft.com/office/drawing/2014/main" id="{E30D7E16-7F86-4722-BF6F-99BD5CA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3" name="Rectangle 1062">
              <a:extLst>
                <a:ext uri="{FF2B5EF4-FFF2-40B4-BE49-F238E27FC236}">
                  <a16:creationId xmlns:a16="http://schemas.microsoft.com/office/drawing/2014/main" id="{7A78E995-3C27-47BF-B40C-D74A09AE1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4" name="Picture 2">
              <a:extLst>
                <a:ext uri="{FF2B5EF4-FFF2-40B4-BE49-F238E27FC236}">
                  <a16:creationId xmlns:a16="http://schemas.microsoft.com/office/drawing/2014/main" id="{CF014AD9-3E12-4DD3-BD51-01AF3E98F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Logging in Python: A Developer's Guide | Product Blog • Sentry">
            <a:extLst>
              <a:ext uri="{FF2B5EF4-FFF2-40B4-BE49-F238E27FC236}">
                <a16:creationId xmlns:a16="http://schemas.microsoft.com/office/drawing/2014/main" id="{2CADB253-2D8C-D1BE-A361-9EDC9395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r="2652"/>
          <a:stretch/>
        </p:blipFill>
        <p:spPr bwMode="auto">
          <a:xfrm>
            <a:off x="3612" y="10"/>
            <a:ext cx="6090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C7B6A49-1A6F-709B-D517-D4990FA193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r="43955" b="1"/>
          <a:stretch/>
        </p:blipFill>
        <p:spPr>
          <a:xfrm>
            <a:off x="6101200" y="10"/>
            <a:ext cx="6090800" cy="6857990"/>
          </a:xfrm>
          <a:prstGeom prst="rect">
            <a:avLst/>
          </a:prstGeom>
        </p:spPr>
      </p:pic>
      <p:grpSp>
        <p:nvGrpSpPr>
          <p:cNvPr id="1184" name="Group 1065">
            <a:extLst>
              <a:ext uri="{FF2B5EF4-FFF2-40B4-BE49-F238E27FC236}">
                <a16:creationId xmlns:a16="http://schemas.microsoft.com/office/drawing/2014/main" id="{CDB03AD1-7FC3-4CB4-997C-9D8CC7B4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67" name="Round Diagonal Corner Rectangle 7">
              <a:extLst>
                <a:ext uri="{FF2B5EF4-FFF2-40B4-BE49-F238E27FC236}">
                  <a16:creationId xmlns:a16="http://schemas.microsoft.com/office/drawing/2014/main" id="{78EA189A-B5D8-43A1-9FE8-28166DC21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3FC65324-4E57-47CB-A67B-7579C45FC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69" name="Freeform 32">
                <a:extLst>
                  <a:ext uri="{FF2B5EF4-FFF2-40B4-BE49-F238E27FC236}">
                    <a16:creationId xmlns:a16="http://schemas.microsoft.com/office/drawing/2014/main" id="{92F26986-7202-41EB-9BB6-4AFE8D812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0" name="Freeform 33">
                <a:extLst>
                  <a:ext uri="{FF2B5EF4-FFF2-40B4-BE49-F238E27FC236}">
                    <a16:creationId xmlns:a16="http://schemas.microsoft.com/office/drawing/2014/main" id="{A6B216E5-B926-48F1-BFEE-C4E618A85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1" name="Freeform 34">
                <a:extLst>
                  <a:ext uri="{FF2B5EF4-FFF2-40B4-BE49-F238E27FC236}">
                    <a16:creationId xmlns:a16="http://schemas.microsoft.com/office/drawing/2014/main" id="{5FC1993B-F3ED-4D07-8F2E-DDFB3DC6F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2" name="Freeform 37">
                <a:extLst>
                  <a:ext uri="{FF2B5EF4-FFF2-40B4-BE49-F238E27FC236}">
                    <a16:creationId xmlns:a16="http://schemas.microsoft.com/office/drawing/2014/main" id="{34812589-9C20-4375-9C2D-DFD60CA15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3" name="Freeform 35">
                <a:extLst>
                  <a:ext uri="{FF2B5EF4-FFF2-40B4-BE49-F238E27FC236}">
                    <a16:creationId xmlns:a16="http://schemas.microsoft.com/office/drawing/2014/main" id="{01264341-A08B-4B60-B213-BB81F82D5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4" name="Freeform 36">
                <a:extLst>
                  <a:ext uri="{FF2B5EF4-FFF2-40B4-BE49-F238E27FC236}">
                    <a16:creationId xmlns:a16="http://schemas.microsoft.com/office/drawing/2014/main" id="{3075AC68-BA53-45C7-AFE3-43ECF4081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5" name="Freeform 38">
                <a:extLst>
                  <a:ext uri="{FF2B5EF4-FFF2-40B4-BE49-F238E27FC236}">
                    <a16:creationId xmlns:a16="http://schemas.microsoft.com/office/drawing/2014/main" id="{4046BEDD-A3F3-488D-B938-8054EF137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6" name="Freeform 39">
                <a:extLst>
                  <a:ext uri="{FF2B5EF4-FFF2-40B4-BE49-F238E27FC236}">
                    <a16:creationId xmlns:a16="http://schemas.microsoft.com/office/drawing/2014/main" id="{2009700F-72AF-41DB-B39E-40D5C8FE5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7" name="Freeform 40">
                <a:extLst>
                  <a:ext uri="{FF2B5EF4-FFF2-40B4-BE49-F238E27FC236}">
                    <a16:creationId xmlns:a16="http://schemas.microsoft.com/office/drawing/2014/main" id="{39230CD2-9DDD-4A56-A28E-28AB1C182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8" name="Rectangle 41">
                <a:extLst>
                  <a:ext uri="{FF2B5EF4-FFF2-40B4-BE49-F238E27FC236}">
                    <a16:creationId xmlns:a16="http://schemas.microsoft.com/office/drawing/2014/main" id="{83A08F23-E6B4-491C-977A-0680E06DFC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9" name="Freeform 32">
                <a:extLst>
                  <a:ext uri="{FF2B5EF4-FFF2-40B4-BE49-F238E27FC236}">
                    <a16:creationId xmlns:a16="http://schemas.microsoft.com/office/drawing/2014/main" id="{1FB58457-1934-47E5-997D-419EAED65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0" name="Freeform 33">
                <a:extLst>
                  <a:ext uri="{FF2B5EF4-FFF2-40B4-BE49-F238E27FC236}">
                    <a16:creationId xmlns:a16="http://schemas.microsoft.com/office/drawing/2014/main" id="{FBFD0174-5A94-4D05-893F-3598E66F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1" name="Freeform 34">
                <a:extLst>
                  <a:ext uri="{FF2B5EF4-FFF2-40B4-BE49-F238E27FC236}">
                    <a16:creationId xmlns:a16="http://schemas.microsoft.com/office/drawing/2014/main" id="{DE5725E1-09C0-4E8B-B609-CD304A9DF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2" name="Freeform 37">
                <a:extLst>
                  <a:ext uri="{FF2B5EF4-FFF2-40B4-BE49-F238E27FC236}">
                    <a16:creationId xmlns:a16="http://schemas.microsoft.com/office/drawing/2014/main" id="{A8FBF471-9CEA-4D1D-8BD4-77006B44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3" name="Freeform 35">
                <a:extLst>
                  <a:ext uri="{FF2B5EF4-FFF2-40B4-BE49-F238E27FC236}">
                    <a16:creationId xmlns:a16="http://schemas.microsoft.com/office/drawing/2014/main" id="{08D75201-51FC-44C1-9B0E-8C3360AE37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4" name="Freeform 36">
                <a:extLst>
                  <a:ext uri="{FF2B5EF4-FFF2-40B4-BE49-F238E27FC236}">
                    <a16:creationId xmlns:a16="http://schemas.microsoft.com/office/drawing/2014/main" id="{A474BEB8-F93F-4BF7-B1AD-2ACFDF046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5" name="Freeform 38">
                <a:extLst>
                  <a:ext uri="{FF2B5EF4-FFF2-40B4-BE49-F238E27FC236}">
                    <a16:creationId xmlns:a16="http://schemas.microsoft.com/office/drawing/2014/main" id="{05663C05-99BA-4ABD-AA3B-772AA94718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6" name="Freeform 39">
                <a:extLst>
                  <a:ext uri="{FF2B5EF4-FFF2-40B4-BE49-F238E27FC236}">
                    <a16:creationId xmlns:a16="http://schemas.microsoft.com/office/drawing/2014/main" id="{FC6F4391-EAF2-4011-88C4-359E1B672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7" name="Freeform 40">
                <a:extLst>
                  <a:ext uri="{FF2B5EF4-FFF2-40B4-BE49-F238E27FC236}">
                    <a16:creationId xmlns:a16="http://schemas.microsoft.com/office/drawing/2014/main" id="{43C66516-0723-4B70-B318-C13D968795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8" name="Rectangle 41">
                <a:extLst>
                  <a:ext uri="{FF2B5EF4-FFF2-40B4-BE49-F238E27FC236}">
                    <a16:creationId xmlns:a16="http://schemas.microsoft.com/office/drawing/2014/main" id="{912E2E4C-9CCA-479B-A526-9C2ABF326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7DAE02-8C62-BC0D-2A40-52D716CB7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sz="4400"/>
              <a:t>1</a:t>
            </a:r>
            <a:r>
              <a:rPr lang="fr-FR" sz="4400" baseline="30000"/>
              <a:t>er</a:t>
            </a:r>
            <a:r>
              <a:rPr lang="fr-FR" sz="4400"/>
              <a:t> Projet </a:t>
            </a:r>
            <a:br>
              <a:rPr lang="fr-FR" sz="4400"/>
            </a:br>
            <a:r>
              <a:rPr lang="fr-FR" sz="4400"/>
              <a:t> Le convertisseur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8351D-8D91-A079-5DAD-5C2D9791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fr-FR"/>
              <a:t>Par Philéas creignous, Arsène tessier, Renaud pointurier</a:t>
            </a:r>
          </a:p>
        </p:txBody>
      </p:sp>
      <p:cxnSp>
        <p:nvCxnSpPr>
          <p:cNvPr id="1185" name="Straight Connector 1089">
            <a:extLst>
              <a:ext uri="{FF2B5EF4-FFF2-40B4-BE49-F238E27FC236}">
                <a16:creationId xmlns:a16="http://schemas.microsoft.com/office/drawing/2014/main" id="{76422D0B-861E-410F-ABEF-6C611CE0C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186" name="Straight Connector 1091">
            <a:extLst>
              <a:ext uri="{FF2B5EF4-FFF2-40B4-BE49-F238E27FC236}">
                <a16:creationId xmlns:a16="http://schemas.microsoft.com/office/drawing/2014/main" id="{DB25C40C-F036-45C1-938E-A334101FF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9914" y="4626783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</p:spTree>
    <p:extLst>
      <p:ext uri="{BB962C8B-B14F-4D97-AF65-F5344CB8AC3E}">
        <p14:creationId xmlns:p14="http://schemas.microsoft.com/office/powerpoint/2010/main" val="330024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64632-0158-CE64-585F-6105021AD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9BBF3F66-3167-E951-6F67-399D50C99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7700B28-373C-51A7-F748-A9171B438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D6A9B284-DE6E-D26A-D849-2FC2F1909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9D42980E-9C19-368C-378D-7A6A324E2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2FCD14D4-2954-B3A5-0345-37FE7797D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2F7FB4CF-B861-26E7-3E0B-AE45483B2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203B12D4-6DAE-55E8-D736-9A03FBD0C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E497AFB7-0DB8-DA9C-489A-FF91933B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21A7AAD2-35D0-B037-5A72-C29B0D47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84D17E68-D9B0-90B3-C756-9AE8DFBA2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E74DF985-A062-4E50-FCDC-173D28E1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43E4E1F4-2EB5-1B0E-BC0B-29E083320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781AEE0C-D521-8FDE-881B-F269833C3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967FA3B2-2A31-5192-8273-AFC2A471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C77D5CF3-A11B-C232-DF14-98A8EE1EC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BCB907ED-A118-1A1A-0353-40B1AEB2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FE600EE3-02AF-664C-1015-059DFFC00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4F71ED2A-19B2-0642-D845-703E31AD8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9F70E695-F197-2277-9AD1-F71F4A8B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950D4E8E-A8DD-7E2F-B3C8-05B3745E9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A939E57C-7664-E1FF-AB4A-92CA1E3E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AE4A8667-DEC3-FA68-FBD2-F39A7615C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2480493B-A46C-16EB-1F2E-4C31FB928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931DD696-A9DC-14E9-1CE8-DF90F96D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D6F4F6FB-5F30-7FB0-B8D3-55E6CD308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E913A9FF-C645-ADCF-ADB4-6307002DC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9201FF96-AF61-527E-CA9A-A01362936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F2932B0F-3DF5-E868-1B3C-6D45D4035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BCEA837A-3E10-5BAE-DBDB-98E3CE14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E15E39B4-E034-E0CB-B82E-FF4D5BAB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57A05A4F-D3EC-3A53-0D0A-295CF364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6885522C-655F-3EA4-C885-EBADA648A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B1B62E82-5E3B-5E97-D7E9-1A33AF002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8CE80628-6DF1-8129-E433-DD5362CDE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4D3CC5C2-D4FA-149E-4F05-F75D4E4FC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3661D59D-E379-482B-E035-D71CBF19C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4F4B67C2-9B23-8D49-93DC-1BAB76593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F5B009F5-4745-6D16-6E17-6035A9D05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A93D5AEA-42B3-17E3-0348-D9C0A4201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4099AE0C-FB54-D479-27AE-11D483821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CECE3A95-7746-1E97-B1B5-94F398D89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272AE232-FB0A-4CA9-02E1-46E762283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F4E5C694-1A6D-5E65-0AFA-56F199B51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D1560219-F108-62B1-0F78-83F2A0E3D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D46132E2-F023-D621-A461-F0B5D31A9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789AD6BE-A97A-3FFE-E730-15C68693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4F46634D-1CA6-48CA-27B1-45E71DAA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7BC014BD-8B01-8781-037A-AB87CC70B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4525544B-D608-6D42-5E7D-F0C73398D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DCB61D66-A442-A623-94D6-A5587EC5D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7E456102-342D-1899-15A6-D418116D1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FCA5CAFF-12E7-2542-AEC6-290A7642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A8D7D0CE-356F-B47D-7873-002366E5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C7D816BD-FA18-909F-27D9-17636C77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19CAB35C-269B-F137-25DA-E343F562B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01DFC27F-6393-D7BA-CFD6-1A10D7DCE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9492351-3155-6F99-403F-0957CC7F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53A9B8-A33C-1B72-2863-8B9D8D53F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CEBD86DF-8D13-3238-B9F1-691A5B222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D193D9E4-B903-F73C-D5AE-9CEDD2D26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39B8C686-D540-7500-6393-7C3E78FF4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8917C830-B134-4719-94BD-D1FB828C6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BB5733DA-91A3-E905-613D-0D1B8BB92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7B93F213-E568-A7FD-4970-28FBC011E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B9322C31-27A1-E776-C8D2-4E1DCB683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829B40AD-4C58-8365-FAC9-187A99344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CE104604-7219-CA73-CE98-97177B6A6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88AEF893-8DC6-63C5-9877-BE80E525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FABF9DB3-61C0-CB33-DC1F-5C816C71E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C8D08442-115F-3003-FF82-52A7F5BD1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F15FB5FF-36AC-593A-194E-9867F9ADB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A8B56D20-5F90-4977-9ED6-DBAB67000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858D8933-85D6-7429-3C93-347A7CC6C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5F3AB697-6C6D-8160-49A1-658030B4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4D29D9A5-1E4D-5A0A-B3F6-1E13AD5FA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7299C9A0-FB49-5916-B97D-5775EDC61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899EC60D-8673-0DF4-F640-FE616B8A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0D85C8ED-6D4F-23EE-4108-DED8DA4F6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DE6E6220-BD80-7631-4520-2E46B7B96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13C40C77-FB84-DF49-5639-3DC5073D6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309C0641-E3DA-0A0F-02B9-33947D77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61DFF5B8-EDD6-57F5-F7CD-9CF31672B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940D7464-3BA6-C0CA-44A1-CE019B1DA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0C5011EF-84DC-179F-636C-AC9818FE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73AF071A-AB7F-7AA5-0C2D-5CE09B5E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CDDE02BF-1168-BAEC-3E79-4214FB8A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93C58F96-3090-E82F-F0B3-CE8C8FA3A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55417FD2-9C6D-5455-69B2-80FA534F7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05CA7BE6-4125-5892-A799-AFE68F73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B448ED06-9967-359F-E73A-8843522E3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F7986C69-F9B6-A94A-9B97-534FEB616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0F2C68DE-4E03-7BF8-92DD-EA078080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07BCE076-EED8-8E4D-12BA-46548A5D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4089AAE2-B316-FF32-156F-14B358AE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7453CF81-3BB0-4994-0C08-52C72E8D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E4312EA3-1D77-7678-DD36-1435CF46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90717057-E32A-EDE1-D3DF-885E0F92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87D414AA-2C52-A33D-0C60-3A21A258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C9723B7E-4B99-7E9E-F713-1AEAB1D9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3028E438-364D-955C-9F08-B34619027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9EAB59DB-1003-328C-1DBE-AC34EE35F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41CB8888-35B7-D904-FC8B-47EC3623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305CDCA5-70C0-90A1-31DF-1F51FE380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4DD5DE99-EDC5-29AA-CCEC-51C2951D6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75F2E0BF-F2A7-BC2F-17B7-B1E7C551C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BE75EEE1-52C8-8CF3-3373-8082CBD43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DCD51717-E741-AC31-DFFC-3BB036072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33567D6A-3B3B-4FDC-0A79-CA2D73AF3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CC5E0BC5-1F11-6BBE-CA76-ED4C149D5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B14B254A-E185-4CBC-B8E9-9D5CFE829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855D31E3-97CB-1C24-7960-591672544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0042624F-334C-03A4-B46A-C9D4F0EFC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A8B71F55-E297-06AB-8E04-3D11BFC4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56C79-13D0-CA8F-E64A-78FF79902E85}"/>
              </a:ext>
            </a:extLst>
          </p:cNvPr>
          <p:cNvSpPr/>
          <p:nvPr/>
        </p:nvSpPr>
        <p:spPr>
          <a:xfrm>
            <a:off x="4059079" y="-9525"/>
            <a:ext cx="8971121" cy="6867525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EE55C-1249-843D-5149-988F34DE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061227"/>
            <a:ext cx="22841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fr-FR" sz="2000" dirty="0">
                <a:latin typeface="Tw Cen MT (Corps)"/>
              </a:rPr>
              <a:t>LES FONCTIONS DE VERIFICATION…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E14BA5-7AEE-24D2-2055-8D0149F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25" y="1061227"/>
            <a:ext cx="11057153" cy="49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FD2E9-85EC-6F62-04AD-8E9074B8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387C6675-3740-A11D-E37C-189C9943D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893F3B4-5549-D303-5F26-914F7B644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F1CC0DAF-4D55-D87C-06DB-0EB5B1DA3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F247D5B3-2AF6-0F92-D1D6-42F3613B4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BE70BA61-8F33-747D-1458-19BFB4107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228BCD4B-5A43-AD9A-D29A-EECF0699F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B81DC974-33A9-4A2D-C6CA-A94E0BC9D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DF321E66-B8D7-4348-D8ED-C337B390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F61D408C-4DA2-02FC-1C1A-C10A85C79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1D96A17C-6921-34AA-58BA-6B8D3D1D4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6342B0D0-058F-0CD5-CD26-8F2280B6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A6EB53ED-DB46-D045-F017-BE38C2B7E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8AEF1850-4B1D-E92F-3EA5-692F25D5E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F3303164-2F93-14EB-4D69-A49A92C91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488FC610-134F-8148-9B69-E0BBC0030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54266BC4-8A09-7BBC-8855-DAEDDEC5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6D5FD9EF-69A2-52BC-D461-0C79F8065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3087503F-FBF9-4BF6-4371-06272A75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A7CED737-15D5-3FCD-3D0B-685C9EE35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1B232FA0-F862-0A8B-A3CB-70AF11794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57C673E4-0D9C-109A-3F0C-341DCBEA8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2FC3867B-E849-37FF-1BE4-D18846C38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E24B8EEF-D009-38F9-A190-79A4F53D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A6BC9686-9BE3-D249-5C68-629067590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06385FA5-DAE3-88A4-649C-DDBED6178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0021BDF5-74D3-C6AB-A9CE-790ABF94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53E6B6C4-CAFE-3BEA-45A4-5FAB6B072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BB276135-08E0-AB5F-DF2F-2088FC49D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3F98D7AE-BEF9-06E1-BB90-CA4A83E3C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B29868E0-E01F-D5CC-A9BC-194406B5D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F3E3B58A-BD81-99B3-A3B7-60D0E043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E144586D-94F1-0054-1D5D-342C1CF1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90D7EA4C-7D3C-D8C1-B1D3-3952C9E25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FB1FB957-2918-D7BF-7C3C-350B2E4B4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77E8E7B3-93F6-13A6-E5B1-6E82DF7DC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5CFCA044-E55B-F6C6-DF02-B9B4EF71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E74F195F-1D50-5B75-D98B-5A25FF931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777B5E63-0809-12A5-378E-605896E6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C311C9B4-01DE-6170-5C37-26B018261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26DDD1B8-EB53-EDBE-30A5-BF9E36AF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57779558-EF92-3D5D-BBFE-B90AF694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FBC6BFD0-8896-2CC8-6DC0-B08E49190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F374E014-A6B4-D395-A0ED-978AD99B1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7E2EC7BD-4749-69F6-A587-8B0A28744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0F1004E8-4B38-D65C-24CE-A59136CB1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9D400A74-3AD5-5AC7-DEC3-E417CB50A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E663A3D9-5322-463E-58ED-2BE674174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7B3E2E95-DA86-58FD-CE2C-F59BBAB0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8C5D1E37-39DE-CCF2-4AC6-BE1C488F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D3ED0861-961E-8485-84F7-D976D57C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80467C77-BCB5-0F7D-A19B-8C1C31675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6DA10500-4702-BB83-D80E-103346B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65CB757B-469E-0E73-984B-13E8560D6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8B445798-4AD4-695C-7122-BDCE9A962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4FA87F02-36D5-C520-FC11-13703411E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CDBA7ADB-BCAD-AEE1-C6EA-4FB02F57A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58035D1-A613-EEFC-47B9-A9774534A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BCD313D-A9C4-59E1-9DFD-FA887FB2C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41D49EFA-59FE-4E1F-7559-61130C3E9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15BDC44F-556E-2953-5D54-A2847BC85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AE4A2AC7-3757-A301-7E03-544DBA6A0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1E57A967-DEB6-9F8D-F2E2-97E0DC824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CC48DBEC-6AFC-9D78-E45E-E3F2863D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CF78E6B9-DB4C-F67D-129E-F47052709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1C7B1458-0CE3-3DA3-0412-D713B878F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20AA119D-C17B-6115-B007-644A18F55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F1BD3D31-DFBD-42A8-91BC-C0819F011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D9609398-86C3-8D11-5113-A57B470A0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45B05D94-F4E8-2E94-DCE0-80F42AF92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053FA2CA-1408-D8A7-3F64-BB928ADBA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FD50EDB3-8992-4758-C2FE-B9EF0BA46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4B619C63-E3BF-50F8-3EDA-684ECCFE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BCA9712F-BBCE-1079-B0B9-E34E9C7C7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2D8C5EAF-F069-0800-810C-C82BB6ECC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6F2FA89E-F075-18CA-A529-762D0F3DC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554DFC71-B4C8-F7FF-3B7D-B7F1C3D02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6BF45051-A911-358A-E990-571AC08C2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23E1DF42-CB82-E7B7-703A-6E9605941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91867BF3-1639-3B32-A660-24462F242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241110AF-D70C-6AF5-959A-FA8A09BB3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FED4CBB6-B706-7034-027A-BE716F31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F21467A1-38B8-576F-1B60-29CDCFE49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083109C0-FD9D-348A-48FC-6B7FD0F8E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92B819AA-73DB-98F9-6AEE-F7B0EC790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1FE906B1-8478-BF34-A835-B16CAB52D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4AD271DB-7764-93B5-0A01-2195E0330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59CB2FEE-5FE4-9B4C-B820-6576BF8EE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5557BDD9-682E-76B8-3693-CDD0C00A5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7626B163-D83A-003B-0265-3500A523C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BB358F10-474C-9D5A-4AB8-4B89C6571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81F4A2C4-4EFB-506C-91C9-1EE2113C9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D4ADD1C1-5255-3CAC-1DC4-28B1978E3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BA277BD0-7639-35DA-26E5-3B4F3B4E9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485A2599-5D91-73D0-AD00-12A184EA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20FAD586-914D-8FFA-67DB-26194211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2EA0EF7D-8D55-6DEA-CB0B-6CB585572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7D7EE463-A73D-6B73-9C2F-3F208A34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4D23ED7D-F98C-B019-C78F-E5A3FBB3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D2B703C0-7E5A-6AD6-C6E3-2B322A591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506DF1BA-8C9D-A545-9C78-AAA319931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D3ABA5E9-C8D0-840B-1FD9-3A2DD4254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46963F1A-FCE6-61C6-4E85-1D6EAB053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576EFD91-43C8-A2FC-8D73-02A31B9DB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30D89C84-21AF-08D2-86AB-926E6F14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7F66683A-1A91-5BD8-CFA6-D94B9C9DA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344AF25B-7057-AF25-8D8D-086285F9A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5808B9F7-A9F2-1203-6532-91A8AE75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24272135-B059-6D08-02AB-247858781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3A5BFFEB-3CC8-5C95-4964-80077662A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FF4F069A-7F7A-CAEB-43B4-DBF62F618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6FD69E4E-6813-7FB4-C7C5-06CA715F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0FFBE42F-15DC-B0CA-16C5-9E25965F7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CBC89D73-6B6A-3AF7-69E0-65EAB1DBE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C2AC2-D810-EBCA-16E4-D5729B97CAB2}"/>
              </a:ext>
            </a:extLst>
          </p:cNvPr>
          <p:cNvSpPr/>
          <p:nvPr/>
        </p:nvSpPr>
        <p:spPr>
          <a:xfrm>
            <a:off x="4059079" y="-9525"/>
            <a:ext cx="8971121" cy="6867525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0E242-A37D-90A3-24B5-60F9BF6D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061227"/>
            <a:ext cx="22841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fr-FR" sz="2000" dirty="0">
                <a:latin typeface="Tw Cen MT (Corps)"/>
              </a:rPr>
              <a:t>LES FONCTIONS DE VERIFICATION…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E732B4-9E7D-DA94-EBE9-86583672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671616"/>
            <a:ext cx="5591955" cy="12670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BB7C92-ECCF-EC7F-F3FC-5313A950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463" y="2291412"/>
            <a:ext cx="886901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4A805-84A3-93BD-81E3-0D168233F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0EF21D3D-3399-E0C0-1FF8-C40E39FF9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5D0C4E7-0676-B674-2BA4-21CA89073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ACE4BF8E-BB80-29AC-6C92-AF45B0F57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14775340-3E5B-494D-9EC7-136F78776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F215EB1A-38DF-1531-A71C-8FBDEFE4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1D81956E-DAD8-4FD4-8C78-5EDD62F4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B0F0FF02-4FE0-D2B4-48E7-7BE8A8926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CC21D30D-D860-5AED-197D-1A78803BD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08AEF364-C32F-5487-29AE-7AD1B739F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A2CD4880-10DF-5567-6977-60E0F8E3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B3DFB29A-127E-A115-9F9A-504BC58A8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AB29029E-E9E2-E093-C864-496DA639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B74E29D8-AA67-9A62-9D39-0258E47A5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3ED093D1-A006-C977-A74D-6A55D1E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5F439D80-A7D6-A140-8D22-5057B4E88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D20C9AD1-562A-4602-B5FC-719C046B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B2F1388D-59A0-9469-6E2B-6BE96911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6CC52E92-881D-CA3D-27ED-5679B57FF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6271E514-8333-53C7-29AF-5CB2A70B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D45BBD4B-B99F-B36F-A9E8-43A285033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F34350E5-497F-BEE7-014E-B8EE0674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986B4ED2-A5F0-C4FB-B4ED-4F93B28C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EE6C0103-F06A-EA7F-0195-7FA9FBA6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6F83515C-B85D-2893-2DF2-C6A54F5B2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8BECFB41-95A3-FFE2-8A47-115D73595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26000470-F2BA-50C6-68A7-12B502750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283804D2-2186-6A7F-ADF5-EBA17480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2668EC48-DDD4-E86E-340E-BE7501BC1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052D07D0-E959-B91F-64DD-FC9E1A98F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1963E402-A44A-9C48-C4F2-4D2975A6A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B077DC37-546A-35C3-178A-B44B68A4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4478E96E-E640-79E1-976B-E0BE182FC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1DC88D96-807D-DB74-363C-000B9F274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C445A79B-B898-B71D-186C-24A2CD511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A07ADB18-BDCE-DC16-2603-84D6D9923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BFB23A0B-B4F7-0E11-2657-69954038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84F8227B-C48F-3EFB-B6CF-C6EE3A14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4B0EAB3B-7F08-9632-FBA0-B0A3C266A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5D0EACFB-1B4A-8739-5C92-A6EF49D60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51BAF51C-5791-0BC0-8550-49F99999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40592D27-2659-294F-3DDC-C2D1B6620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C8D04229-EB39-6894-0AD8-660D9253C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3F3EDBB7-454E-E016-426E-0FBB46C31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6432C7D7-3510-739A-0798-84646AAD8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5AE50F38-62A7-7DB1-CC49-96F81C55D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8F996090-348A-2051-EDA2-F8802B616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63C9D62F-9C95-5CB8-BC61-2D2A99BD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56762708-0F1E-5083-551B-33626C2BD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BC0BAEC5-EAF7-8FCE-7744-CA17F4EC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E7A71885-BE1E-41B8-5510-4A275C0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6B618405-3A81-795A-E01F-7A91FF495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AC4FD65F-6467-C5EF-5EB5-AB5A1D360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A69863FE-1DF4-FC9B-4850-9E48BF16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D64FAF7C-9DE5-3448-1E58-1EFDFA596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CED6E53E-24D0-C408-7306-60ED3F17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C899B627-77CA-343C-2B95-01DC00D8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4C05F7B-9FA0-9BAB-1D8A-1897305C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163B27D-BFF0-CD6A-8E6C-B35DD30F7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8A523595-44F0-7875-E5B7-1B67B5568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76F0A8D4-D13F-6027-D6DD-764406557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CD87D7B0-8A5C-332B-196C-4C2CAAB99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35609F39-522B-9038-C9CA-E2CD73871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825CCBA3-77E6-238F-519A-A61C4BAFC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88711FD7-8F6A-D604-1221-9E163B92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7BE539A6-E5CC-E310-EAF5-4DC1B57C4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94138C76-E997-532C-9E60-B9DF6427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B4EA25C5-5B1D-D071-6A58-935D2C89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E17C3FDD-2384-CD79-CCC2-704D8EB8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40AA5CA7-4E03-64F3-04CF-0D1CE9CB8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E7DE3EA0-2281-FE61-B0BD-04F62CA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B226F94B-617F-F25A-2462-7CE211DB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140FBE41-B0FF-141E-F8EA-A9DBBD8D5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0A323420-2AEA-A1DA-9B9C-81884565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29C72C45-1994-839B-AF1D-C276A6569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99B9E4EF-0B3A-6BF6-BE4F-886B8AAAF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2D0E1379-F003-1DA7-3A95-0F81F9628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2415CD7D-F2FF-8DFB-D0D2-E5ACEFE4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626573BE-68E1-64E9-1F28-1DD276C7E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9E7D39B1-D248-42B9-5507-E8A1C028D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09AD8658-1675-8754-F561-39601709B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F988A891-78E1-A58F-9E3D-0D95DC3F8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8CA296A3-C228-DA3F-F128-0DC48C426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EA1CCE96-8414-9323-580A-CDACD5E92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481B9053-B311-7829-9063-B03C361D4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BE8B2B2B-40F3-57C4-34B9-CEB759C8A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B0687109-B089-43B0-4563-F416ADB72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BFC048E2-F620-8EB8-864C-A2A00DD0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3696C0A5-C719-FD3B-739E-57C51CB7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562159A2-781A-F68E-9590-E682DD78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3DB91CBE-751C-E740-49BB-89ADCD4C0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43C967D2-4C52-8DB3-81EB-7ACE22E17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AAE98657-616C-A7B2-87E7-561AA49C5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41167D19-DE19-07AC-42A1-4DF418E0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A82331E9-6D28-DA19-44E4-8A945F4DA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8203F9D0-BF5F-AD77-5844-0CBF49C4C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1C09C6ED-F5C5-3EB9-CD49-2C57AFA6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BFB5C5C1-8C53-1DC5-AFA8-ACA1B5AEB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553B95A4-8522-E48E-55A9-0A303EE3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848E29AD-8057-6A3D-1A7C-C00513E87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99EB9122-079D-AC9B-30F0-5CD03A164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196F1492-CEDC-ECEF-E269-EEA18AA97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9FFF004C-AB5E-3B35-362A-96891580B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72F67F2C-E836-9B18-6027-CCCEA6F78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575F2CB8-6E6C-5D16-39B9-B4BFC77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DE883A14-696A-C805-B3B3-AE6C5FF7D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A5983E13-58E6-D1C3-6C80-029AAC1E2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BD911000-7A30-51A7-7060-96B7DAEDE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6D2C83D0-627C-3AEF-DF4D-EFEFCC48D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BFDBACED-D43E-EF97-F8E4-C2D162F0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4B2CC5B6-C631-1803-6DA8-C9C4BD53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FD91550C-E0B4-D9D5-FE39-C0FA06BF7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4A935C9F-8FB0-E927-F864-9875BFAE2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E61513E3-6BA8-3E59-59A4-DE2CFFC15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54D73-4415-BAF0-36F5-410D1A477581}"/>
              </a:ext>
            </a:extLst>
          </p:cNvPr>
          <p:cNvSpPr/>
          <p:nvPr/>
        </p:nvSpPr>
        <p:spPr>
          <a:xfrm>
            <a:off x="4059079" y="-9525"/>
            <a:ext cx="8971121" cy="6867525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348CD-A5E5-B5B1-907F-45B8FCE1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061227"/>
            <a:ext cx="22841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fr-FR" sz="2000" dirty="0">
                <a:latin typeface="Tw Cen MT (Corps)"/>
              </a:rPr>
              <a:t>LES FONCTIONS ANNEXES…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B492F9-6EDA-FB20-E8B1-EFDACEA0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16" y="1358901"/>
            <a:ext cx="10094005" cy="4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70C0B-66E2-E2E3-9BB5-ECA10DFF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AF327D-0173-4D89-9EF5-10166335C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5" name="Rectangle 104">
              <a:extLst>
                <a:ext uri="{FF2B5EF4-FFF2-40B4-BE49-F238E27FC236}">
                  <a16:creationId xmlns:a16="http://schemas.microsoft.com/office/drawing/2014/main" id="{8CD5A315-AE17-A526-7B62-551B36C4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51A4A9AD-B175-91C0-0D6A-C22CC415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C700980-9298-E50B-8E5D-9A9DFE08B1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4" b="1"/>
          <a:stretch/>
        </p:blipFill>
        <p:spPr>
          <a:xfrm>
            <a:off x="8310" y="10"/>
            <a:ext cx="12188389" cy="685799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30AFA9-5D6E-2DA6-1122-BB36BD6D9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9" name="Round Diagonal Corner Rectangle 7">
              <a:extLst>
                <a:ext uri="{FF2B5EF4-FFF2-40B4-BE49-F238E27FC236}">
                  <a16:creationId xmlns:a16="http://schemas.microsoft.com/office/drawing/2014/main" id="{A0B0A55C-08B5-59FB-F400-94CDC4163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BE078F-2F69-33D3-DB72-8AD4FAF32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D6865BD6-74B3-5928-C648-CE6F8BF5F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2E620D43-34DB-D485-AE10-1120DB0DD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B63B5A8E-3002-E593-8B89-6718B1217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765CD1DD-DED8-BED8-5507-68BAD2080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E292FE3-51DE-5B82-DA22-412A821F3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ADF25DED-2F09-BF95-2B62-8F8F37D9D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2DD6C543-BFE8-C6BF-3798-D9F1ECA6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838E5617-80F2-A4B7-EAA6-2E9E676724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4ACFE4B6-6E42-950E-EB22-C1149B954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0B4BAEB6-258B-B5AB-01E5-86B079F91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BAB697C8-3996-A5E2-CA80-F874AF4B9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0646B38-FA6C-A7F4-C89C-416645849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36BB7973-D1BC-1FC7-7226-9141A793C5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66501377-5670-EB5D-83F9-FA93CF292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6D903E7C-F585-665A-2868-2130FDB55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F9365671-50BF-CA3A-736D-92165F76D9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A7EB23A-A336-CD8E-E89D-62369D94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22B27F43-0771-42EE-3D33-FF9458499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85A86A99-DEE6-916A-9166-61C2C8B3D0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ED4636CA-EC0A-581F-A97D-880F92F672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A24A7831-FBA6-AAF9-D044-1CF2308DF0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09E8B781-32FB-66B4-373A-FE76D4FE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A8CBD010-F804-7F54-05B5-56B9B1F15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CFDB8B5-4E84-F137-BEDC-01EEB060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8" y="1007533"/>
            <a:ext cx="10205505" cy="10922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Le DATA, LA VOIX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00AB3-FFF0-0DFE-EA57-769E3CA4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87" y="1837162"/>
            <a:ext cx="10283387" cy="417501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Pourquoi la voix du programme ? </a:t>
            </a:r>
          </a:p>
          <a:p>
            <a:pPr marL="0" indent="0" algn="ctr">
              <a:buNone/>
            </a:pPr>
            <a:r>
              <a:rPr lang="fr-FR" sz="2000" dirty="0"/>
              <a:t>Branche qui permet de rassembler toutes les phrases qui paraîtront lors de l’exécution du programme </a:t>
            </a:r>
          </a:p>
        </p:txBody>
      </p:sp>
    </p:spTree>
    <p:extLst>
      <p:ext uri="{BB962C8B-B14F-4D97-AF65-F5344CB8AC3E}">
        <p14:creationId xmlns:p14="http://schemas.microsoft.com/office/powerpoint/2010/main" val="33158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10D00-4086-0A05-0170-8D9EC1A1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A003E654-36DE-828C-4859-1C05BE23A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79A875A-DC55-C80F-A129-74027CD6F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2EB0D098-0565-C4C8-302A-40155AF96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82E433A8-176B-192A-101C-D9F92479E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58813A58-7F55-ADC9-7D3F-27E740D0C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E2D0B4B2-FF68-2E85-749C-BFC74B7C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4EE736C0-30FA-0F30-973E-5DCBBA273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219C6642-4A33-933B-F8FA-E9B940624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397F6008-171D-1729-B62C-B03EA2350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D4B9A89C-182C-3E12-F0CF-230F5019A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4076AA72-B756-F8AC-1C58-58EB15D7B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42F8FBCF-29F4-1746-8297-B0EEF278A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C38BE4C8-0E93-26B1-FE80-62498B6A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C32EFF40-396D-AF04-48F9-403CE89F2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277B08C2-571F-873E-C6C1-667F7868A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35A7C2D3-17EB-CA29-30EB-D2C160369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EC9910B7-5D77-0D3F-CFD3-0E9580085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83449F2D-6EBC-57C0-0B9F-129722E00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5ECB410B-7B3A-540C-C7BB-C1CD3FBEA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604D8120-512E-8CBC-2595-C01F2CFA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88390E22-4037-44E6-4E5E-E22ACBE4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5A62BBD2-378D-DB51-2403-728341B43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9590A81A-5676-B99B-0B87-D2D2FCC76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00355CEA-919C-2F28-CAAA-F9AF10D45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F8E69ACE-86AF-34A7-E293-A28A5870C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C021E739-F9FC-CA49-4F51-5C570F5D0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D25F5F81-F922-7B15-16D5-8454FC8E3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975B98A4-C3E7-D6D3-BCC4-77698318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D7762FF8-5A52-A07C-2BF7-81C0D5E8D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2988F3A1-88AD-ED9D-0FCC-70E7C50E1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A25F291E-BC16-B5D6-7451-4838821B0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0CAA01E7-7D7C-BA5F-7593-B7E21D1D4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E31AEE6F-17A9-5C4D-8096-06F82C91E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19378AC5-D79E-E5AC-4288-3FC7F757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84905675-49C9-BB02-B9C1-CD1C7661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3F7B79B0-2691-34E6-3ED4-4484046A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970E74A9-3A72-4C37-FF0C-845378AC4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9D17FE83-3FBD-6BC8-C00C-54E7C8CCD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D3505CDB-1A90-1E44-5363-FDDD49AF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7E90E811-E7EA-F13B-0DD1-E95E23A81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05B6824A-9DAC-4940-F957-520A5282C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0594E908-1115-FA4A-8904-58662C6D6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5DC4DA8F-F569-9E07-71C4-59A118778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CB72ECAF-FF90-DCD6-98DF-CD132A1FA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364C5EB2-92B4-A3D6-9538-4ADAF0944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B388D035-216C-88CA-4781-BEC0A8C87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8D72E98D-3779-B4C8-1CA1-3CF61F463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A7D323D0-3DF8-903E-E0E4-5D1D1EFB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2EF53240-7582-B3BB-7C07-49D3975F7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60B82A96-62D1-9983-DB6E-8F6AD595F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9D86C2F3-A53C-74CA-5623-C3A0911BE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8A1E0D40-E9CC-3CAE-12A8-549B547F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ABE3F4AA-7AC7-5084-449B-C3AA43E1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BEA1183B-FB7C-6890-49CC-1131D8A9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9AC46362-2788-1643-B2BF-DA1FF1F13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4442ADFC-F5EF-E904-38F7-BED0F10F8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8E1643D-9532-C8F0-665B-AFACF32E6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A3FA0-EE54-4DAA-F155-EB39D72F1BBF}"/>
              </a:ext>
            </a:extLst>
          </p:cNvPr>
          <p:cNvSpPr/>
          <p:nvPr/>
        </p:nvSpPr>
        <p:spPr>
          <a:xfrm>
            <a:off x="-101600" y="-116113"/>
            <a:ext cx="12649200" cy="7097484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CF75BDF-CC24-74C1-FB3C-A377395F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E382D704-464A-85BE-774C-C2854979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BC988DAA-C7A7-462F-DD1E-FC8461403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8CE6AD15-5A0D-2817-4AD4-04C2E1A97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49140E7A-15E6-F87D-A67E-00F3EC09A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2261F21B-7E24-2911-A97F-330E286F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5DEE4575-CBFC-84ED-53A0-87157E2A3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83141122-BAEA-50A0-7A58-26906A57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676D7FE9-3B03-DF1D-8B69-143AE01FB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4A574074-3A26-259A-87E5-FECE5DE2E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8B530C2F-DA7B-2858-7546-647BA1713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33BC9172-9D71-DF79-7671-549F11D47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62C266CF-436F-9E3B-07A0-898AB87A3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F5D38505-F9A6-34C9-2D95-1909E2F39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C2C2E596-DDB5-AA88-3C4F-9B4B4368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EB9D11D3-D5BA-1292-5662-22B4E43F5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61DED377-4569-4984-C919-226B0481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98473088-F892-717B-0346-66F3A87B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73219273-97E9-7B6C-C829-E5A78D64C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1CBEBCC3-079C-FC6C-FED3-E7AB9F9A8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D896D51E-AC5F-E09C-60D9-5972ED577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47F684B1-457D-3399-E4F0-89201FD85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40DB3901-84C5-C52A-F710-E1A173E75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C5DC62B3-CB27-58AF-A9AF-B0CAA9C7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CD2E3D65-D4F5-B767-FA96-CB73E40D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6E073C95-85EC-D350-3550-4C155C515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A5C2E253-F36E-03A5-B4B7-9F00C116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31BD2363-3205-6B85-BF39-A096A025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AA7C434D-DAB6-BE8D-4195-D8F185389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961610C1-B112-06A8-2D78-7C9307C2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262F87AD-2480-E20A-D3D5-AD6495F34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1DF6D707-BBA1-CB65-775B-B2936B6A8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48B1794D-8A93-5A79-97F7-09C05844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6F656D22-472B-38B6-8A11-2CA5E8D6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F44B3922-FF2F-7DA1-0C7F-EBF6A3D7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F899D5A3-8CD5-2E98-E528-74662A736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806EF23C-4F81-1321-314E-FA4A0633F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5545B4D5-E77F-49FF-BB20-9EE564C1A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D46CA114-C258-F4DF-D117-5E3AB69B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708484A3-4059-3E6B-D664-3B06075F3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0B614BC5-1A7B-4A6A-24C0-1398A07B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B48DEEC3-F227-80C7-6416-74E9AE34B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792C068B-1698-07D7-234F-C5CF25F79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3B8DCBE0-68CB-58EE-4776-4E31185CF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6A2A7837-AD9C-44E0-7767-82D7E054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A68F57D8-3695-6BF4-3151-C35BE005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D9829E4F-7F5D-0C2B-A030-0B7082E59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5B8851A8-65DE-4122-DE09-8740232B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1DFC2E65-955D-1718-3EDF-408278E3F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219700E5-B6AB-F8B4-AC42-476C6F858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A2307904-35B9-7D43-0528-54FFB7798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E3721DCD-4576-61FC-4F73-2E076A31B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D854D28F-8255-0B4F-9AC6-9D623D93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7D2BED5C-E05A-0926-5CC2-9657CA328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24824676-9C4A-EB59-F78E-83000F8F4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B1411A0E-A8CD-6B92-7A55-22BAE2F33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C8077-B56B-8F1C-0A12-A5FBED5C78DA}"/>
              </a:ext>
            </a:extLst>
          </p:cNvPr>
          <p:cNvSpPr/>
          <p:nvPr/>
        </p:nvSpPr>
        <p:spPr>
          <a:xfrm>
            <a:off x="3095109" y="-9525"/>
            <a:ext cx="9452491" cy="6858001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4E8BD4-14E1-E61C-DC21-97093A0F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2450"/>
            <a:ext cx="10655889" cy="45716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8D3BC3-FEEB-6102-692B-9063FDA2E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889" y="2297006"/>
            <a:ext cx="180281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298730-AB68-3118-EB02-FE1E36D6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FD9C782-964B-EC49-8ECC-D879CA1A7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5" name="Rectangle 104">
              <a:extLst>
                <a:ext uri="{FF2B5EF4-FFF2-40B4-BE49-F238E27FC236}">
                  <a16:creationId xmlns:a16="http://schemas.microsoft.com/office/drawing/2014/main" id="{96CA4FDF-446C-0681-B2E3-9D555243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937AC859-9FCC-281C-EB6F-F2D0A615A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264806B-7751-C814-F354-09B0BE3E7F23}"/>
              </a:ext>
            </a:extLst>
          </p:cNvPr>
          <p:cNvSpPr/>
          <p:nvPr/>
        </p:nvSpPr>
        <p:spPr>
          <a:xfrm>
            <a:off x="-126999" y="-9525"/>
            <a:ext cx="12674600" cy="6858001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8F82BE-8531-CB73-67F9-7AD0BF38D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9" name="Round Diagonal Corner Rectangle 7">
              <a:extLst>
                <a:ext uri="{FF2B5EF4-FFF2-40B4-BE49-F238E27FC236}">
                  <a16:creationId xmlns:a16="http://schemas.microsoft.com/office/drawing/2014/main" id="{17DACB2D-3EB0-6217-B219-3FA60C963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E87E293-A238-13D0-FF4E-44C1F02B4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E4F38F74-9BDC-3B66-A0A6-E50A61812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E53AD24C-39DD-7E5B-C8C6-4426DA8535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227A417A-BD10-5AA9-E657-2DDE7E894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E26C2AE7-E663-0D7B-983A-C8B0CD14AE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A939537-3F4E-C913-CD6A-CC2776EA0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6711B319-291F-2266-414D-AAF77B667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540DA3B1-0171-ECD3-0057-A18B12796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3294516E-098B-0375-C272-AA2436C705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B46C6FD8-B1FF-609D-4BDD-B5BFFD2898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A05EC1BC-024D-CB0C-BD2D-FF2136ABB1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7444847B-B48B-E63F-35C3-5E39D62C2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DA49EC6-8E75-8149-5DEF-6AA28C062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FE565C3F-41C6-34F2-0D37-FC4DBB88C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BD3430EC-B14B-DED7-4611-05647B7E05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3FE67A68-905C-2B78-A233-FA8F9AD58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5DD294BB-EC79-E658-FE18-379018E2D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BAD5A59-610A-9CCC-4605-763C15D1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91870032-29A1-6510-7418-C7767DA9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4E11ACB4-B7CC-6EAD-480F-A60277EA2E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4C8D3D61-2285-C8CB-492D-1FEA835229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DC441C43-B5CB-962B-AC40-F34FFBA88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774430D7-A97D-51C2-509D-D85F80AF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23F26CAA-93C4-38BC-28BA-EEA3F82AE2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EEFD4F-D11C-164C-8C8A-0B681ACE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8" y="1007533"/>
            <a:ext cx="10205505" cy="10922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L’IA ?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ED3D88-8401-4994-B1FD-6B793CDC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1959257"/>
            <a:ext cx="9973624" cy="39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4270B-30C7-C6AE-E496-C5796634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1B4FA11-6B7C-9BD4-253A-425EEA57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5" name="Rectangle 104">
              <a:extLst>
                <a:ext uri="{FF2B5EF4-FFF2-40B4-BE49-F238E27FC236}">
                  <a16:creationId xmlns:a16="http://schemas.microsoft.com/office/drawing/2014/main" id="{9E04D275-2C02-BE9C-20EE-1D62C8959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789BE244-BDC3-CDDB-906E-B2C01B98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3204F0-20B4-A1CE-C5CF-A4B9E1E854B7}"/>
              </a:ext>
            </a:extLst>
          </p:cNvPr>
          <p:cNvSpPr/>
          <p:nvPr/>
        </p:nvSpPr>
        <p:spPr>
          <a:xfrm>
            <a:off x="-126999" y="-9525"/>
            <a:ext cx="12674600" cy="6858001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2BE49BD-2538-5EE9-5291-2264153C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9" name="Round Diagonal Corner Rectangle 7">
              <a:extLst>
                <a:ext uri="{FF2B5EF4-FFF2-40B4-BE49-F238E27FC236}">
                  <a16:creationId xmlns:a16="http://schemas.microsoft.com/office/drawing/2014/main" id="{A328B68B-8816-246C-60A9-14689CB6B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59BA485-80A6-2BFF-8061-3A931DCF1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3E50E8C2-4151-EC89-2CCC-877BCA9BE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7E64E18F-42CB-63F8-28E3-EBECEC870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DF12FDB6-174C-A968-6E17-C3A654DFC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95AFEFD0-3255-6CDB-13CE-C0E058549D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E1C0D21-69EC-0D01-1BBA-F6830EEB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C408B31D-8403-EFC3-1F42-194ECA863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7890A9EC-A97F-89A2-A683-E7E3F1603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D21E1446-0020-481B-3BFF-0F50C9C38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00CF16D9-8DEF-81C8-379F-FCF8B67FFF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BA251E24-135C-5160-4C10-02F391C5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147C8510-3B21-1F00-BA0F-E4B2C02259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BF4A421-B0AE-1727-E777-B7A1893D4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13DB7F92-16BD-AD74-A30D-67889567D6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80572285-D600-6769-DF93-CDF817824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A64A9C3E-92E7-C45D-F0E2-61E4C2BC4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58DA8EFB-789A-9184-892D-489D5DD7AF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37CE975-94A9-FEC8-0BC9-97E58C4C8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0F3AFC42-F177-34F2-3E92-BB273931E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65F5B761-A004-380F-4D6B-CAF4522D4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0FB32C9D-134A-4903-C4E3-D044367DB8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C1227D67-A3F4-400F-00FE-7BB68345B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795AEC2D-8252-F6EF-4371-5D4A8DDB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9D783344-2D8F-C25A-D827-AA5B57050C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15287DE-FFF5-68DD-57DB-92EA9D55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8" y="1007533"/>
            <a:ext cx="10205505" cy="10922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L’IA ?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78B505-CF88-AD9B-15A2-C2ED617A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066" y="1087213"/>
            <a:ext cx="1886213" cy="32580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05963E-6FBA-85D1-EE56-EFEF2FD7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158" y="2532130"/>
            <a:ext cx="1838582" cy="33056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3150C0-4F8C-6CD4-F585-AB7F9F282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093" y="1435018"/>
            <a:ext cx="1419423" cy="33151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01955F-C84C-2EE4-54D1-952701D86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606" y="2532130"/>
            <a:ext cx="1295581" cy="32198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ED79C-2DB7-490C-C97B-8AE822B65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2039" y="1257405"/>
            <a:ext cx="1314633" cy="45535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4D4B70-DEA3-DF0E-9558-0AB0A7A1C8DA}"/>
              </a:ext>
            </a:extLst>
          </p:cNvPr>
          <p:cNvSpPr/>
          <p:nvPr/>
        </p:nvSpPr>
        <p:spPr>
          <a:xfrm>
            <a:off x="9520239" y="3534197"/>
            <a:ext cx="1565273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0E315-F186-4E36-E4B9-C4D82DB36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7" name="Rectangle 196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CA703F8C-6AF8-DE08-4047-A46EFD7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MERCI POUR VOTRE ATTENTION</a:t>
            </a:r>
          </a:p>
        </p:txBody>
      </p:sp>
      <p:pic>
        <p:nvPicPr>
          <p:cNvPr id="9" name="Picture 4" descr="Emoticône Pouce en l'air PNG transparents - StickPNG">
            <a:extLst>
              <a:ext uri="{FF2B5EF4-FFF2-40B4-BE49-F238E27FC236}">
                <a16:creationId xmlns:a16="http://schemas.microsoft.com/office/drawing/2014/main" id="{04C60FD0-FE66-08B2-A388-FBF5F417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r="-1" b="-1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1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2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4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2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3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4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6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7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8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9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0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2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3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4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6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7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8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9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1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2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4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5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6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7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1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2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3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4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5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6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7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8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9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0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1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2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3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8002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F093C02E-2E40-EC8C-1FF8-EB0F4E12F93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4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D687770-9B17-DE45-B9B0-A0423C58F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1" y="21432"/>
            <a:ext cx="1219200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B5A48-95AD-9A13-7088-B29F604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b="1" i="1"/>
              <a:t>Sommaire</a:t>
            </a:r>
            <a:r>
              <a:rPr lang="fr-FR" b="1" i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C9B22-FF11-476B-DAA2-C179D42C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Le Main, le corps du programme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Le Tools, le cœur du programme</a:t>
            </a:r>
          </a:p>
          <a:p>
            <a:r>
              <a:rPr lang="fr-FR" sz="2000" dirty="0"/>
              <a:t>Fonctions principales </a:t>
            </a:r>
          </a:p>
          <a:p>
            <a:r>
              <a:rPr lang="fr-FR" sz="2000" dirty="0"/>
              <a:t>Fonctions de conversion  </a:t>
            </a:r>
          </a:p>
          <a:p>
            <a:r>
              <a:rPr lang="fr-FR" sz="2000" dirty="0"/>
              <a:t>Fonctions de vérification </a:t>
            </a:r>
          </a:p>
          <a:p>
            <a:r>
              <a:rPr lang="fr-FR" sz="2000" dirty="0"/>
              <a:t>Fonctions annexes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Le Data, la voix du programme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L’IA ? 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049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53B5F-55DB-F717-94E9-99271E4EC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61CDE93-DB9D-2FF3-8FA7-5E84D74E1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5" name="Rectangle 104">
              <a:extLst>
                <a:ext uri="{FF2B5EF4-FFF2-40B4-BE49-F238E27FC236}">
                  <a16:creationId xmlns:a16="http://schemas.microsoft.com/office/drawing/2014/main" id="{7E0EA9CE-7679-0078-39A4-8213AF0F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01D80D27-398D-5D9F-3A3F-A59DC20C9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64CFE3A1-3075-3E65-5677-A60B39FF3F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4" b="1"/>
          <a:stretch/>
        </p:blipFill>
        <p:spPr>
          <a:xfrm>
            <a:off x="8310" y="10"/>
            <a:ext cx="12188389" cy="6857990"/>
          </a:xfrm>
          <a:prstGeom prst="rect">
            <a:avLst/>
          </a:prstGeom>
        </p:spPr>
      </p:pic>
      <p:pic>
        <p:nvPicPr>
          <p:cNvPr id="8" name="Image 7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7A88164-AA02-7EAB-F01A-5A5B0CBA2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07" y="-2"/>
            <a:ext cx="12192000" cy="6867516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FE4000C-97AB-B225-2D60-B5EE51A8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9" name="Round Diagonal Corner Rectangle 7">
              <a:extLst>
                <a:ext uri="{FF2B5EF4-FFF2-40B4-BE49-F238E27FC236}">
                  <a16:creationId xmlns:a16="http://schemas.microsoft.com/office/drawing/2014/main" id="{5FFB1C02-DE86-43C7-274B-BA956CA0D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34064E4-73B0-3F69-7721-02AEE4ABD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C9470D4C-9285-6D5C-940E-6E1224585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465A2A3F-1EF0-AE47-D0D7-19F2AB45E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48F8B789-0054-BA35-B23B-8982815A9E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0C426570-9210-534D-1230-8F91ED00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2340053-8F1F-7CB8-3374-BFE97DB1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05E549E8-E12C-DEAA-5015-09A99D37BE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80BD1C4B-C2CE-3254-0830-7056F110A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8481F6EA-C8F4-05E4-86C1-8B9B22C94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3E47C712-17DC-F153-AA76-992AE2AA1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BB6431F7-6042-E202-5CB5-E1C9DB06F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DE401D85-F573-343E-EAF6-546318026D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1765D77-C8D5-0201-445E-749F78EC9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250A178B-7F2E-0526-61C1-E1A4F8B83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EF916673-0207-D230-206D-CA311EEE4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B476C007-7796-0EB8-EFBC-243D6624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DBCB2254-9614-589D-B808-EF4605C7AA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0AB739E-6624-AB9A-6FBC-6EA29945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C60D35EB-A2B9-E207-3A4C-690E045C6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2A2EFDC0-31CE-EB54-5C14-6F0A1534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0F9CD823-4D14-9F78-CB26-D6F28D5786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AA8AB88A-4830-EFE4-8A5F-97E7EDC0F7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25856100-530D-7C22-4B07-B3FB9741B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B5EC9A30-4BEE-7AEC-C990-D98ABDF24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66F05D0-FE3F-14A8-B0AD-B000C524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 Le Main, le corps du programme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4996A-6F86-51AD-AEE9-B3DE3B53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43" y="900906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Pourquoi le corps du programme ? </a:t>
            </a:r>
          </a:p>
          <a:p>
            <a:pPr marL="0" indent="0">
              <a:buNone/>
            </a:pPr>
            <a:r>
              <a:rPr lang="fr-FR" sz="2000" dirty="0"/>
              <a:t>1</a:t>
            </a:r>
            <a:r>
              <a:rPr lang="fr-FR" sz="2000" baseline="30000" dirty="0"/>
              <a:t>ère</a:t>
            </a:r>
            <a:r>
              <a:rPr lang="fr-FR" sz="2000" dirty="0"/>
              <a:t> branche du programme, celle que l’on voit en premier, celle qui permet l’avis premier</a:t>
            </a:r>
          </a:p>
          <a:p>
            <a:pPr marL="0" indent="0">
              <a:buNone/>
            </a:pPr>
            <a:r>
              <a:rPr lang="fr-FR" sz="2000" dirty="0"/>
              <a:t>Pourtant c’est la partie qui rassemble toutes les autres.</a:t>
            </a:r>
          </a:p>
        </p:txBody>
      </p:sp>
      <p:pic>
        <p:nvPicPr>
          <p:cNvPr id="12" name="Image 1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F4B4D5A-44A5-D9AC-C864-614AB3711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3706954"/>
            <a:ext cx="9923196" cy="533371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D3F56-C33A-0A03-BB7B-82783766CD6F}"/>
              </a:ext>
            </a:extLst>
          </p:cNvPr>
          <p:cNvCxnSpPr/>
          <p:nvPr/>
        </p:nvCxnSpPr>
        <p:spPr>
          <a:xfrm>
            <a:off x="1048279" y="3711576"/>
            <a:ext cx="0" cy="37773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D2C84FC-B275-3673-9545-266E464D668C}"/>
              </a:ext>
            </a:extLst>
          </p:cNvPr>
          <p:cNvCxnSpPr/>
          <p:nvPr/>
        </p:nvCxnSpPr>
        <p:spPr>
          <a:xfrm>
            <a:off x="10954276" y="3711576"/>
            <a:ext cx="0" cy="37773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1B93AF-C51B-2826-3F89-C6D8C6AE9BD2}"/>
              </a:ext>
            </a:extLst>
          </p:cNvPr>
          <p:cNvCxnSpPr>
            <a:cxnSpLocks/>
          </p:cNvCxnSpPr>
          <p:nvPr/>
        </p:nvCxnSpPr>
        <p:spPr>
          <a:xfrm>
            <a:off x="1070082" y="3711576"/>
            <a:ext cx="988419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AA08DBD-BA9B-41BA-D190-B99DB706D37D}"/>
              </a:ext>
            </a:extLst>
          </p:cNvPr>
          <p:cNvSpPr/>
          <p:nvPr/>
        </p:nvSpPr>
        <p:spPr>
          <a:xfrm>
            <a:off x="2916101" y="4141861"/>
            <a:ext cx="841240" cy="292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29AED-2CC8-4C1E-1BBA-A8D8A4568086}"/>
              </a:ext>
            </a:extLst>
          </p:cNvPr>
          <p:cNvSpPr/>
          <p:nvPr/>
        </p:nvSpPr>
        <p:spPr>
          <a:xfrm>
            <a:off x="2595899" y="3943312"/>
            <a:ext cx="640404" cy="9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CA433700-1FAB-6707-BFCA-6C077D06958A}"/>
              </a:ext>
            </a:extLst>
          </p:cNvPr>
          <p:cNvCxnSpPr/>
          <p:nvPr/>
        </p:nvCxnSpPr>
        <p:spPr>
          <a:xfrm flipV="1">
            <a:off x="6565392" y="4141861"/>
            <a:ext cx="0" cy="1682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05625A1-3CEA-094F-CD11-236E0A3BEF61}"/>
              </a:ext>
            </a:extLst>
          </p:cNvPr>
          <p:cNvSpPr txBox="1"/>
          <p:nvPr/>
        </p:nvSpPr>
        <p:spPr>
          <a:xfrm>
            <a:off x="6709227" y="4745736"/>
            <a:ext cx="123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17 lignes</a:t>
            </a:r>
          </a:p>
        </p:txBody>
      </p:sp>
    </p:spTree>
    <p:extLst>
      <p:ext uri="{BB962C8B-B14F-4D97-AF65-F5344CB8AC3E}">
        <p14:creationId xmlns:p14="http://schemas.microsoft.com/office/powerpoint/2010/main" val="102719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DC83B-9A8B-AF0F-60FB-39AC89D68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A5A1009-5C9F-A76E-6C4C-4D28E3E1D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5" name="Rectangle 104">
              <a:extLst>
                <a:ext uri="{FF2B5EF4-FFF2-40B4-BE49-F238E27FC236}">
                  <a16:creationId xmlns:a16="http://schemas.microsoft.com/office/drawing/2014/main" id="{A4671C16-EF03-B177-8E3B-DAE37B9CA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98B04241-091A-1EA7-937A-F2D72E66B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8EBFEB8-9256-A707-AB3A-217F49B4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4" b="1"/>
          <a:stretch/>
        </p:blipFill>
        <p:spPr>
          <a:xfrm>
            <a:off x="8310" y="10"/>
            <a:ext cx="12188389" cy="6857990"/>
          </a:xfrm>
          <a:prstGeom prst="rect">
            <a:avLst/>
          </a:prstGeom>
        </p:spPr>
      </p:pic>
      <p:pic>
        <p:nvPicPr>
          <p:cNvPr id="8" name="Image 7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4F86707-2D4C-8DA9-95DC-649629B0D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07" y="-2"/>
            <a:ext cx="12192000" cy="6867516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2CA8F63-4FFD-75D4-CECC-869B6CB7A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9" name="Round Diagonal Corner Rectangle 7">
              <a:extLst>
                <a:ext uri="{FF2B5EF4-FFF2-40B4-BE49-F238E27FC236}">
                  <a16:creationId xmlns:a16="http://schemas.microsoft.com/office/drawing/2014/main" id="{44BCE824-FCC3-B7BF-D1D6-12C67687D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3A13A06-3C8F-5AE4-A723-F0D2BE1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EA27B03B-333A-2567-45E8-A3E8C855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F1B07C66-2606-6C3A-64E6-6EC29BF5A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1A1E4508-AEE3-3491-2D5D-BC6C70F462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3" name="Freeform 37">
                <a:extLst>
                  <a:ext uri="{FF2B5EF4-FFF2-40B4-BE49-F238E27FC236}">
                    <a16:creationId xmlns:a16="http://schemas.microsoft.com/office/drawing/2014/main" id="{FDD09116-1479-595E-6E58-4DBD45EE2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27DB855-64AD-1AB6-017D-EBDC5C1B3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BCA8AEEC-5BDD-117F-EF4F-F785D9156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7D3FFD40-3B39-A368-6DB6-1FBDD4F2F0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29A38D38-47A6-4F43-A768-5F80481C2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02F8BDCF-D0EB-A98E-7BE1-12293765C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BAD3B8B1-D64C-3CC2-10A2-1A38646173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1ACE4FC2-8D16-0DB5-2365-6072E22D4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E5307E8-59A6-4057-5412-58578B484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8BC79528-7AB2-C50C-21D5-3BDAB1DE78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817512EB-BC59-68DB-6FC6-A353316756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C2AD346C-B889-BB26-7979-2850FB27D1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DE60B8E4-358E-3B5F-2F76-8A1E13F25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436DFF8-41C4-A72D-9D8C-E24FDFC8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46F40538-FD59-40A5-3FCC-613F4F28A2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76347BF4-4689-057B-C019-B9E6508C1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02FA4C42-E705-9038-0CA5-397E27652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C0E3E4C3-6216-5850-AAC3-E51841F0DE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D81E84B2-F64F-279C-5C4D-BE498BA200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83E7E2D1-FA31-77D4-9994-9A8F752A5C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5D71D9-BC11-0B3B-D27E-6B19C815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8" y="1007533"/>
            <a:ext cx="10205505" cy="10922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Le Tools, le cœur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2E9466-63A7-4F55-E0C4-86C93EDB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87" y="1837162"/>
            <a:ext cx="10283387" cy="417501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Pourquoi le cœur du programme ? </a:t>
            </a:r>
          </a:p>
          <a:p>
            <a:pPr marL="0" indent="0" algn="ctr">
              <a:buNone/>
            </a:pPr>
            <a:r>
              <a:rPr lang="fr-FR" sz="2000" dirty="0"/>
              <a:t>Centre du programme, partie la plus lourde du programme. </a:t>
            </a:r>
          </a:p>
          <a:p>
            <a:pPr marL="0" indent="0" algn="ctr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3101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7AF95-71B9-5704-7419-DDCB320F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82E7-7893-9AF8-9CC4-9BC0D534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61" y="-763449"/>
            <a:ext cx="25022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 dirty="0"/>
              <a:t>Les </a:t>
            </a:r>
            <a:r>
              <a:rPr lang="en-US" sz="2000" cap="all" dirty="0" err="1"/>
              <a:t>fonctions</a:t>
            </a:r>
            <a:r>
              <a:rPr lang="en-US" sz="2000" cap="all" dirty="0"/>
              <a:t> </a:t>
            </a:r>
            <a:r>
              <a:rPr lang="en-US" sz="2000" cap="all" dirty="0" err="1"/>
              <a:t>principales</a:t>
            </a:r>
            <a:r>
              <a:rPr lang="en-US" sz="2000" cap="all" dirty="0"/>
              <a:t>…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4B48FFE-110F-952D-9DC4-473FE5A0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74" y="6007890"/>
            <a:ext cx="10574226" cy="9431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A1A3EF-BF0A-3FEA-4997-075C4FAD9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763" y="3038474"/>
            <a:ext cx="9726382" cy="580153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EF0DAA8-9F1A-20AC-261B-7F3ABD0C3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333" y="1362262"/>
            <a:ext cx="9497750" cy="129558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77061-5863-B4D1-4EF4-380201C8A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376" y="2010054"/>
            <a:ext cx="9973624" cy="39883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1D263CE-659E-CEF9-A1DB-57C74F0DB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202" y="9524"/>
            <a:ext cx="823679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4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24B39-0757-A4FA-2C11-52B93909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F826BA65-0F1D-7959-F131-935125DA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A68A5B0-4F2F-84CD-36E8-0D720008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27D87206-4525-DFB2-078C-49274E9F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DFE387C9-0896-0DF9-2215-427C6905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8A6B1C28-04BC-7E87-0E24-231A41593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257BBF25-2225-A435-2A47-FC9F9A8D3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21694BD6-EF6B-B2BE-9268-C5C06B3E6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418609A8-E845-7CBA-F3E6-4EBEB691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CFD82F37-4FCD-CA53-F875-5CBA53819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FCF1F077-20FD-7D1C-49D8-7AB2D2C8B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F6CA85E4-BFF6-9743-19A0-1EF1EEC87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1ACE5451-AAE9-9ED0-2A64-6DA61A1DE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350E8BCE-42BF-65A0-43E4-FE380FEC2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6D4C4CF2-849F-6BFE-4D77-0EEFD9BA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840A4C58-B8B4-184F-952C-447F1FE9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1740AD2D-D29C-B994-4314-85B059A01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0065ECDF-1330-2539-F1CA-2EBA8D08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03AFC906-AA96-8A01-255A-D3E4AEE83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F453DB5F-A1F7-8F7D-8E08-513AFF5A7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189A44B3-8124-B2DE-A244-C356CD11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ABB66878-92AE-27DD-693E-7C23D51D6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4AAB50DB-3A0A-7477-EF08-A9FF5EA2D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BCE03F32-8224-F995-46EC-118F17BF7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1D2C526C-48A5-9E01-49FB-D1D2C56E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B172B30A-246E-6487-694F-42E32A4F6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9B83D6CF-1418-68A7-2877-A4A6F5572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583A7404-E805-1776-0249-9D90BDBA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F8E4305A-7ECB-F959-1A75-EB7EFBC82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FED033F9-5D89-2977-C7AB-5EB18184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B950696C-B47D-4DC2-50A1-56C0172B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9BE83B95-8CCF-9710-3122-BCC2AF9D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3B310FC0-5FEB-824B-E24D-6A2FFDDDA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0AADEFCA-27FB-C7FB-9EB6-5A407D3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FB9208FA-4E2F-AC86-1E35-BFF591B64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3B7C74CE-588A-2B8E-9773-A4BA90468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38C9A492-8397-F07C-0821-33E3A13C4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3BBBE0DD-B9F0-1A50-EE48-0F6CB1FEC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38F0E83A-5FBF-7164-2FE7-2F9A361A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FF41C3EE-55C1-F403-E6D5-E616F2F8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AA354A96-867F-9969-C751-5AEB2FB3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64B76C91-8BD0-BE04-35B4-43C07770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EF03C6DE-F7A8-4670-FE5D-DE7879B7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46199F0E-36A6-0300-9A34-2FE55337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98EF556F-0BC0-A722-5FAC-DAB77712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2428DEF1-6005-4522-F759-2F07764B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409C5857-BD52-164D-AC0F-F3A6207AD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7A8F17A6-F911-A749-4288-5C34F30B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0DB4100F-8EAD-CEDE-3E56-DF17B7F9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EE01A8F9-2685-1B97-DDD3-FD9CD3253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863A3564-0EF4-4411-53AE-AFEFB27E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9D3EF456-AD85-6074-DDBF-B2D66732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5B5D9549-0CD3-FEAC-DB38-FFC7C49E9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F7169D64-E389-4497-D981-C3785D39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123846D8-1BB6-49C3-7913-4F907F74B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0B5538BA-0198-DD7B-51E1-EF2B7698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27B3FA01-7A5E-A216-3146-788C99F51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CD50C5D-3871-ADC6-4634-65ABE340F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7919CC8-7A77-F145-6625-2EE8E913D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2F12C6EA-1AD8-7AD8-DD30-AEBD41A4D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F057766A-8693-3BAB-86D4-837D0736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B3A8E426-0978-20B0-5613-71A0E62AA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26D0EA8E-AED0-9370-4F63-98CEAF98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EBBB5EE1-2BFA-2E27-B368-BEC466531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DFD12B97-38F1-A59B-2D4F-6DA50DB63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C5F08D61-FF8A-5270-D4FC-AF859D31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91B4FE69-808D-4632-5E08-F6B5EE61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23D479B9-AF8D-145E-7F79-C9FCCC2D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C5FA1DF3-5223-84BB-B7D0-3ACDBF50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E31A85A5-48B8-1CA2-5327-7DDD9EC70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2BD70A1F-B536-E33B-8AC6-A4FA4508C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6F19DB8D-7147-47AD-3C21-5CBE2BE0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FD5641C4-6649-4AA3-CA1E-900970B22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8D5714D4-B788-7006-B4C3-493573683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228AC003-93BB-980C-837A-196AB3D1E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074E731E-F942-8F42-3950-70FB3F3CA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EA49D512-F89C-9690-E4E9-6C49F5F75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AA501C67-42D7-B2FF-F76F-A2480E500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DB492D2C-752C-17DC-9E41-69E658969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3C97610E-944F-4B24-FFDD-ED4E716BD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B6FB7CF5-6D3A-EEE7-2A17-E15B6E759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C240F86B-92BF-DE4D-C77B-BE8BD04C1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4164A7EB-6E42-1908-4E34-9FB3BDD15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E6B97C63-EC05-793C-0D80-469E5674C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2C1A4C45-4CF2-FBB7-E162-4FCE168B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94EB9299-329F-76D2-8B02-DCCEBF5B1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77170578-D431-5DAB-86D5-B614EA68C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8A420B84-3855-10CC-4F40-1CF7CC38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45C917A2-42DA-8CB9-5D96-A507D4754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A70DBEB8-F433-7C0E-D75E-D509DD9D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6E1F5BD9-B649-47B4-9CC8-33358CE4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2FA92C1E-8FD4-7B10-2242-797840A1B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485B4AAC-1A53-19ED-0068-822612BA6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B6273C62-3426-43BF-BD36-E15CB94A9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213C31FA-85F4-25FC-9BE3-0F485A023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C4AEAC79-50EC-9B08-8E35-20DBE80EC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938BB603-5E9B-448D-6213-6A533BC2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1B5332D5-B9ED-60E0-449D-4EEA064C3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FCDCCCF5-6B99-D906-343A-EB0B6C7D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48D36C01-BDC4-81BE-0A96-EB9BB33E9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393F6979-A0DB-7EA6-7FED-A0A26083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B0AFADC2-1478-7E2C-BEEF-5EAFA4F4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6641CA72-3386-3867-A5A5-4D58A370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1FBFACE0-FCB3-D85A-89AD-12FBAC2B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0C4AC95E-32D7-EB0E-254B-FC6D82B32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F8B3EBA6-E1D4-474D-DB36-D235FF25D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18D6EA68-06A3-21CD-D22D-468B2739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4291182F-49BA-F1AF-6523-6689D5FAB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67723D50-EC47-9BD4-D7C0-58A594BE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430D4999-CA0C-426F-8867-E05703751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4CF159DA-12C1-7999-738A-71B08B2FC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A11C65FB-BC88-8CC8-B73B-28FFA9A2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A45DF698-B033-AEB3-C8D8-B7CB96792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1B322828-3691-9919-5CD4-03F526372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978FE-882D-F67F-71D7-37E38536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372" y="1061227"/>
            <a:ext cx="25022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 dirty="0"/>
              <a:t>Les </a:t>
            </a:r>
            <a:r>
              <a:rPr lang="en-US" sz="2000" cap="all" dirty="0" err="1"/>
              <a:t>fonctions</a:t>
            </a:r>
            <a:r>
              <a:rPr lang="en-US" sz="2000" cap="all" dirty="0"/>
              <a:t> </a:t>
            </a:r>
            <a:r>
              <a:rPr lang="en-US" sz="2000" cap="all" dirty="0" err="1"/>
              <a:t>principales</a:t>
            </a:r>
            <a:r>
              <a:rPr lang="en-US" sz="2000" cap="all" dirty="0"/>
              <a:t>…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4C4057-F55F-DBAA-DAAD-FCA8564D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75" y="1314629"/>
            <a:ext cx="9426026" cy="55917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329445F-5BF8-6267-7D8D-01DD7921A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972" y="9524"/>
            <a:ext cx="939931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56452-B297-2489-D726-55D8C79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CC6F7D55-26DE-4138-0488-47129769D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137730D-835D-28DD-D4BC-8733E242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40F54623-E4F1-DC2C-9E7B-5FF6D3C5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2F6709F7-57D3-D3BF-4C6C-52D85965A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AE27CD79-0E43-FEA8-95CA-6BDCB6993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65688CA7-3C57-1AD2-E875-8BFFAA4EA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72E77EEC-6096-9B4B-138E-7D0D39E7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45214966-E7A9-73A2-1FD5-5408FED9C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2075A19E-60CE-0BBC-FF91-7B1340ECD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B0EF6CF6-4CB6-FCAE-81B4-F09FDED25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A5D4FCC6-BC38-4C9C-09E7-7BB36AD7E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BCE24A2A-CB39-9750-6316-64BD0F82D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A0B3FCB6-DF79-668A-3262-ECE16D177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571FA570-E8CD-4CFB-BD20-8C9023FD0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B696154D-F444-D05D-FBBD-DF55D2EFA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E7C0416D-3CDC-52DD-0DD6-CCEABA9D4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745AADDC-A8A2-CBC0-E938-2FFE89043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ABBE5A7F-67C4-92AE-B032-7113A6B0F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AC0AEC42-A9FB-80B7-81A9-F464863B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8F2DF886-36CD-E6C6-2A3C-8A2CCD13E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F4EAFC52-A75C-7B86-11C7-7979A258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F69178B0-5657-0D9F-6C5E-9DF30338B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A72B786A-05D4-9775-356A-0E7AED47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DC53E0F5-1489-A174-9EAE-3254839EB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3358EF7F-A62C-BCB4-244B-502638E3F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EC05C07A-31F4-1082-CD3C-BA00767CF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9F1BF4F1-97A7-35D4-ED4D-2DADACBB7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F4E394DE-46B9-4EA9-002D-C807F9867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DC29D460-9E0A-A432-7335-E4C37D72F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7E980689-BBE3-8C98-5632-03409B919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1C369D94-65BA-C5A1-009E-6D1D748A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6B027402-2D60-F46C-82F0-F402BA0EE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00C30DA8-3311-CEC6-B3CE-A89E3CDB7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C9154544-307D-1E7B-F036-1E2C6379E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7CD68FBC-3307-1452-FBCC-FE84187D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AF9F125F-ECAC-1AAE-4B4B-E7A24FB8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D08443AA-0C8E-0818-AB51-502DA58A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5DF2A1A8-7F17-7B16-B010-47C67699F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74BED63E-2EB3-EB47-F703-957B227A4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6BA71514-8791-1485-C468-FEF008368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1F8DDF45-44CA-7F71-BFB7-E5C92983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AF945C4A-3A83-6BB5-2C17-D009878D5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18C4FBB3-45A5-05ED-231C-9E327910A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5C0FD278-205B-9668-1CF9-FBF92A7A9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952A18A8-AFB2-C150-ABC9-48A63D9E9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74A1FE93-3BBA-6B89-1539-EB3A08D73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11B95B16-BBEA-C536-4C87-CA5CEDB7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97A80D85-CADC-97F5-D9E4-959D5336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6765F9BE-2F23-26D2-450E-5CB05CC49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002435FA-7C20-79FF-0BB8-8773CC90B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21B5117B-3160-AFB9-B62D-01873DBE2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D18F13E5-3145-1542-7F60-6378FD80D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B1301C63-BC61-D773-3143-4F63CA7B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01B22A08-AA02-F088-63B8-080E407B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D88A6067-AD7D-78C1-814C-1C1470C12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E24A4983-939B-DADF-16C5-54DD2E52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6817CFB-7840-54A7-559D-E7A4C0E5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1E0F705-1666-AFDE-F0CD-436429378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55F5CA39-998E-AD4A-35A8-149C2E87E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B4F95265-EBBD-68CA-320E-67A4810A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1ECABE47-4CF5-0E3B-397F-E05A1660E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79B72830-2ED0-6BCE-51BF-3AE8C3D2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D2B32EB0-269B-A83C-C616-82B675B3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590BE022-325E-960C-E9BB-D886C62C0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6C55E78B-DEE9-6DF0-CDA1-33D28F5A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281B58AF-5F0A-584E-8877-4CF4A61F6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9C845D90-BB1F-C182-50F5-ABADEBEDF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6A0E3F92-3ABB-37CB-0097-08FC54E75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D18B552B-1567-BA58-2C51-A2CC5FA1C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1BBA37CE-3E97-7AD0-017F-B126E6E4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634C1764-9872-1C39-AE14-7F1A8366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D1498E02-9B8C-909F-A829-25302234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4232D2F2-BC02-BDC4-3498-8CC9E7AEC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7CECF71D-A0C1-2CBA-64BD-9A8D96620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440BA776-9643-0C18-1DD7-AD5C41B11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32E7C849-0155-01CC-BF42-A734EB0E7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4DF70416-BB9D-1A93-FB11-11452946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A54B355B-07AA-7681-5197-ABB356AE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3E892851-62F9-5EF6-F85D-989634AD5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F69558A9-DEDA-76ED-BE72-0EFDA61BD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60524C8C-4C47-E2C6-31D1-4AF69635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55865B73-A57F-810C-1B22-CE6ED96D5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7C411F39-017F-7620-5DBF-73901DDB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54C7F441-F9AB-26D7-8154-4425FFD25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60FEC4D1-DC1E-9283-96E9-25552D8F2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937AAA56-5FBF-CF6C-E922-2ABE9C888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0B77887A-CFA5-2DCA-2056-B5F9E4D73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F7622A78-68EF-74E1-E701-EE52C1001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E0D81F9C-F0F9-3C81-DAC5-8BAC7091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2082AD21-9914-D4A3-1C65-26C6FD46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F9375EB2-015E-859A-C2CD-D328839D9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3816F793-B678-F674-0BBC-404CFDAC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6A708635-CF9F-2455-785D-FC8010C0A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0B0D7975-1683-79B5-C47A-848D3896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1F3D69AC-25D9-6766-1D8E-ECFC8F5DC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23A4F2D0-4BA6-F829-1DBF-374B165F8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2008F22E-9624-DD4C-8433-5738CFF0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6BC59863-9037-1613-71F2-C36CA21E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CA45010F-0C0D-C164-DA73-BA8AAC11A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83821434-E1DA-0C5E-ABA9-7A4FF4AAF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EFE3238D-9241-C943-3006-5C56C668D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97FA34EA-94A9-AA88-17B8-2EA1E4A1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1F34B184-7336-E280-C0B3-9998A5F08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610B1198-CBC1-206A-CC6B-C38BD976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66498DC7-6A76-5235-5356-462BAAD98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879CA3ED-30B5-021D-F3E3-6FFA3B39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8F3C4B7D-296C-0980-8A3B-741589ABB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B9DC83AC-9852-283C-B865-2D373264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CDAB0F27-3733-4173-2375-8938C4AD7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FC2B0E30-B5FE-C569-5F6B-B7974BCFB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27296A9B-F4E0-17FD-922F-AEB37D053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BBBEDEFF-9881-4156-696A-B36C6E20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A349FBF2-D705-6EF4-A260-CEB9611D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BA1CDB-0F19-F5F8-AD1C-D465735031E2}"/>
              </a:ext>
            </a:extLst>
          </p:cNvPr>
          <p:cNvSpPr/>
          <p:nvPr/>
        </p:nvSpPr>
        <p:spPr>
          <a:xfrm>
            <a:off x="4059079" y="-9525"/>
            <a:ext cx="8971121" cy="6867525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FA933-2152-2706-4F03-B6073206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061227"/>
            <a:ext cx="22841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fr-FR" sz="2000">
                <a:latin typeface="Tw Cen MT (Corps)"/>
              </a:rPr>
              <a:t>LES FONCTIONS DE CONVERSION… </a:t>
            </a:r>
            <a:endParaRPr lang="fr-FR" sz="2000" dirty="0">
              <a:latin typeface="Tw Cen MT (Corps)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7643AD-5BAD-9F9B-E31B-398109B8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247" y="957645"/>
            <a:ext cx="8864853" cy="46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3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9CEDE-2A47-F93E-604E-7E9CD546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75AC9379-4584-700B-644A-52B646D96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5073887-D85F-88DD-1E49-68939BBCF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08A8BCBF-1EA2-8EA2-0D28-372E88832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CB99FCDA-A70C-4028-01C9-FC9EB2C14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DB322D27-1A73-4DEA-63C1-9BAEE0009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7298FC27-8BAB-022A-2190-9F4C0DA0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568AA132-8FD3-E70F-FB0F-6D5BBA564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B02B0AC7-A046-2026-B21B-C8761D8DB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F34A9A62-5986-D85E-E7E5-D76E4B269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CDCC1E3B-4039-FA69-AF3A-2BC50DFA4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7F704C25-DE7F-A23E-9C0A-13F822339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3C610EC7-0798-690E-61AD-F78C673B5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9E7BFAB9-30EE-8D98-30AC-095D7AF5B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16632B4D-C3FA-9668-D5A8-44902384E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B4BF84FA-7E6D-6278-B041-AA504E9C5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5E87CD36-3ADB-E145-EBB7-682352D8F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169EC5AB-2AC6-B523-F63D-8F243E74E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45B78028-38F0-B8D1-B9F6-73AB60A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DE5DCD2E-B406-3EB2-866C-3A62E9E59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C1FAF3CB-9BB9-E2DA-1C7E-642F2C530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F284B93A-68AB-6409-5259-A9E7B2CCC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2BE883A2-8A9F-A45C-8A60-5A8DF5FCE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67B64BB9-A56C-5234-2AAA-D787803F1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2DCEAF34-CE3D-8B23-B5ED-C71E7538F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4A711760-389F-6929-2375-E0FF4BF39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7621BFFA-716A-2EE6-3A7F-3E545057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459F5963-076D-F1B4-86EE-06DBD365C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BA4076BA-8ACE-6583-84D3-FDCCBFC1D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AEB53190-4CCD-5C3B-C13F-0CB9F662D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B6966A15-21E4-4A31-94DC-DBF48B24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94EDB055-64D1-1EE4-747F-08588A3E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C32CAE60-D883-6D8A-EC55-76BF1E931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8E6A6B96-91F1-2A40-A171-3FCD75F96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B8060028-5D68-CA98-423E-9F92710C8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3420E516-7F13-2753-E877-7CACFA552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9CFE432C-5B0E-8792-D2F3-94D95D0C8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6316A843-AEE4-3092-0AB2-A0253C411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5192EE96-4E03-0219-6948-D96AEF00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CD6EC55F-23BD-6093-1911-FE6AFC8CE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61295C7E-FE0C-E503-C957-94BE7E5A3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72E17F2D-C315-25B5-A69E-B2B7C2BF4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B15FA158-8A60-4D3E-8E5F-BE2E5179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81FBB7D9-E4C2-A7BA-A2F1-CE0D9050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77BEDD99-82A0-80BC-35C3-A6C255984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BB503DB8-3BF0-D69A-389F-7202D62DD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7933D6D0-D589-A394-29DA-BAB5F08BF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BA934DEB-6DE2-728F-422D-D14C059FA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4271BC6E-5BD9-982B-4B65-5671778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B8D0F6B2-C627-3C83-2890-1A6DD6D2A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58F840D9-7E84-8D9A-2078-74EED5C6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80609B8A-8BB7-1930-6D8D-D9103416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EDEB9724-B1ED-2324-3EEC-55BE3C9E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9BE6B2DA-8336-BC41-F74D-E42C3AAC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B6227154-F76E-3BB3-52AA-B0A6B00A9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FFD14771-A21D-73F3-9649-1468E414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1F479977-0F45-31D4-F2E3-09D947C80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D4B7F68-DCA8-9413-9ECC-C0B6F6857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2924642-96FD-7B42-F6EF-AE6D58D8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579A5E60-DEEC-A9A4-3AA7-29956A142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1E2273D6-1078-69AE-D2F6-98644097D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C056C79B-F431-0CCD-70F5-DE916AE2B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A5A81A60-5B42-432D-83F4-FB5B60761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51D8141A-7AE8-51D2-944E-BD1950EA4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655DF562-1144-CDAB-6822-A3E2F6AC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18849B90-883F-77A3-5EA9-CF2968470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0CF52077-9D4A-E0BE-9B5E-7B5B4FB86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F3F730DD-ECC2-36C2-4F68-340949FCF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B5BE9C88-06FD-B2EB-35CC-E61968AB3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13E7AE26-07E4-A4A9-AFD6-4B0D58E22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047D1B0A-C1CC-BDC6-EEAE-5CDFA1E63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1B34DD5D-A598-5647-2882-FA274EEB0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C039E60A-6CA0-3421-F0CE-3D5E5CBEA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46809600-D4B1-FF75-960D-DD7466711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78ACEFC9-CCE2-A32B-9401-33DB771F2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170DBBC5-9886-98FB-1B91-D5B4BC107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41B83850-E434-EA8C-5A1E-7CD5610A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3AA5ED03-919F-77AC-F78E-817F9388F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228EA7B1-0F30-CDC6-CDF4-C2DB952E6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2B48C941-E3AB-0E30-A6B8-DC151B5EC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263A45A7-DC83-77CF-F056-567C1BDFD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0ED966DE-06F1-1002-61D4-612E04FB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240B2986-D83C-3CA8-85FB-77D92BAE1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9A137ECE-0F7C-59F6-1D42-C58275DEB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9674505F-87CA-1FDF-E454-9557208B1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839E7010-6F67-B784-680E-6AA1C5556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11F3D953-FBF3-6D8F-7075-5224EB717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C16466BE-A67D-DBEB-141B-1B32DE52E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3185702D-11B1-4D91-B1C2-DC445F356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D8791C12-703B-241E-C4A1-B250C5D83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3911E0F6-6F84-5D83-67EC-41B07BF5D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1B651E38-180E-816D-EB18-685C6F2E2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5EBCDBA9-6674-5332-DBE6-CF769D4C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C37DE6CF-67D5-8D5E-AE80-0EB05CBA4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9A5B8159-04C6-7E09-4449-69B0B95C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1FC0DE26-E533-0C31-3E56-56F135AE1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CA9A5B92-1A91-9774-4DE0-2060D838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1BFC74B7-BD9F-CE6D-318E-25CB63745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44A43311-BD53-F577-1BD4-9F26CBC3F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89621A38-0789-0BB1-52B9-9DAF73864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B2640F1F-E2D7-B352-031E-703F26AF9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1B7D0A5A-60B7-F5D2-0176-9BC415D76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67C51F0E-9621-64C7-AD05-910D7B1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1F63BEBB-4912-B560-C6CA-19C58480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AE3EAA5E-7886-E072-8FB7-01CCF719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4DB724B3-04EF-9AE5-D2D1-7E2AFB150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3137838C-75A8-9C72-EECE-2622DCB0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88C2AF21-3578-1EE2-5050-771F7457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A8D71B76-FEAD-6917-9ED6-2F0A12C7D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86E03AAD-CF62-429C-0FCE-F2DD73AC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B0CA7DB6-9D40-796F-C380-FC6F6ACDF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04DAA8BB-BCDD-7553-4988-4D2619D46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D0D10E44-E209-5C3F-46FD-45247168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D4ECD139-C12E-CCBC-4C65-701BECCA6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1F191-2C9E-5204-AFC7-7B6FED28E445}"/>
              </a:ext>
            </a:extLst>
          </p:cNvPr>
          <p:cNvSpPr/>
          <p:nvPr/>
        </p:nvSpPr>
        <p:spPr>
          <a:xfrm>
            <a:off x="4059079" y="-9525"/>
            <a:ext cx="8971121" cy="6867525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F1B56D-A30C-325B-2E65-7FAA7F09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18" y="1061227"/>
            <a:ext cx="9211410" cy="477747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A8070-B346-8FCD-A4E7-F580A23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061227"/>
            <a:ext cx="22841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fr-FR" sz="2000">
                <a:latin typeface="Tw Cen MT (Corps)"/>
              </a:rPr>
              <a:t>LES FONCTIONS DE CONVERSION… </a:t>
            </a:r>
            <a:endParaRPr lang="fr-FR" sz="2000" dirty="0">
              <a:latin typeface="Tw Cen MT (Corps)"/>
            </a:endParaRPr>
          </a:p>
        </p:txBody>
      </p:sp>
    </p:spTree>
    <p:extLst>
      <p:ext uri="{BB962C8B-B14F-4D97-AF65-F5344CB8AC3E}">
        <p14:creationId xmlns:p14="http://schemas.microsoft.com/office/powerpoint/2010/main" val="28141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085C2-B1F5-9A3A-3BF0-69D08C719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>
            <a:extLst>
              <a:ext uri="{FF2B5EF4-FFF2-40B4-BE49-F238E27FC236}">
                <a16:creationId xmlns:a16="http://schemas.microsoft.com/office/drawing/2014/main" id="{04B1F6FB-61B9-99BB-2B99-34BADBC28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11438EA-631C-6037-FD2A-58E7ACEA5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3" name="Rectangle 5">
              <a:extLst>
                <a:ext uri="{FF2B5EF4-FFF2-40B4-BE49-F238E27FC236}">
                  <a16:creationId xmlns:a16="http://schemas.microsoft.com/office/drawing/2014/main" id="{B3039F7B-C9D2-918B-2C24-C7C22F20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2C1B35D1-EF55-13AC-D91D-EF6AAB061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9B159723-2CDD-D6B8-C2BB-A945C9DF2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E95041E4-0DE7-0F31-EC11-B48906205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F287E6E3-B62B-0045-C0D9-3B4F38603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F45195BF-A7F5-95DF-D6EA-B8E6CC663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7CDFB24E-8A21-B5CB-44AC-929587006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CF3552B9-837E-0DA8-1B24-7F5C4EF3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9E10B790-B602-2D67-0A0D-1A8EF5AF6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3209834B-FD47-768F-E25B-FCE238127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6EFAA5FB-6705-F525-AA8B-D9A8C6ED3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B1F64BE2-5134-A742-FCB0-AF5A85BD6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5254C845-A70E-7339-F31F-8D661416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ED219A23-8C49-6443-4C9F-4E4EDB2BF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D8EFAFAE-7229-0837-BAA0-C84F56AC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FCC61E68-16B1-96FE-9734-64588EFA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28870A2A-BDB9-C370-AE19-ABD6394ED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970AACBD-9B50-990B-A329-9F288E90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C852CF53-6445-0260-D2F9-8614735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4D96C3F8-FDD7-37C9-99A5-720DF3E63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430E6084-D9AE-884F-ACCC-6FE2C891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7B855116-8164-7675-4A96-2575B178F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44A4B7D1-C16B-3189-9BC3-2AFC9B62E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B35C6232-DF36-13FE-F569-FCA7230A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27E80E3B-DAA5-A8A1-C153-ABD74B2D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7C7E57F2-45FE-3FAE-2C48-CB6D75EE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A12C1BAE-3149-FB58-80AA-92F54ACF8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E19C4811-BCE4-F40D-E377-48ABEFA38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F85BCDB5-1E15-7BD9-77CB-18A9409FA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8F1A83BA-D988-C78A-D092-2DA8A3945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1CB739F4-6EC8-5C43-6253-C429CE71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E68A0FD8-F553-4026-F268-A901A5ACC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0AABAFB0-0565-CB76-9736-F722CCBD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9EE6EE5A-0643-B379-E70A-BE3B7CC02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2CE035E2-E080-A706-9FA1-683857C1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9748560E-A9A3-E74D-AAF3-C9DBE3F82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627C9DE3-B855-EE09-2EF6-C95C0F96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7DD11EF0-602F-2D55-6757-0B493B0E7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06A04900-F52E-086B-E789-7DC155FDC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2" name="Freeform 44">
              <a:extLst>
                <a:ext uri="{FF2B5EF4-FFF2-40B4-BE49-F238E27FC236}">
                  <a16:creationId xmlns:a16="http://schemas.microsoft.com/office/drawing/2014/main" id="{2618CAD8-4E82-4F1E-7F0C-6DD92120B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3" name="Rectangle 45">
              <a:extLst>
                <a:ext uri="{FF2B5EF4-FFF2-40B4-BE49-F238E27FC236}">
                  <a16:creationId xmlns:a16="http://schemas.microsoft.com/office/drawing/2014/main" id="{C9DE30FE-00E3-E876-25DE-FF9E3F273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8B954F5B-8C03-888F-9EFF-22BDCABC8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5" name="Freeform 47">
              <a:extLst>
                <a:ext uri="{FF2B5EF4-FFF2-40B4-BE49-F238E27FC236}">
                  <a16:creationId xmlns:a16="http://schemas.microsoft.com/office/drawing/2014/main" id="{EBC7F895-A85B-CC8B-E3D1-2E2D08ED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C5B189AF-06DE-801D-808B-E0855C08F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4DC2EEC1-9490-9A5D-8D41-FE8A6012C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5353A816-AE0F-E14E-E628-1660E512A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A4F14BCB-0220-F3D7-8D4B-7E62FC2DE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347D4B82-2EBD-4DE7-8B24-BA2E353C2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4C35D323-A127-A818-E8D2-0F4622810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6223F42A-78BA-CEFB-FDB7-F49159D8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9962CCE8-202D-67FB-BE4F-6828F6E04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0719ECC5-1F0A-F956-2EB9-180079E33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435AE246-AD26-A49A-7E00-96A099A6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DC20FBAB-53E3-A0FC-1D57-55F9ACB75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251CC27-0A8A-3957-2836-19AEB682B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BB1D94A-FF79-0B96-7F95-D99F0DEBE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1" name="Rectangle 5">
              <a:extLst>
                <a:ext uri="{FF2B5EF4-FFF2-40B4-BE49-F238E27FC236}">
                  <a16:creationId xmlns:a16="http://schemas.microsoft.com/office/drawing/2014/main" id="{25CA8B1B-A1AA-6504-402D-083A2CD6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75560B64-B9DE-81C9-CADD-84AF8547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792322BF-0070-695B-276A-388BFE39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4" name="Rectangle 8">
              <a:extLst>
                <a:ext uri="{FF2B5EF4-FFF2-40B4-BE49-F238E27FC236}">
                  <a16:creationId xmlns:a16="http://schemas.microsoft.com/office/drawing/2014/main" id="{FFB4EE3C-9178-860E-A666-020A1E161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35CAD096-82B8-D894-B7BC-54FFDD6A4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8236A6DB-9C77-022F-55E5-0E57E9A60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7016F817-1FF0-E7CE-0477-4670BD99C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E6F6F63B-7FEE-00FB-7C5F-98AF9BE59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3BB73F84-7598-25DD-633B-64370C846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D793BF42-DAFF-D11A-3891-7E6D04A1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5BA12028-7D9F-DE4E-BB5C-C9E514E7E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062F8EB4-5FC8-5CB4-0010-097EC3D9D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CCE97CF9-D478-687A-357B-4AA08D84C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3779E924-84F0-75B2-7698-908BF477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B1EE67B3-0DA9-6B22-FFC8-49584F89E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9A95A521-1554-F03F-964B-E3A1D196E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CB1FF4CB-E60E-B894-E711-8D1E34306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F62699B8-9410-5830-6D36-06B0A0E91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143FD79C-B8BC-DEF2-F4BB-CD5FB2476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4CA73B1B-57D0-E8FE-3519-2828EE52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7F0C1D06-F4B2-3DA9-6670-9C30BFDA4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2" name="Freeform 26">
              <a:extLst>
                <a:ext uri="{FF2B5EF4-FFF2-40B4-BE49-F238E27FC236}">
                  <a16:creationId xmlns:a16="http://schemas.microsoft.com/office/drawing/2014/main" id="{E57442AC-5B3B-8CA8-BB2F-8D7F664F8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3" name="Freeform 27">
              <a:extLst>
                <a:ext uri="{FF2B5EF4-FFF2-40B4-BE49-F238E27FC236}">
                  <a16:creationId xmlns:a16="http://schemas.microsoft.com/office/drawing/2014/main" id="{E8C9B244-FC50-61FB-BD05-9C21703E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4" name="Freeform 28">
              <a:extLst>
                <a:ext uri="{FF2B5EF4-FFF2-40B4-BE49-F238E27FC236}">
                  <a16:creationId xmlns:a16="http://schemas.microsoft.com/office/drawing/2014/main" id="{14C1A325-DEE7-0FDE-9CF3-0F5D07227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5" name="Freeform 29">
              <a:extLst>
                <a:ext uri="{FF2B5EF4-FFF2-40B4-BE49-F238E27FC236}">
                  <a16:creationId xmlns:a16="http://schemas.microsoft.com/office/drawing/2014/main" id="{0C500C03-73F0-DE4A-6E8B-8961F4957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6" name="Freeform 30">
              <a:extLst>
                <a:ext uri="{FF2B5EF4-FFF2-40B4-BE49-F238E27FC236}">
                  <a16:creationId xmlns:a16="http://schemas.microsoft.com/office/drawing/2014/main" id="{53165F8C-A955-A9A1-870A-0D0AC62DB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id="{D303C761-597A-9E25-8C57-42F1EA07B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A1A90119-2CA8-6BA0-9D08-F933D000E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9" name="Rectangle 33">
              <a:extLst>
                <a:ext uri="{FF2B5EF4-FFF2-40B4-BE49-F238E27FC236}">
                  <a16:creationId xmlns:a16="http://schemas.microsoft.com/office/drawing/2014/main" id="{ABBD13E7-A42C-6AB3-ECC9-2C72B5BA7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0" name="Freeform 34">
              <a:extLst>
                <a:ext uri="{FF2B5EF4-FFF2-40B4-BE49-F238E27FC236}">
                  <a16:creationId xmlns:a16="http://schemas.microsoft.com/office/drawing/2014/main" id="{5DBB2074-D5C8-8320-DBBD-A1F0CC213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1" name="Freeform 35">
              <a:extLst>
                <a:ext uri="{FF2B5EF4-FFF2-40B4-BE49-F238E27FC236}">
                  <a16:creationId xmlns:a16="http://schemas.microsoft.com/office/drawing/2014/main" id="{23BDCF9F-7E6B-E9F7-867F-E34B478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2" name="Freeform 36">
              <a:extLst>
                <a:ext uri="{FF2B5EF4-FFF2-40B4-BE49-F238E27FC236}">
                  <a16:creationId xmlns:a16="http://schemas.microsoft.com/office/drawing/2014/main" id="{1F9B0C6A-2AC3-76D3-BAFD-927D2D177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3" name="Freeform 37">
              <a:extLst>
                <a:ext uri="{FF2B5EF4-FFF2-40B4-BE49-F238E27FC236}">
                  <a16:creationId xmlns:a16="http://schemas.microsoft.com/office/drawing/2014/main" id="{B55A03A1-A489-01E6-9727-AFE9EC0C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4" name="Freeform 38">
              <a:extLst>
                <a:ext uri="{FF2B5EF4-FFF2-40B4-BE49-F238E27FC236}">
                  <a16:creationId xmlns:a16="http://schemas.microsoft.com/office/drawing/2014/main" id="{04C23131-5FDF-63BD-761D-238671EEE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5" name="Freeform 39">
              <a:extLst>
                <a:ext uri="{FF2B5EF4-FFF2-40B4-BE49-F238E27FC236}">
                  <a16:creationId xmlns:a16="http://schemas.microsoft.com/office/drawing/2014/main" id="{44D0B7B1-D7AA-B967-C89C-B2C6941D8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6" name="Freeform 40">
              <a:extLst>
                <a:ext uri="{FF2B5EF4-FFF2-40B4-BE49-F238E27FC236}">
                  <a16:creationId xmlns:a16="http://schemas.microsoft.com/office/drawing/2014/main" id="{F54788CF-8EA3-0294-3E15-42B3660F9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" name="Freeform 41">
              <a:extLst>
                <a:ext uri="{FF2B5EF4-FFF2-40B4-BE49-F238E27FC236}">
                  <a16:creationId xmlns:a16="http://schemas.microsoft.com/office/drawing/2014/main" id="{2EA418BA-1147-DB32-2788-21A73866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" name="Freeform 42">
              <a:extLst>
                <a:ext uri="{FF2B5EF4-FFF2-40B4-BE49-F238E27FC236}">
                  <a16:creationId xmlns:a16="http://schemas.microsoft.com/office/drawing/2014/main" id="{843F2181-C363-7840-5EAC-CCCF5A4E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" name="Freeform 43">
              <a:extLst>
                <a:ext uri="{FF2B5EF4-FFF2-40B4-BE49-F238E27FC236}">
                  <a16:creationId xmlns:a16="http://schemas.microsoft.com/office/drawing/2014/main" id="{DB0F5F63-7F5E-DAF3-02B4-5B7E2DD99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0" name="Freeform 44">
              <a:extLst>
                <a:ext uri="{FF2B5EF4-FFF2-40B4-BE49-F238E27FC236}">
                  <a16:creationId xmlns:a16="http://schemas.microsoft.com/office/drawing/2014/main" id="{76FFF156-C37E-78A0-2293-E9C0EC0E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1" name="Rectangle 45">
              <a:extLst>
                <a:ext uri="{FF2B5EF4-FFF2-40B4-BE49-F238E27FC236}">
                  <a16:creationId xmlns:a16="http://schemas.microsoft.com/office/drawing/2014/main" id="{A32AEB6C-F2B4-DBC4-4421-BBE446567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2" name="Freeform 46">
              <a:extLst>
                <a:ext uri="{FF2B5EF4-FFF2-40B4-BE49-F238E27FC236}">
                  <a16:creationId xmlns:a16="http://schemas.microsoft.com/office/drawing/2014/main" id="{84B9F59E-0B01-C66B-F7C3-9E6A2DA9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3" name="Freeform 47">
              <a:extLst>
                <a:ext uri="{FF2B5EF4-FFF2-40B4-BE49-F238E27FC236}">
                  <a16:creationId xmlns:a16="http://schemas.microsoft.com/office/drawing/2014/main" id="{481E16D4-AF21-FBDB-1FD4-563408A14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4" name="Freeform 48">
              <a:extLst>
                <a:ext uri="{FF2B5EF4-FFF2-40B4-BE49-F238E27FC236}">
                  <a16:creationId xmlns:a16="http://schemas.microsoft.com/office/drawing/2014/main" id="{1A14E27D-8C2A-B73D-2114-126B77BEC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5" name="Freeform 49">
              <a:extLst>
                <a:ext uri="{FF2B5EF4-FFF2-40B4-BE49-F238E27FC236}">
                  <a16:creationId xmlns:a16="http://schemas.microsoft.com/office/drawing/2014/main" id="{A000270D-708B-6B5C-690E-9BFECE8E9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6" name="Freeform 50">
              <a:extLst>
                <a:ext uri="{FF2B5EF4-FFF2-40B4-BE49-F238E27FC236}">
                  <a16:creationId xmlns:a16="http://schemas.microsoft.com/office/drawing/2014/main" id="{4AF46FD5-304C-AC61-CFAF-9655842A4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7" name="Freeform 51">
              <a:extLst>
                <a:ext uri="{FF2B5EF4-FFF2-40B4-BE49-F238E27FC236}">
                  <a16:creationId xmlns:a16="http://schemas.microsoft.com/office/drawing/2014/main" id="{AFB2A2A6-1373-3A46-D388-4A53FC9FB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8" name="Freeform 52">
              <a:extLst>
                <a:ext uri="{FF2B5EF4-FFF2-40B4-BE49-F238E27FC236}">
                  <a16:creationId xmlns:a16="http://schemas.microsoft.com/office/drawing/2014/main" id="{93210D71-F2BB-26B3-7FF0-A06BD6785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9" name="Freeform 53">
              <a:extLst>
                <a:ext uri="{FF2B5EF4-FFF2-40B4-BE49-F238E27FC236}">
                  <a16:creationId xmlns:a16="http://schemas.microsoft.com/office/drawing/2014/main" id="{1024331C-A71D-A308-2A6F-4202D2C59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0" name="Freeform 54">
              <a:extLst>
                <a:ext uri="{FF2B5EF4-FFF2-40B4-BE49-F238E27FC236}">
                  <a16:creationId xmlns:a16="http://schemas.microsoft.com/office/drawing/2014/main" id="{FC694B79-0C65-5B01-18A1-F6C22F6E6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1" name="Freeform 55">
              <a:extLst>
                <a:ext uri="{FF2B5EF4-FFF2-40B4-BE49-F238E27FC236}">
                  <a16:creationId xmlns:a16="http://schemas.microsoft.com/office/drawing/2014/main" id="{8BBB1743-76B9-E9EE-4D6A-15C0C6B52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2" name="Freeform 56">
              <a:extLst>
                <a:ext uri="{FF2B5EF4-FFF2-40B4-BE49-F238E27FC236}">
                  <a16:creationId xmlns:a16="http://schemas.microsoft.com/office/drawing/2014/main" id="{CB0F3CDA-8A0A-CA4E-453E-04B568A4F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3" name="Freeform 57">
              <a:extLst>
                <a:ext uri="{FF2B5EF4-FFF2-40B4-BE49-F238E27FC236}">
                  <a16:creationId xmlns:a16="http://schemas.microsoft.com/office/drawing/2014/main" id="{9D0B939D-1B1C-5042-A6BE-62C2DE4A8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4" name="Freeform 58">
              <a:extLst>
                <a:ext uri="{FF2B5EF4-FFF2-40B4-BE49-F238E27FC236}">
                  <a16:creationId xmlns:a16="http://schemas.microsoft.com/office/drawing/2014/main" id="{9586928F-5FBF-BDFA-EB77-DE8DADFEE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366" name="Round Diagonal Corner Rectangle 7">
            <a:extLst>
              <a:ext uri="{FF2B5EF4-FFF2-40B4-BE49-F238E27FC236}">
                <a16:creationId xmlns:a16="http://schemas.microsoft.com/office/drawing/2014/main" id="{E475D4BD-FC46-4007-ADE2-1A27D570A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616ED-7941-54E1-EE66-9E7F5101789E}"/>
              </a:ext>
            </a:extLst>
          </p:cNvPr>
          <p:cNvSpPr/>
          <p:nvPr/>
        </p:nvSpPr>
        <p:spPr>
          <a:xfrm>
            <a:off x="4059079" y="-9525"/>
            <a:ext cx="8971121" cy="6867525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266AB-DBB9-BAF3-28CF-2505D2F6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1061227"/>
            <a:ext cx="2284169" cy="4149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fr-FR" sz="2000">
                <a:latin typeface="Tw Cen MT (Corps)"/>
              </a:rPr>
              <a:t>LES FONCTIONS DE CONVERSION… </a:t>
            </a:r>
            <a:endParaRPr lang="fr-FR" sz="2000" dirty="0">
              <a:latin typeface="Tw Cen MT (Corps)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4DC6E6-5DF2-957C-C99D-179247E4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82" y="689428"/>
            <a:ext cx="9702890" cy="54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354</TotalTime>
  <Words>193</Words>
  <Application>Microsoft Office PowerPoint</Application>
  <PresentationFormat>Grand écran</PresentationFormat>
  <Paragraphs>33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Tw Cen MT (Corps)</vt:lpstr>
      <vt:lpstr>Wingdings</vt:lpstr>
      <vt:lpstr>Circuit</vt:lpstr>
      <vt:lpstr>1er Projet   Le convertisseur</vt:lpstr>
      <vt:lpstr>Sommaire </vt:lpstr>
      <vt:lpstr> Le Main, le corps du programme </vt:lpstr>
      <vt:lpstr>Le Tools, le cœur du programme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DATA, LA VOIX du programme</vt:lpstr>
      <vt:lpstr>Présentation PowerPoint</vt:lpstr>
      <vt:lpstr>L’IA ? </vt:lpstr>
      <vt:lpstr>L’IA ?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1er Projet   Le convertisseur</dc:title>
  <dc:creator>Renaud Pointurier</dc:creator>
  <cp:lastModifiedBy>pointurier</cp:lastModifiedBy>
  <cp:revision>4</cp:revision>
  <dcterms:created xsi:type="dcterms:W3CDTF">2024-11-17T18:28:23Z</dcterms:created>
  <dcterms:modified xsi:type="dcterms:W3CDTF">2024-11-18T13:15:08Z</dcterms:modified>
</cp:coreProperties>
</file>