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Abel" panose="02000506030000020004" pitchFamily="2" charset="0"/>
      <p:regular r:id="rId25"/>
    </p:embeddedFont>
    <p:embeddedFont>
      <p:font typeface="Anaheim" panose="02000503000000000000" pitchFamily="2" charset="77"/>
      <p:regular r:id="rId26"/>
    </p:embeddedFont>
    <p:embeddedFont>
      <p:font typeface="Anton" pitchFamily="2" charset="77"/>
      <p:regular r:id="rId27"/>
    </p:embeddedFont>
    <p:embeddedFont>
      <p:font typeface="Josefin Sans" pitchFamily="2" charset="77"/>
      <p:regular r:id="rId28"/>
      <p:bold r:id="rId29"/>
      <p:italic r:id="rId30"/>
      <p:boldItalic r:id="rId31"/>
    </p:embeddedFont>
    <p:embeddedFont>
      <p:font typeface="Josefin Slab" pitchFamily="2" charset="77"/>
      <p:regular r:id="rId32"/>
      <p:bold r:id="rId33"/>
      <p:italic r:id="rId34"/>
      <p:boldItalic r:id="rId35"/>
    </p:embeddedFont>
    <p:embeddedFont>
      <p:font typeface="Josefin Slab Thin" panose="020F0302020204030204" pitchFamily="34" charset="0"/>
      <p:regular r:id="rId36"/>
      <p:italic r:id="rId37"/>
    </p:embeddedFont>
    <p:embeddedFont>
      <p:font typeface="Staatliches" pitchFamily="2" charset="0"/>
      <p:regular r:id="rId38"/>
    </p:embeddedFont>
    <p:embeddedFont>
      <p:font typeface="Unica One" panose="02000506000000020004" pitchFamily="2" charset="77"/>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227">
          <p15:clr>
            <a:srgbClr val="9AA0A6"/>
          </p15:clr>
        </p15:guide>
        <p15:guide id="2" orient="horz" pos="2971">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36" d="100"/>
          <a:sy n="136" d="100"/>
        </p:scale>
        <p:origin x="960" y="176"/>
      </p:cViewPr>
      <p:guideLst>
        <p:guide pos="5227"/>
        <p:guide orient="horz" pos="297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10e7998bbc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6" name="Google Shape;936;g10e7998bbc8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112d1be8d2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4" name="Google Shape;944;g112d1be8d26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112d1be8d26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3" name="Google Shape;953;g112d1be8d26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112d1be8d26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1" name="Google Shape;961;g112d1be8d26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10acf47bed5_0_3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9" name="Google Shape;969;g10acf47bed5_0_3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10db77b4b7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6" name="Google Shape;976;g10db77b4b7c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110d7c319a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3" name="Google Shape;983;g110d7c319ac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112d1be8d26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0" name="Google Shape;990;g112d1be8d26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112d1be8d26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9" name="Google Shape;999;g112d1be8d26_0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112d1be8d26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7" name="Google Shape;1007;g112d1be8d26_0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110482fe332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4" name="Google Shape;1014;g110482fe332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d1a7072347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1" name="Google Shape;1021;gd1a7072347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d1a7072347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9" name="Google Shape;1159;gd1a7072347_0_2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5" name="Google Shape;49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11327076fd6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3" name="Google Shape;633;g11327076fd6_0_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11327076fd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9" name="Google Shape;639;g11327076fd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10acf47bed5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7" name="Google Shape;777;g10acf47bed5_0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10acf47bed5_0_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5" name="Google Shape;915;g10acf47bed5_0_3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10e7998bbc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2" name="Google Shape;922;g10e7998bbc8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112d1be8d26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9" name="Google Shape;929;g112d1be8d26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F3F3F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3000" y="1050513"/>
            <a:ext cx="3248400" cy="2419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CBF4A"/>
              </a:buClr>
              <a:buSzPts val="3600"/>
              <a:buNone/>
              <a:defRPr sz="5400" b="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a:endParaRPr/>
          </a:p>
        </p:txBody>
      </p:sp>
      <p:sp>
        <p:nvSpPr>
          <p:cNvPr id="10" name="Google Shape;10;p2"/>
          <p:cNvSpPr txBox="1">
            <a:spLocks noGrp="1"/>
          </p:cNvSpPr>
          <p:nvPr>
            <p:ph type="subTitle" idx="1"/>
          </p:nvPr>
        </p:nvSpPr>
        <p:spPr>
          <a:xfrm>
            <a:off x="833000" y="3299563"/>
            <a:ext cx="3326700" cy="32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EXT 1">
  <p:cSld name="CUSTOM_6_1_1_1_1">
    <p:bg>
      <p:bgPr>
        <a:solidFill>
          <a:srgbClr val="F3F3F3"/>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ctrTitle"/>
          </p:nvPr>
        </p:nvSpPr>
        <p:spPr>
          <a:xfrm>
            <a:off x="5641825" y="1658275"/>
            <a:ext cx="2655600" cy="182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D406A"/>
              </a:buClr>
              <a:buSzPts val="4800"/>
              <a:buNone/>
              <a:defRPr sz="3600" b="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sz="4800" b="0">
                <a:solidFill>
                  <a:srgbClr val="338987"/>
                </a:solidFill>
              </a:defRPr>
            </a:lvl2pPr>
            <a:lvl3pPr lvl="2" algn="ctr">
              <a:lnSpc>
                <a:spcPct val="100000"/>
              </a:lnSpc>
              <a:spcBef>
                <a:spcPts val="0"/>
              </a:spcBef>
              <a:spcAft>
                <a:spcPts val="0"/>
              </a:spcAft>
              <a:buClr>
                <a:srgbClr val="338987"/>
              </a:buClr>
              <a:buSzPts val="4800"/>
              <a:buNone/>
              <a:defRPr sz="4800" b="0">
                <a:solidFill>
                  <a:srgbClr val="338987"/>
                </a:solidFill>
              </a:defRPr>
            </a:lvl3pPr>
            <a:lvl4pPr lvl="3" algn="ctr">
              <a:lnSpc>
                <a:spcPct val="100000"/>
              </a:lnSpc>
              <a:spcBef>
                <a:spcPts val="0"/>
              </a:spcBef>
              <a:spcAft>
                <a:spcPts val="0"/>
              </a:spcAft>
              <a:buClr>
                <a:srgbClr val="338987"/>
              </a:buClr>
              <a:buSzPts val="4800"/>
              <a:buNone/>
              <a:defRPr sz="4800" b="0">
                <a:solidFill>
                  <a:srgbClr val="338987"/>
                </a:solidFill>
              </a:defRPr>
            </a:lvl4pPr>
            <a:lvl5pPr lvl="4" algn="ctr">
              <a:lnSpc>
                <a:spcPct val="100000"/>
              </a:lnSpc>
              <a:spcBef>
                <a:spcPts val="0"/>
              </a:spcBef>
              <a:spcAft>
                <a:spcPts val="0"/>
              </a:spcAft>
              <a:buClr>
                <a:srgbClr val="338987"/>
              </a:buClr>
              <a:buSzPts val="4800"/>
              <a:buNone/>
              <a:defRPr sz="4800" b="0">
                <a:solidFill>
                  <a:srgbClr val="338987"/>
                </a:solidFill>
              </a:defRPr>
            </a:lvl5pPr>
            <a:lvl6pPr lvl="5" algn="ctr">
              <a:lnSpc>
                <a:spcPct val="100000"/>
              </a:lnSpc>
              <a:spcBef>
                <a:spcPts val="0"/>
              </a:spcBef>
              <a:spcAft>
                <a:spcPts val="0"/>
              </a:spcAft>
              <a:buClr>
                <a:srgbClr val="338987"/>
              </a:buClr>
              <a:buSzPts val="4800"/>
              <a:buNone/>
              <a:defRPr sz="4800" b="0">
                <a:solidFill>
                  <a:srgbClr val="338987"/>
                </a:solidFill>
              </a:defRPr>
            </a:lvl6pPr>
            <a:lvl7pPr lvl="6" algn="ctr">
              <a:lnSpc>
                <a:spcPct val="100000"/>
              </a:lnSpc>
              <a:spcBef>
                <a:spcPts val="0"/>
              </a:spcBef>
              <a:spcAft>
                <a:spcPts val="0"/>
              </a:spcAft>
              <a:buClr>
                <a:srgbClr val="338987"/>
              </a:buClr>
              <a:buSzPts val="4800"/>
              <a:buNone/>
              <a:defRPr sz="4800" b="0">
                <a:solidFill>
                  <a:srgbClr val="338987"/>
                </a:solidFill>
              </a:defRPr>
            </a:lvl7pPr>
            <a:lvl8pPr lvl="7" algn="ctr">
              <a:lnSpc>
                <a:spcPct val="100000"/>
              </a:lnSpc>
              <a:spcBef>
                <a:spcPts val="0"/>
              </a:spcBef>
              <a:spcAft>
                <a:spcPts val="0"/>
              </a:spcAft>
              <a:buClr>
                <a:srgbClr val="338987"/>
              </a:buClr>
              <a:buSzPts val="4800"/>
              <a:buNone/>
              <a:defRPr sz="4800" b="0">
                <a:solidFill>
                  <a:srgbClr val="338987"/>
                </a:solidFill>
              </a:defRPr>
            </a:lvl8pPr>
            <a:lvl9pPr lvl="8" algn="ctr">
              <a:lnSpc>
                <a:spcPct val="100000"/>
              </a:lnSpc>
              <a:spcBef>
                <a:spcPts val="0"/>
              </a:spcBef>
              <a:spcAft>
                <a:spcPts val="0"/>
              </a:spcAft>
              <a:buClr>
                <a:srgbClr val="338987"/>
              </a:buClr>
              <a:buSzPts val="4800"/>
              <a:buNone/>
              <a:defRPr sz="4800" b="0">
                <a:solidFill>
                  <a:srgbClr val="338987"/>
                </a:solidFill>
              </a:defRPr>
            </a:lvl9pPr>
          </a:lstStyle>
          <a:p>
            <a:endParaRPr/>
          </a:p>
        </p:txBody>
      </p:sp>
      <p:grpSp>
        <p:nvGrpSpPr>
          <p:cNvPr id="65" name="Google Shape;65;p11"/>
          <p:cNvGrpSpPr/>
          <p:nvPr/>
        </p:nvGrpSpPr>
        <p:grpSpPr>
          <a:xfrm>
            <a:off x="429933" y="1083300"/>
            <a:ext cx="4465655" cy="3077192"/>
            <a:chOff x="1211784" y="1483576"/>
            <a:chExt cx="6753864" cy="2714770"/>
          </a:xfrm>
        </p:grpSpPr>
        <p:sp>
          <p:nvSpPr>
            <p:cNvPr id="66" name="Google Shape;66;p11"/>
            <p:cNvSpPr/>
            <p:nvPr/>
          </p:nvSpPr>
          <p:spPr>
            <a:xfrm>
              <a:off x="1211784" y="1575146"/>
              <a:ext cx="6648000" cy="26232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1"/>
            <p:cNvSpPr/>
            <p:nvPr/>
          </p:nvSpPr>
          <p:spPr>
            <a:xfrm>
              <a:off x="1317648" y="1483576"/>
              <a:ext cx="6648000" cy="26232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DESIGN ">
  <p:cSld name="CUSTOM_6_1_1_2">
    <p:bg>
      <p:bgPr>
        <a:solidFill>
          <a:srgbClr val="F3F3F3"/>
        </a:solidFill>
        <a:effectLst/>
      </p:bgPr>
    </p:bg>
    <p:spTree>
      <p:nvGrpSpPr>
        <p:cNvPr id="1"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2"/>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2"/>
          <p:cNvSpPr txBox="1">
            <a:spLocks noGrp="1"/>
          </p:cNvSpPr>
          <p:nvPr>
            <p:ph type="ctrTitle"/>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2D406A"/>
              </a:buClr>
              <a:buSzPts val="2400"/>
              <a:buNone/>
              <a:defRPr sz="1800" b="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sz="1800" b="0">
                <a:solidFill>
                  <a:srgbClr val="338987"/>
                </a:solidFill>
              </a:defRPr>
            </a:lvl2pPr>
            <a:lvl3pPr lvl="2" algn="ctr">
              <a:lnSpc>
                <a:spcPct val="100000"/>
              </a:lnSpc>
              <a:spcBef>
                <a:spcPts val="0"/>
              </a:spcBef>
              <a:spcAft>
                <a:spcPts val="0"/>
              </a:spcAft>
              <a:buClr>
                <a:srgbClr val="338987"/>
              </a:buClr>
              <a:buSzPts val="1800"/>
              <a:buNone/>
              <a:defRPr sz="1800" b="0">
                <a:solidFill>
                  <a:srgbClr val="338987"/>
                </a:solidFill>
              </a:defRPr>
            </a:lvl3pPr>
            <a:lvl4pPr lvl="3" algn="ctr">
              <a:lnSpc>
                <a:spcPct val="100000"/>
              </a:lnSpc>
              <a:spcBef>
                <a:spcPts val="0"/>
              </a:spcBef>
              <a:spcAft>
                <a:spcPts val="0"/>
              </a:spcAft>
              <a:buClr>
                <a:srgbClr val="338987"/>
              </a:buClr>
              <a:buSzPts val="1800"/>
              <a:buNone/>
              <a:defRPr sz="1800" b="0">
                <a:solidFill>
                  <a:srgbClr val="338987"/>
                </a:solidFill>
              </a:defRPr>
            </a:lvl4pPr>
            <a:lvl5pPr lvl="4" algn="ctr">
              <a:lnSpc>
                <a:spcPct val="100000"/>
              </a:lnSpc>
              <a:spcBef>
                <a:spcPts val="0"/>
              </a:spcBef>
              <a:spcAft>
                <a:spcPts val="0"/>
              </a:spcAft>
              <a:buClr>
                <a:srgbClr val="338987"/>
              </a:buClr>
              <a:buSzPts val="1800"/>
              <a:buNone/>
              <a:defRPr sz="1800" b="0">
                <a:solidFill>
                  <a:srgbClr val="338987"/>
                </a:solidFill>
              </a:defRPr>
            </a:lvl5pPr>
            <a:lvl6pPr lvl="5" algn="ctr">
              <a:lnSpc>
                <a:spcPct val="100000"/>
              </a:lnSpc>
              <a:spcBef>
                <a:spcPts val="0"/>
              </a:spcBef>
              <a:spcAft>
                <a:spcPts val="0"/>
              </a:spcAft>
              <a:buClr>
                <a:srgbClr val="338987"/>
              </a:buClr>
              <a:buSzPts val="1800"/>
              <a:buNone/>
              <a:defRPr sz="1800" b="0">
                <a:solidFill>
                  <a:srgbClr val="338987"/>
                </a:solidFill>
              </a:defRPr>
            </a:lvl6pPr>
            <a:lvl7pPr lvl="6" algn="ctr">
              <a:lnSpc>
                <a:spcPct val="100000"/>
              </a:lnSpc>
              <a:spcBef>
                <a:spcPts val="0"/>
              </a:spcBef>
              <a:spcAft>
                <a:spcPts val="0"/>
              </a:spcAft>
              <a:buClr>
                <a:srgbClr val="338987"/>
              </a:buClr>
              <a:buSzPts val="1800"/>
              <a:buNone/>
              <a:defRPr sz="1800" b="0">
                <a:solidFill>
                  <a:srgbClr val="338987"/>
                </a:solidFill>
              </a:defRPr>
            </a:lvl7pPr>
            <a:lvl8pPr lvl="7" algn="ctr">
              <a:lnSpc>
                <a:spcPct val="100000"/>
              </a:lnSpc>
              <a:spcBef>
                <a:spcPts val="0"/>
              </a:spcBef>
              <a:spcAft>
                <a:spcPts val="0"/>
              </a:spcAft>
              <a:buClr>
                <a:srgbClr val="338987"/>
              </a:buClr>
              <a:buSzPts val="1800"/>
              <a:buNone/>
              <a:defRPr sz="1800" b="0">
                <a:solidFill>
                  <a:srgbClr val="338987"/>
                </a:solidFill>
              </a:defRPr>
            </a:lvl8pPr>
            <a:lvl9pPr lvl="8" algn="ctr">
              <a:lnSpc>
                <a:spcPct val="100000"/>
              </a:lnSpc>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NUMBER">
  <p:cSld name="CUSTOM_6_1_1_2_1_1">
    <p:bg>
      <p:bgPr>
        <a:solidFill>
          <a:srgbClr val="F3F3F3"/>
        </a:solidFill>
        <a:effectLst/>
      </p:bgPr>
    </p:bg>
    <p:spTree>
      <p:nvGrpSpPr>
        <p:cNvPr id="1" name="Shape 72"/>
        <p:cNvGrpSpPr/>
        <p:nvPr/>
      </p:nvGrpSpPr>
      <p:grpSpPr>
        <a:xfrm>
          <a:off x="0" y="0"/>
          <a:ext cx="0" cy="0"/>
          <a:chOff x="0" y="0"/>
          <a:chExt cx="0" cy="0"/>
        </a:xfrm>
      </p:grpSpPr>
      <p:sp>
        <p:nvSpPr>
          <p:cNvPr id="73" name="Google Shape;73;p13"/>
          <p:cNvSpPr txBox="1">
            <a:spLocks noGrp="1"/>
          </p:cNvSpPr>
          <p:nvPr>
            <p:ph type="subTitle" idx="1"/>
          </p:nvPr>
        </p:nvSpPr>
        <p:spPr>
          <a:xfrm>
            <a:off x="1551538" y="1552688"/>
            <a:ext cx="1887600" cy="43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a:endParaRPr/>
          </a:p>
        </p:txBody>
      </p:sp>
      <p:sp>
        <p:nvSpPr>
          <p:cNvPr id="74" name="Google Shape;74;p13"/>
          <p:cNvSpPr txBox="1">
            <a:spLocks noGrp="1"/>
          </p:cNvSpPr>
          <p:nvPr>
            <p:ph type="title"/>
          </p:nvPr>
        </p:nvSpPr>
        <p:spPr>
          <a:xfrm>
            <a:off x="1317988" y="938488"/>
            <a:ext cx="2354700" cy="67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3F3F3"/>
              </a:buClr>
              <a:buSzPts val="3000"/>
              <a:buNone/>
              <a:defRPr sz="3000" b="0">
                <a:latin typeface="Staatliches"/>
                <a:ea typeface="Staatliches"/>
                <a:cs typeface="Staatliches"/>
                <a:sym typeface="Staatliches"/>
              </a:defRPr>
            </a:lvl1pPr>
            <a:lvl2pPr lvl="1"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75" name="Google Shape;75;p13"/>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3"/>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3"/>
          <p:cNvSpPr txBox="1">
            <a:spLocks noGrp="1"/>
          </p:cNvSpPr>
          <p:nvPr>
            <p:ph type="ctrTitle" idx="2"/>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2D406A"/>
              </a:buClr>
              <a:buSzPts val="2400"/>
              <a:buNone/>
              <a:defRPr sz="1800" b="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sz="1800" b="0">
                <a:solidFill>
                  <a:srgbClr val="338987"/>
                </a:solidFill>
              </a:defRPr>
            </a:lvl2pPr>
            <a:lvl3pPr lvl="2" algn="ctr">
              <a:lnSpc>
                <a:spcPct val="100000"/>
              </a:lnSpc>
              <a:spcBef>
                <a:spcPts val="0"/>
              </a:spcBef>
              <a:spcAft>
                <a:spcPts val="0"/>
              </a:spcAft>
              <a:buClr>
                <a:srgbClr val="338987"/>
              </a:buClr>
              <a:buSzPts val="1800"/>
              <a:buNone/>
              <a:defRPr sz="1800" b="0">
                <a:solidFill>
                  <a:srgbClr val="338987"/>
                </a:solidFill>
              </a:defRPr>
            </a:lvl3pPr>
            <a:lvl4pPr lvl="3" algn="ctr">
              <a:lnSpc>
                <a:spcPct val="100000"/>
              </a:lnSpc>
              <a:spcBef>
                <a:spcPts val="0"/>
              </a:spcBef>
              <a:spcAft>
                <a:spcPts val="0"/>
              </a:spcAft>
              <a:buClr>
                <a:srgbClr val="338987"/>
              </a:buClr>
              <a:buSzPts val="1800"/>
              <a:buNone/>
              <a:defRPr sz="1800" b="0">
                <a:solidFill>
                  <a:srgbClr val="338987"/>
                </a:solidFill>
              </a:defRPr>
            </a:lvl4pPr>
            <a:lvl5pPr lvl="4" algn="ctr">
              <a:lnSpc>
                <a:spcPct val="100000"/>
              </a:lnSpc>
              <a:spcBef>
                <a:spcPts val="0"/>
              </a:spcBef>
              <a:spcAft>
                <a:spcPts val="0"/>
              </a:spcAft>
              <a:buClr>
                <a:srgbClr val="338987"/>
              </a:buClr>
              <a:buSzPts val="1800"/>
              <a:buNone/>
              <a:defRPr sz="1800" b="0">
                <a:solidFill>
                  <a:srgbClr val="338987"/>
                </a:solidFill>
              </a:defRPr>
            </a:lvl5pPr>
            <a:lvl6pPr lvl="5" algn="ctr">
              <a:lnSpc>
                <a:spcPct val="100000"/>
              </a:lnSpc>
              <a:spcBef>
                <a:spcPts val="0"/>
              </a:spcBef>
              <a:spcAft>
                <a:spcPts val="0"/>
              </a:spcAft>
              <a:buClr>
                <a:srgbClr val="338987"/>
              </a:buClr>
              <a:buSzPts val="1800"/>
              <a:buNone/>
              <a:defRPr sz="1800" b="0">
                <a:solidFill>
                  <a:srgbClr val="338987"/>
                </a:solidFill>
              </a:defRPr>
            </a:lvl6pPr>
            <a:lvl7pPr lvl="6" algn="ctr">
              <a:lnSpc>
                <a:spcPct val="100000"/>
              </a:lnSpc>
              <a:spcBef>
                <a:spcPts val="0"/>
              </a:spcBef>
              <a:spcAft>
                <a:spcPts val="0"/>
              </a:spcAft>
              <a:buClr>
                <a:srgbClr val="338987"/>
              </a:buClr>
              <a:buSzPts val="1800"/>
              <a:buNone/>
              <a:defRPr sz="1800" b="0">
                <a:solidFill>
                  <a:srgbClr val="338987"/>
                </a:solidFill>
              </a:defRPr>
            </a:lvl7pPr>
            <a:lvl8pPr lvl="7" algn="ctr">
              <a:lnSpc>
                <a:spcPct val="100000"/>
              </a:lnSpc>
              <a:spcBef>
                <a:spcPts val="0"/>
              </a:spcBef>
              <a:spcAft>
                <a:spcPts val="0"/>
              </a:spcAft>
              <a:buClr>
                <a:srgbClr val="338987"/>
              </a:buClr>
              <a:buSzPts val="1800"/>
              <a:buNone/>
              <a:defRPr sz="1800" b="0">
                <a:solidFill>
                  <a:srgbClr val="338987"/>
                </a:solidFill>
              </a:defRPr>
            </a:lvl8pPr>
            <a:lvl9pPr lvl="8" algn="ctr">
              <a:lnSpc>
                <a:spcPct val="100000"/>
              </a:lnSpc>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X COLUMNS">
  <p:cSld name="CUSTOM_6_1_1_2_1_1_1">
    <p:bg>
      <p:bgPr>
        <a:solidFill>
          <a:srgbClr val="F3F3F3"/>
        </a:solidFill>
        <a:effectLst/>
      </p:bgPr>
    </p:bg>
    <p:spTree>
      <p:nvGrpSpPr>
        <p:cNvPr id="1"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4"/>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4"/>
          <p:cNvSpPr txBox="1">
            <a:spLocks noGrp="1"/>
          </p:cNvSpPr>
          <p:nvPr>
            <p:ph type="ctrTitle"/>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2D406A"/>
              </a:buClr>
              <a:buSzPts val="2400"/>
              <a:buNone/>
              <a:defRPr sz="1800" b="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sz="1800" b="0">
                <a:solidFill>
                  <a:srgbClr val="338987"/>
                </a:solidFill>
              </a:defRPr>
            </a:lvl2pPr>
            <a:lvl3pPr lvl="2" algn="ctr">
              <a:lnSpc>
                <a:spcPct val="100000"/>
              </a:lnSpc>
              <a:spcBef>
                <a:spcPts val="0"/>
              </a:spcBef>
              <a:spcAft>
                <a:spcPts val="0"/>
              </a:spcAft>
              <a:buClr>
                <a:srgbClr val="338987"/>
              </a:buClr>
              <a:buSzPts val="1800"/>
              <a:buNone/>
              <a:defRPr sz="1800" b="0">
                <a:solidFill>
                  <a:srgbClr val="338987"/>
                </a:solidFill>
              </a:defRPr>
            </a:lvl3pPr>
            <a:lvl4pPr lvl="3" algn="ctr">
              <a:lnSpc>
                <a:spcPct val="100000"/>
              </a:lnSpc>
              <a:spcBef>
                <a:spcPts val="0"/>
              </a:spcBef>
              <a:spcAft>
                <a:spcPts val="0"/>
              </a:spcAft>
              <a:buClr>
                <a:srgbClr val="338987"/>
              </a:buClr>
              <a:buSzPts val="1800"/>
              <a:buNone/>
              <a:defRPr sz="1800" b="0">
                <a:solidFill>
                  <a:srgbClr val="338987"/>
                </a:solidFill>
              </a:defRPr>
            </a:lvl4pPr>
            <a:lvl5pPr lvl="4" algn="ctr">
              <a:lnSpc>
                <a:spcPct val="100000"/>
              </a:lnSpc>
              <a:spcBef>
                <a:spcPts val="0"/>
              </a:spcBef>
              <a:spcAft>
                <a:spcPts val="0"/>
              </a:spcAft>
              <a:buClr>
                <a:srgbClr val="338987"/>
              </a:buClr>
              <a:buSzPts val="1800"/>
              <a:buNone/>
              <a:defRPr sz="1800" b="0">
                <a:solidFill>
                  <a:srgbClr val="338987"/>
                </a:solidFill>
              </a:defRPr>
            </a:lvl5pPr>
            <a:lvl6pPr lvl="5" algn="ctr">
              <a:lnSpc>
                <a:spcPct val="100000"/>
              </a:lnSpc>
              <a:spcBef>
                <a:spcPts val="0"/>
              </a:spcBef>
              <a:spcAft>
                <a:spcPts val="0"/>
              </a:spcAft>
              <a:buClr>
                <a:srgbClr val="338987"/>
              </a:buClr>
              <a:buSzPts val="1800"/>
              <a:buNone/>
              <a:defRPr sz="1800" b="0">
                <a:solidFill>
                  <a:srgbClr val="338987"/>
                </a:solidFill>
              </a:defRPr>
            </a:lvl6pPr>
            <a:lvl7pPr lvl="6" algn="ctr">
              <a:lnSpc>
                <a:spcPct val="100000"/>
              </a:lnSpc>
              <a:spcBef>
                <a:spcPts val="0"/>
              </a:spcBef>
              <a:spcAft>
                <a:spcPts val="0"/>
              </a:spcAft>
              <a:buClr>
                <a:srgbClr val="338987"/>
              </a:buClr>
              <a:buSzPts val="1800"/>
              <a:buNone/>
              <a:defRPr sz="1800" b="0">
                <a:solidFill>
                  <a:srgbClr val="338987"/>
                </a:solidFill>
              </a:defRPr>
            </a:lvl7pPr>
            <a:lvl8pPr lvl="7" algn="ctr">
              <a:lnSpc>
                <a:spcPct val="100000"/>
              </a:lnSpc>
              <a:spcBef>
                <a:spcPts val="0"/>
              </a:spcBef>
              <a:spcAft>
                <a:spcPts val="0"/>
              </a:spcAft>
              <a:buClr>
                <a:srgbClr val="338987"/>
              </a:buClr>
              <a:buSzPts val="1800"/>
              <a:buNone/>
              <a:defRPr sz="1800" b="0">
                <a:solidFill>
                  <a:srgbClr val="338987"/>
                </a:solidFill>
              </a:defRPr>
            </a:lvl8pPr>
            <a:lvl9pPr lvl="8" algn="ctr">
              <a:lnSpc>
                <a:spcPct val="100000"/>
              </a:lnSpc>
              <a:spcBef>
                <a:spcPts val="0"/>
              </a:spcBef>
              <a:spcAft>
                <a:spcPts val="0"/>
              </a:spcAft>
              <a:buClr>
                <a:srgbClr val="338987"/>
              </a:buClr>
              <a:buSzPts val="1800"/>
              <a:buNone/>
              <a:defRPr sz="1800" b="0">
                <a:solidFill>
                  <a:srgbClr val="338987"/>
                </a:solidFill>
              </a:defRPr>
            </a:lvl9pPr>
          </a:lstStyle>
          <a:p>
            <a:endParaRPr/>
          </a:p>
        </p:txBody>
      </p:sp>
      <p:sp>
        <p:nvSpPr>
          <p:cNvPr id="82" name="Google Shape;82;p14"/>
          <p:cNvSpPr txBox="1">
            <a:spLocks noGrp="1"/>
          </p:cNvSpPr>
          <p:nvPr>
            <p:ph type="title" idx="2"/>
          </p:nvPr>
        </p:nvSpPr>
        <p:spPr>
          <a:xfrm>
            <a:off x="967226" y="1988923"/>
            <a:ext cx="1841400" cy="401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400"/>
              <a:buNone/>
              <a:defRPr sz="1200" i="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83" name="Google Shape;83;p14"/>
          <p:cNvSpPr txBox="1">
            <a:spLocks noGrp="1"/>
          </p:cNvSpPr>
          <p:nvPr>
            <p:ph type="subTitle" idx="1"/>
          </p:nvPr>
        </p:nvSpPr>
        <p:spPr>
          <a:xfrm>
            <a:off x="783450" y="2437350"/>
            <a:ext cx="2210700" cy="348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a:endParaRPr/>
          </a:p>
        </p:txBody>
      </p:sp>
      <p:sp>
        <p:nvSpPr>
          <p:cNvPr id="84" name="Google Shape;84;p14"/>
          <p:cNvSpPr txBox="1">
            <a:spLocks noGrp="1"/>
          </p:cNvSpPr>
          <p:nvPr>
            <p:ph type="title" idx="3"/>
          </p:nvPr>
        </p:nvSpPr>
        <p:spPr>
          <a:xfrm>
            <a:off x="6336924" y="1988923"/>
            <a:ext cx="1841400" cy="401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400"/>
              <a:buNone/>
              <a:defRPr sz="1200" i="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85" name="Google Shape;85;p14"/>
          <p:cNvSpPr txBox="1">
            <a:spLocks noGrp="1"/>
          </p:cNvSpPr>
          <p:nvPr>
            <p:ph type="subTitle" idx="4"/>
          </p:nvPr>
        </p:nvSpPr>
        <p:spPr>
          <a:xfrm>
            <a:off x="6153025" y="2437350"/>
            <a:ext cx="2210700" cy="348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a:endParaRPr/>
          </a:p>
        </p:txBody>
      </p:sp>
      <p:sp>
        <p:nvSpPr>
          <p:cNvPr id="86" name="Google Shape;86;p14"/>
          <p:cNvSpPr txBox="1">
            <a:spLocks noGrp="1"/>
          </p:cNvSpPr>
          <p:nvPr>
            <p:ph type="title" idx="5"/>
          </p:nvPr>
        </p:nvSpPr>
        <p:spPr>
          <a:xfrm>
            <a:off x="3651738" y="3600498"/>
            <a:ext cx="1841400" cy="401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400"/>
              <a:buNone/>
              <a:defRPr sz="1200" i="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87" name="Google Shape;87;p14"/>
          <p:cNvSpPr txBox="1">
            <a:spLocks noGrp="1"/>
          </p:cNvSpPr>
          <p:nvPr>
            <p:ph type="subTitle" idx="6"/>
          </p:nvPr>
        </p:nvSpPr>
        <p:spPr>
          <a:xfrm>
            <a:off x="3467027" y="4048925"/>
            <a:ext cx="2210700" cy="348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a:endParaRPr/>
          </a:p>
        </p:txBody>
      </p:sp>
      <p:sp>
        <p:nvSpPr>
          <p:cNvPr id="88" name="Google Shape;88;p14"/>
          <p:cNvSpPr txBox="1">
            <a:spLocks noGrp="1"/>
          </p:cNvSpPr>
          <p:nvPr>
            <p:ph type="title" idx="7"/>
          </p:nvPr>
        </p:nvSpPr>
        <p:spPr>
          <a:xfrm>
            <a:off x="3651738" y="1988923"/>
            <a:ext cx="1841400" cy="401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400"/>
              <a:buNone/>
              <a:defRPr sz="1200" i="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89" name="Google Shape;89;p14"/>
          <p:cNvSpPr txBox="1">
            <a:spLocks noGrp="1"/>
          </p:cNvSpPr>
          <p:nvPr>
            <p:ph type="subTitle" idx="8"/>
          </p:nvPr>
        </p:nvSpPr>
        <p:spPr>
          <a:xfrm>
            <a:off x="3467027" y="2437350"/>
            <a:ext cx="2210700" cy="348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a:endParaRPr/>
          </a:p>
        </p:txBody>
      </p:sp>
      <p:sp>
        <p:nvSpPr>
          <p:cNvPr id="90" name="Google Shape;90;p14"/>
          <p:cNvSpPr txBox="1">
            <a:spLocks noGrp="1"/>
          </p:cNvSpPr>
          <p:nvPr>
            <p:ph type="title" idx="9"/>
          </p:nvPr>
        </p:nvSpPr>
        <p:spPr>
          <a:xfrm>
            <a:off x="966788" y="3600498"/>
            <a:ext cx="1841400" cy="401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400"/>
              <a:buNone/>
              <a:defRPr sz="1200" i="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91" name="Google Shape;91;p14"/>
          <p:cNvSpPr txBox="1">
            <a:spLocks noGrp="1"/>
          </p:cNvSpPr>
          <p:nvPr>
            <p:ph type="subTitle" idx="13"/>
          </p:nvPr>
        </p:nvSpPr>
        <p:spPr>
          <a:xfrm>
            <a:off x="782925" y="4048925"/>
            <a:ext cx="2210700" cy="348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a:endParaRPr/>
          </a:p>
        </p:txBody>
      </p:sp>
      <p:sp>
        <p:nvSpPr>
          <p:cNvPr id="92" name="Google Shape;92;p14"/>
          <p:cNvSpPr txBox="1">
            <a:spLocks noGrp="1"/>
          </p:cNvSpPr>
          <p:nvPr>
            <p:ph type="title" idx="14"/>
          </p:nvPr>
        </p:nvSpPr>
        <p:spPr>
          <a:xfrm>
            <a:off x="6336924" y="3600498"/>
            <a:ext cx="1841400" cy="401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400"/>
              <a:buNone/>
              <a:defRPr sz="1200" i="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93" name="Google Shape;93;p14"/>
          <p:cNvSpPr txBox="1">
            <a:spLocks noGrp="1"/>
          </p:cNvSpPr>
          <p:nvPr>
            <p:ph type="subTitle" idx="15"/>
          </p:nvPr>
        </p:nvSpPr>
        <p:spPr>
          <a:xfrm>
            <a:off x="6152275" y="4048925"/>
            <a:ext cx="2210700" cy="348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p:cSld name="CUSTOM_17">
    <p:bg>
      <p:bgPr>
        <a:solidFill>
          <a:srgbClr val="F3F3F3"/>
        </a:solidFill>
        <a:effectLst/>
      </p:bgPr>
    </p:bg>
    <p:spTree>
      <p:nvGrpSpPr>
        <p:cNvPr id="1" name="Shape 94"/>
        <p:cNvGrpSpPr/>
        <p:nvPr/>
      </p:nvGrpSpPr>
      <p:grpSpPr>
        <a:xfrm>
          <a:off x="0" y="0"/>
          <a:ext cx="0" cy="0"/>
          <a:chOff x="0" y="0"/>
          <a:chExt cx="0" cy="0"/>
        </a:xfrm>
      </p:grpSpPr>
      <p:sp>
        <p:nvSpPr>
          <p:cNvPr id="95" name="Google Shape;95;p15"/>
          <p:cNvSpPr txBox="1">
            <a:spLocks noGrp="1"/>
          </p:cNvSpPr>
          <p:nvPr>
            <p:ph type="ctrTitle"/>
          </p:nvPr>
        </p:nvSpPr>
        <p:spPr>
          <a:xfrm>
            <a:off x="1102925" y="1582025"/>
            <a:ext cx="1429500" cy="79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Staatliches"/>
              <a:buNone/>
              <a:defRPr sz="3600" b="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96" name="Google Shape;96;p15"/>
          <p:cNvSpPr txBox="1">
            <a:spLocks noGrp="1"/>
          </p:cNvSpPr>
          <p:nvPr>
            <p:ph type="subTitle" idx="1"/>
          </p:nvPr>
        </p:nvSpPr>
        <p:spPr>
          <a:xfrm>
            <a:off x="892261" y="2927713"/>
            <a:ext cx="1827900" cy="1671000"/>
          </a:xfrm>
          <a:prstGeom prst="rect">
            <a:avLst/>
          </a:prstGeom>
          <a:noFill/>
          <a:ln>
            <a:noFill/>
          </a:ln>
        </p:spPr>
        <p:txBody>
          <a:bodyPr spcFirstLastPara="1" wrap="square" lIns="91425" tIns="91425" rIns="91425" bIns="91425" anchor="t" anchorCtr="0">
            <a:noAutofit/>
          </a:bodyPr>
          <a:lstStyle>
            <a:lvl1pPr marR="72000"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97" name="Google Shape;97;p15"/>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5"/>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5"/>
          <p:cNvSpPr txBox="1">
            <a:spLocks noGrp="1"/>
          </p:cNvSpPr>
          <p:nvPr>
            <p:ph type="ctrTitle" idx="2"/>
          </p:nvPr>
        </p:nvSpPr>
        <p:spPr>
          <a:xfrm>
            <a:off x="3836012" y="1582025"/>
            <a:ext cx="1429500" cy="79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Staatliches"/>
              <a:buNone/>
              <a:defRPr sz="3600" b="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100" name="Google Shape;100;p15"/>
          <p:cNvSpPr txBox="1">
            <a:spLocks noGrp="1"/>
          </p:cNvSpPr>
          <p:nvPr>
            <p:ph type="subTitle" idx="3"/>
          </p:nvPr>
        </p:nvSpPr>
        <p:spPr>
          <a:xfrm>
            <a:off x="3625361" y="2927713"/>
            <a:ext cx="1827900" cy="1671000"/>
          </a:xfrm>
          <a:prstGeom prst="rect">
            <a:avLst/>
          </a:prstGeom>
          <a:noFill/>
          <a:ln>
            <a:noFill/>
          </a:ln>
        </p:spPr>
        <p:txBody>
          <a:bodyPr spcFirstLastPara="1" wrap="square" lIns="91425" tIns="91425" rIns="91425" bIns="91425" anchor="t" anchorCtr="0">
            <a:noAutofit/>
          </a:bodyPr>
          <a:lstStyle>
            <a:lvl1pPr marR="72000"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01" name="Google Shape;101;p15"/>
          <p:cNvSpPr txBox="1">
            <a:spLocks noGrp="1"/>
          </p:cNvSpPr>
          <p:nvPr>
            <p:ph type="ctrTitle" idx="4"/>
          </p:nvPr>
        </p:nvSpPr>
        <p:spPr>
          <a:xfrm>
            <a:off x="6569025" y="1582025"/>
            <a:ext cx="1429500" cy="79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Staatliches"/>
              <a:buNone/>
              <a:defRPr sz="3600" b="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102" name="Google Shape;102;p15"/>
          <p:cNvSpPr txBox="1">
            <a:spLocks noGrp="1"/>
          </p:cNvSpPr>
          <p:nvPr>
            <p:ph type="subTitle" idx="5"/>
          </p:nvPr>
        </p:nvSpPr>
        <p:spPr>
          <a:xfrm>
            <a:off x="6358461" y="2927713"/>
            <a:ext cx="1827900" cy="1671000"/>
          </a:xfrm>
          <a:prstGeom prst="rect">
            <a:avLst/>
          </a:prstGeom>
          <a:noFill/>
          <a:ln>
            <a:noFill/>
          </a:ln>
        </p:spPr>
        <p:txBody>
          <a:bodyPr spcFirstLastPara="1" wrap="square" lIns="91425" tIns="91425" rIns="91425" bIns="91425" anchor="t" anchorCtr="0">
            <a:noAutofit/>
          </a:bodyPr>
          <a:lstStyle>
            <a:lvl1pPr marR="72000"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03" name="Google Shape;103;p15"/>
          <p:cNvSpPr txBox="1">
            <a:spLocks noGrp="1"/>
          </p:cNvSpPr>
          <p:nvPr>
            <p:ph type="ctrTitle" idx="6"/>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2D406A"/>
              </a:buClr>
              <a:buSzPts val="2400"/>
              <a:buNone/>
              <a:defRPr sz="1800" b="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sz="1800" b="0">
                <a:solidFill>
                  <a:srgbClr val="338987"/>
                </a:solidFill>
              </a:defRPr>
            </a:lvl2pPr>
            <a:lvl3pPr lvl="2" algn="ctr">
              <a:lnSpc>
                <a:spcPct val="100000"/>
              </a:lnSpc>
              <a:spcBef>
                <a:spcPts val="0"/>
              </a:spcBef>
              <a:spcAft>
                <a:spcPts val="0"/>
              </a:spcAft>
              <a:buClr>
                <a:srgbClr val="338987"/>
              </a:buClr>
              <a:buSzPts val="1800"/>
              <a:buNone/>
              <a:defRPr sz="1800" b="0">
                <a:solidFill>
                  <a:srgbClr val="338987"/>
                </a:solidFill>
              </a:defRPr>
            </a:lvl3pPr>
            <a:lvl4pPr lvl="3" algn="ctr">
              <a:lnSpc>
                <a:spcPct val="100000"/>
              </a:lnSpc>
              <a:spcBef>
                <a:spcPts val="0"/>
              </a:spcBef>
              <a:spcAft>
                <a:spcPts val="0"/>
              </a:spcAft>
              <a:buClr>
                <a:srgbClr val="338987"/>
              </a:buClr>
              <a:buSzPts val="1800"/>
              <a:buNone/>
              <a:defRPr sz="1800" b="0">
                <a:solidFill>
                  <a:srgbClr val="338987"/>
                </a:solidFill>
              </a:defRPr>
            </a:lvl4pPr>
            <a:lvl5pPr lvl="4" algn="ctr">
              <a:lnSpc>
                <a:spcPct val="100000"/>
              </a:lnSpc>
              <a:spcBef>
                <a:spcPts val="0"/>
              </a:spcBef>
              <a:spcAft>
                <a:spcPts val="0"/>
              </a:spcAft>
              <a:buClr>
                <a:srgbClr val="338987"/>
              </a:buClr>
              <a:buSzPts val="1800"/>
              <a:buNone/>
              <a:defRPr sz="1800" b="0">
                <a:solidFill>
                  <a:srgbClr val="338987"/>
                </a:solidFill>
              </a:defRPr>
            </a:lvl5pPr>
            <a:lvl6pPr lvl="5" algn="ctr">
              <a:lnSpc>
                <a:spcPct val="100000"/>
              </a:lnSpc>
              <a:spcBef>
                <a:spcPts val="0"/>
              </a:spcBef>
              <a:spcAft>
                <a:spcPts val="0"/>
              </a:spcAft>
              <a:buClr>
                <a:srgbClr val="338987"/>
              </a:buClr>
              <a:buSzPts val="1800"/>
              <a:buNone/>
              <a:defRPr sz="1800" b="0">
                <a:solidFill>
                  <a:srgbClr val="338987"/>
                </a:solidFill>
              </a:defRPr>
            </a:lvl6pPr>
            <a:lvl7pPr lvl="6" algn="ctr">
              <a:lnSpc>
                <a:spcPct val="100000"/>
              </a:lnSpc>
              <a:spcBef>
                <a:spcPts val="0"/>
              </a:spcBef>
              <a:spcAft>
                <a:spcPts val="0"/>
              </a:spcAft>
              <a:buClr>
                <a:srgbClr val="338987"/>
              </a:buClr>
              <a:buSzPts val="1800"/>
              <a:buNone/>
              <a:defRPr sz="1800" b="0">
                <a:solidFill>
                  <a:srgbClr val="338987"/>
                </a:solidFill>
              </a:defRPr>
            </a:lvl7pPr>
            <a:lvl8pPr lvl="7" algn="ctr">
              <a:lnSpc>
                <a:spcPct val="100000"/>
              </a:lnSpc>
              <a:spcBef>
                <a:spcPts val="0"/>
              </a:spcBef>
              <a:spcAft>
                <a:spcPts val="0"/>
              </a:spcAft>
              <a:buClr>
                <a:srgbClr val="338987"/>
              </a:buClr>
              <a:buSzPts val="1800"/>
              <a:buNone/>
              <a:defRPr sz="1800" b="0">
                <a:solidFill>
                  <a:srgbClr val="338987"/>
                </a:solidFill>
              </a:defRPr>
            </a:lvl8pPr>
            <a:lvl9pPr lvl="8" algn="ctr">
              <a:lnSpc>
                <a:spcPct val="100000"/>
              </a:lnSpc>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 TEXT">
  <p:cSld name="CUSTOM_17_1">
    <p:bg>
      <p:bgPr>
        <a:solidFill>
          <a:srgbClr val="F3F3F3"/>
        </a:solidFill>
        <a:effectLst/>
      </p:bgPr>
    </p:bg>
    <p:spTree>
      <p:nvGrpSpPr>
        <p:cNvPr id="1" name="Shape 104"/>
        <p:cNvGrpSpPr/>
        <p:nvPr/>
      </p:nvGrpSpPr>
      <p:grpSpPr>
        <a:xfrm>
          <a:off x="0" y="0"/>
          <a:ext cx="0" cy="0"/>
          <a:chOff x="0" y="0"/>
          <a:chExt cx="0" cy="0"/>
        </a:xfrm>
      </p:grpSpPr>
      <p:sp>
        <p:nvSpPr>
          <p:cNvPr id="105" name="Google Shape;105;p16"/>
          <p:cNvSpPr txBox="1">
            <a:spLocks noGrp="1"/>
          </p:cNvSpPr>
          <p:nvPr>
            <p:ph type="subTitle" idx="1"/>
          </p:nvPr>
        </p:nvSpPr>
        <p:spPr>
          <a:xfrm>
            <a:off x="1773600" y="1638000"/>
            <a:ext cx="5596800" cy="3963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a:endParaRPr/>
          </a:p>
        </p:txBody>
      </p:sp>
      <p:sp>
        <p:nvSpPr>
          <p:cNvPr id="106" name="Google Shape;106;p16"/>
          <p:cNvSpPr txBox="1">
            <a:spLocks noGrp="1"/>
          </p:cNvSpPr>
          <p:nvPr>
            <p:ph type="subTitle" idx="2"/>
          </p:nvPr>
        </p:nvSpPr>
        <p:spPr>
          <a:xfrm>
            <a:off x="1773600" y="2833794"/>
            <a:ext cx="5596800" cy="3963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a:endParaRPr/>
          </a:p>
        </p:txBody>
      </p:sp>
      <p:sp>
        <p:nvSpPr>
          <p:cNvPr id="107" name="Google Shape;107;p16"/>
          <p:cNvSpPr txBox="1">
            <a:spLocks noGrp="1"/>
          </p:cNvSpPr>
          <p:nvPr>
            <p:ph type="subTitle" idx="3"/>
          </p:nvPr>
        </p:nvSpPr>
        <p:spPr>
          <a:xfrm>
            <a:off x="1773600" y="4045475"/>
            <a:ext cx="5596800" cy="3963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a:endParaRPr/>
          </a:p>
        </p:txBody>
      </p:sp>
      <p:sp>
        <p:nvSpPr>
          <p:cNvPr id="108" name="Google Shape;108;p16"/>
          <p:cNvSpPr txBox="1">
            <a:spLocks noGrp="1"/>
          </p:cNvSpPr>
          <p:nvPr>
            <p:ph type="title"/>
          </p:nvPr>
        </p:nvSpPr>
        <p:spPr>
          <a:xfrm>
            <a:off x="2808900" y="940200"/>
            <a:ext cx="3526200" cy="69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9" name="Google Shape;109;p16"/>
          <p:cNvSpPr txBox="1">
            <a:spLocks noGrp="1"/>
          </p:cNvSpPr>
          <p:nvPr>
            <p:ph type="title" idx="4"/>
          </p:nvPr>
        </p:nvSpPr>
        <p:spPr>
          <a:xfrm>
            <a:off x="2808900" y="2151874"/>
            <a:ext cx="3526200" cy="69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0" name="Google Shape;110;p16"/>
          <p:cNvSpPr txBox="1">
            <a:spLocks noGrp="1"/>
          </p:cNvSpPr>
          <p:nvPr>
            <p:ph type="title" idx="5"/>
          </p:nvPr>
        </p:nvSpPr>
        <p:spPr>
          <a:xfrm>
            <a:off x="2808900" y="3347675"/>
            <a:ext cx="3526200" cy="69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TEXT 2">
  <p:cSld name="CUSTOM_6_1_1_1_2">
    <p:bg>
      <p:bgPr>
        <a:solidFill>
          <a:srgbClr val="F3F3F3"/>
        </a:solidFill>
        <a:effectLst/>
      </p:bgPr>
    </p:bg>
    <p:spTree>
      <p:nvGrpSpPr>
        <p:cNvPr id="1" name="Shape 111"/>
        <p:cNvGrpSpPr/>
        <p:nvPr/>
      </p:nvGrpSpPr>
      <p:grpSpPr>
        <a:xfrm>
          <a:off x="0" y="0"/>
          <a:ext cx="0" cy="0"/>
          <a:chOff x="0" y="0"/>
          <a:chExt cx="0" cy="0"/>
        </a:xfrm>
      </p:grpSpPr>
      <p:sp>
        <p:nvSpPr>
          <p:cNvPr id="112" name="Google Shape;112;p17"/>
          <p:cNvSpPr txBox="1">
            <a:spLocks noGrp="1"/>
          </p:cNvSpPr>
          <p:nvPr>
            <p:ph type="ctrTitle"/>
          </p:nvPr>
        </p:nvSpPr>
        <p:spPr>
          <a:xfrm>
            <a:off x="2302800" y="1658275"/>
            <a:ext cx="4538400" cy="182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b="0">
                <a:solidFill>
                  <a:srgbClr val="F3F3F3"/>
                </a:solidFill>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sz="4800" b="0">
                <a:solidFill>
                  <a:srgbClr val="338987"/>
                </a:solidFill>
              </a:defRPr>
            </a:lvl2pPr>
            <a:lvl3pPr lvl="2" algn="ctr">
              <a:lnSpc>
                <a:spcPct val="100000"/>
              </a:lnSpc>
              <a:spcBef>
                <a:spcPts val="0"/>
              </a:spcBef>
              <a:spcAft>
                <a:spcPts val="0"/>
              </a:spcAft>
              <a:buClr>
                <a:srgbClr val="338987"/>
              </a:buClr>
              <a:buSzPts val="4800"/>
              <a:buNone/>
              <a:defRPr sz="4800" b="0">
                <a:solidFill>
                  <a:srgbClr val="338987"/>
                </a:solidFill>
              </a:defRPr>
            </a:lvl3pPr>
            <a:lvl4pPr lvl="3" algn="ctr">
              <a:lnSpc>
                <a:spcPct val="100000"/>
              </a:lnSpc>
              <a:spcBef>
                <a:spcPts val="0"/>
              </a:spcBef>
              <a:spcAft>
                <a:spcPts val="0"/>
              </a:spcAft>
              <a:buClr>
                <a:srgbClr val="338987"/>
              </a:buClr>
              <a:buSzPts val="4800"/>
              <a:buNone/>
              <a:defRPr sz="4800" b="0">
                <a:solidFill>
                  <a:srgbClr val="338987"/>
                </a:solidFill>
              </a:defRPr>
            </a:lvl4pPr>
            <a:lvl5pPr lvl="4" algn="ctr">
              <a:lnSpc>
                <a:spcPct val="100000"/>
              </a:lnSpc>
              <a:spcBef>
                <a:spcPts val="0"/>
              </a:spcBef>
              <a:spcAft>
                <a:spcPts val="0"/>
              </a:spcAft>
              <a:buClr>
                <a:srgbClr val="338987"/>
              </a:buClr>
              <a:buSzPts val="4800"/>
              <a:buNone/>
              <a:defRPr sz="4800" b="0">
                <a:solidFill>
                  <a:srgbClr val="338987"/>
                </a:solidFill>
              </a:defRPr>
            </a:lvl5pPr>
            <a:lvl6pPr lvl="5" algn="ctr">
              <a:lnSpc>
                <a:spcPct val="100000"/>
              </a:lnSpc>
              <a:spcBef>
                <a:spcPts val="0"/>
              </a:spcBef>
              <a:spcAft>
                <a:spcPts val="0"/>
              </a:spcAft>
              <a:buClr>
                <a:srgbClr val="338987"/>
              </a:buClr>
              <a:buSzPts val="4800"/>
              <a:buNone/>
              <a:defRPr sz="4800" b="0">
                <a:solidFill>
                  <a:srgbClr val="338987"/>
                </a:solidFill>
              </a:defRPr>
            </a:lvl6pPr>
            <a:lvl7pPr lvl="6" algn="ctr">
              <a:lnSpc>
                <a:spcPct val="100000"/>
              </a:lnSpc>
              <a:spcBef>
                <a:spcPts val="0"/>
              </a:spcBef>
              <a:spcAft>
                <a:spcPts val="0"/>
              </a:spcAft>
              <a:buClr>
                <a:srgbClr val="338987"/>
              </a:buClr>
              <a:buSzPts val="4800"/>
              <a:buNone/>
              <a:defRPr sz="4800" b="0">
                <a:solidFill>
                  <a:srgbClr val="338987"/>
                </a:solidFill>
              </a:defRPr>
            </a:lvl7pPr>
            <a:lvl8pPr lvl="7" algn="ctr">
              <a:lnSpc>
                <a:spcPct val="100000"/>
              </a:lnSpc>
              <a:spcBef>
                <a:spcPts val="0"/>
              </a:spcBef>
              <a:spcAft>
                <a:spcPts val="0"/>
              </a:spcAft>
              <a:buClr>
                <a:srgbClr val="338987"/>
              </a:buClr>
              <a:buSzPts val="4800"/>
              <a:buNone/>
              <a:defRPr sz="4800" b="0">
                <a:solidFill>
                  <a:srgbClr val="338987"/>
                </a:solidFill>
              </a:defRPr>
            </a:lvl8pPr>
            <a:lvl9pPr lvl="8" algn="ctr">
              <a:lnSpc>
                <a:spcPct val="100000"/>
              </a:lnSpc>
              <a:spcBef>
                <a:spcPts val="0"/>
              </a:spcBef>
              <a:spcAft>
                <a:spcPts val="0"/>
              </a:spcAft>
              <a:buClr>
                <a:srgbClr val="338987"/>
              </a:buClr>
              <a:buSzPts val="4800"/>
              <a:buNone/>
              <a:defRPr sz="4800" b="0">
                <a:solidFill>
                  <a:srgbClr val="338987"/>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2">
  <p:cSld name="CUSTOM_6_1_1_2_1_1_1_1">
    <p:bg>
      <p:bgPr>
        <a:solidFill>
          <a:srgbClr val="F3F3F3"/>
        </a:solidFill>
        <a:effectLst/>
      </p:bgPr>
    </p:bg>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737772" y="3001048"/>
            <a:ext cx="1841400" cy="4017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sz="1200" i="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115" name="Google Shape;115;p18"/>
          <p:cNvSpPr txBox="1">
            <a:spLocks noGrp="1"/>
          </p:cNvSpPr>
          <p:nvPr>
            <p:ph type="subTitle" idx="1"/>
          </p:nvPr>
        </p:nvSpPr>
        <p:spPr>
          <a:xfrm>
            <a:off x="3553122" y="3449475"/>
            <a:ext cx="2210700" cy="983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a:endParaRPr/>
          </a:p>
        </p:txBody>
      </p:sp>
      <p:sp>
        <p:nvSpPr>
          <p:cNvPr id="116" name="Google Shape;116;p18"/>
          <p:cNvSpPr txBox="1">
            <a:spLocks noGrp="1"/>
          </p:cNvSpPr>
          <p:nvPr>
            <p:ph type="title" idx="2"/>
          </p:nvPr>
        </p:nvSpPr>
        <p:spPr>
          <a:xfrm>
            <a:off x="869647" y="3349598"/>
            <a:ext cx="1841400" cy="4017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sz="1200" i="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117" name="Google Shape;117;p18"/>
          <p:cNvSpPr txBox="1">
            <a:spLocks noGrp="1"/>
          </p:cNvSpPr>
          <p:nvPr>
            <p:ph type="subTitle" idx="3"/>
          </p:nvPr>
        </p:nvSpPr>
        <p:spPr>
          <a:xfrm>
            <a:off x="684997" y="3798025"/>
            <a:ext cx="2210700" cy="983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a:endParaRPr/>
          </a:p>
        </p:txBody>
      </p:sp>
      <p:sp>
        <p:nvSpPr>
          <p:cNvPr id="118" name="Google Shape;118;p18"/>
          <p:cNvSpPr txBox="1">
            <a:spLocks noGrp="1"/>
          </p:cNvSpPr>
          <p:nvPr>
            <p:ph type="title" idx="4"/>
          </p:nvPr>
        </p:nvSpPr>
        <p:spPr>
          <a:xfrm>
            <a:off x="6549147" y="3349598"/>
            <a:ext cx="1841400" cy="4017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sz="1200" i="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119" name="Google Shape;119;p18"/>
          <p:cNvSpPr txBox="1">
            <a:spLocks noGrp="1"/>
          </p:cNvSpPr>
          <p:nvPr>
            <p:ph type="subTitle" idx="5"/>
          </p:nvPr>
        </p:nvSpPr>
        <p:spPr>
          <a:xfrm>
            <a:off x="6364497" y="3798025"/>
            <a:ext cx="2210700" cy="983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11_1_2_1">
    <p:bg>
      <p:bgPr>
        <a:solidFill>
          <a:srgbClr val="F3F3F3"/>
        </a:solidFill>
        <a:effectLst/>
      </p:bgPr>
    </p:bg>
    <p:spTree>
      <p:nvGrpSpPr>
        <p:cNvPr id="1"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9"/>
          <p:cNvSpPr/>
          <p:nvPr/>
        </p:nvSpPr>
        <p:spPr>
          <a:xfrm>
            <a:off x="516007" y="504847"/>
            <a:ext cx="3278700" cy="40824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9"/>
          <p:cNvSpPr txBox="1"/>
          <p:nvPr/>
        </p:nvSpPr>
        <p:spPr>
          <a:xfrm>
            <a:off x="833900" y="3428100"/>
            <a:ext cx="2686800" cy="468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00"/>
              </a:spcBef>
              <a:spcAft>
                <a:spcPts val="0"/>
              </a:spcAft>
              <a:buClr>
                <a:srgbClr val="000000"/>
              </a:buClr>
              <a:buSzPts val="900"/>
              <a:buFont typeface="Arial"/>
              <a:buNone/>
            </a:pPr>
            <a:r>
              <a:rPr lang="en" sz="900" b="1" i="0" u="none" strike="noStrike" cap="none">
                <a:solidFill>
                  <a:schemeClr val="accent3"/>
                </a:solidFill>
                <a:latin typeface="Anaheim"/>
                <a:ea typeface="Anaheim"/>
                <a:cs typeface="Anaheim"/>
                <a:sym typeface="Anaheim"/>
              </a:rPr>
              <a:t>CREDITS</a:t>
            </a:r>
            <a:r>
              <a:rPr lang="en" sz="900" b="0" i="0" u="none" strike="noStrike" cap="none">
                <a:solidFill>
                  <a:schemeClr val="accent3"/>
                </a:solidFill>
                <a:latin typeface="Anaheim"/>
                <a:ea typeface="Anaheim"/>
                <a:cs typeface="Anaheim"/>
                <a:sym typeface="Anaheim"/>
              </a:rPr>
              <a:t>: This presentation template was created by </a:t>
            </a:r>
            <a:r>
              <a:rPr lang="en" sz="900" b="1" i="0" u="none" strike="noStrike" cap="none">
                <a:solidFill>
                  <a:schemeClr val="accent3"/>
                </a:solidFill>
                <a:uFill>
                  <a:noFill/>
                </a:uFill>
                <a:latin typeface="Anaheim"/>
                <a:ea typeface="Anaheim"/>
                <a:cs typeface="Anaheim"/>
                <a:sym typeface="Anaheim"/>
                <a:hlinkClick r:id="rId2">
                  <a:extLst>
                    <a:ext uri="{A12FA001-AC4F-418D-AE19-62706E023703}">
                      <ahyp:hlinkClr xmlns:ahyp="http://schemas.microsoft.com/office/drawing/2018/hyperlinkcolor" val="tx"/>
                    </a:ext>
                  </a:extLst>
                </a:hlinkClick>
              </a:rPr>
              <a:t>Slidesgo</a:t>
            </a:r>
            <a:r>
              <a:rPr lang="en" sz="900" b="0" i="0" u="none" strike="noStrike" cap="none">
                <a:solidFill>
                  <a:schemeClr val="accent3"/>
                </a:solidFill>
                <a:latin typeface="Anaheim"/>
                <a:ea typeface="Anaheim"/>
                <a:cs typeface="Anaheim"/>
                <a:sym typeface="Anaheim"/>
              </a:rPr>
              <a:t>, including icons by </a:t>
            </a:r>
            <a:r>
              <a:rPr lang="en" sz="900" b="1" i="0" u="none" strike="noStrike" cap="none">
                <a:solidFill>
                  <a:schemeClr val="accent3"/>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rPr>
              <a:t>Flaticon</a:t>
            </a:r>
            <a:r>
              <a:rPr lang="en" sz="900" b="0" i="0" u="none" strike="noStrike" cap="none">
                <a:solidFill>
                  <a:schemeClr val="accent3"/>
                </a:solidFill>
                <a:latin typeface="Anaheim"/>
                <a:ea typeface="Anaheim"/>
                <a:cs typeface="Anaheim"/>
                <a:sym typeface="Anaheim"/>
              </a:rPr>
              <a:t>, and infographics &amp; images by </a:t>
            </a:r>
            <a:r>
              <a:rPr lang="en" sz="900" b="1" i="0" u="none" strike="noStrike" cap="none">
                <a:solidFill>
                  <a:schemeClr val="accent3"/>
                </a:solidFill>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Freepik</a:t>
            </a:r>
            <a:r>
              <a:rPr lang="en" sz="900" b="1" i="0" u="none" strike="noStrike" cap="none">
                <a:solidFill>
                  <a:schemeClr val="accent3"/>
                </a:solidFill>
                <a:latin typeface="Anaheim"/>
                <a:ea typeface="Anaheim"/>
                <a:cs typeface="Anaheim"/>
                <a:sym typeface="Anaheim"/>
              </a:rPr>
              <a:t> </a:t>
            </a:r>
            <a:r>
              <a:rPr lang="en" sz="900" b="0" i="0" u="none" strike="noStrike" cap="none">
                <a:solidFill>
                  <a:schemeClr val="accent3"/>
                </a:solidFill>
                <a:latin typeface="Anaheim"/>
                <a:ea typeface="Anaheim"/>
                <a:cs typeface="Anaheim"/>
                <a:sym typeface="Anaheim"/>
              </a:rPr>
              <a:t>and illustrations by</a:t>
            </a:r>
            <a:r>
              <a:rPr lang="en" sz="900" b="1" i="0" u="none" strike="noStrike" cap="none">
                <a:solidFill>
                  <a:schemeClr val="accent3"/>
                </a:solidFill>
                <a:latin typeface="Anaheim"/>
                <a:ea typeface="Anaheim"/>
                <a:cs typeface="Anaheim"/>
                <a:sym typeface="Anaheim"/>
              </a:rPr>
              <a:t> </a:t>
            </a:r>
            <a:r>
              <a:rPr lang="en" sz="900" b="1" i="0" u="none" strike="noStrike" cap="none">
                <a:solidFill>
                  <a:schemeClr val="hlink"/>
                </a:solidFill>
                <a:uFill>
                  <a:noFill/>
                </a:uFill>
                <a:latin typeface="Anaheim"/>
                <a:ea typeface="Anaheim"/>
                <a:cs typeface="Anaheim"/>
                <a:sym typeface="Anaheim"/>
                <a:hlinkClick r:id="rId5"/>
              </a:rPr>
              <a:t>Storyset</a:t>
            </a:r>
            <a:endParaRPr sz="700" b="1" i="0" u="none" strike="noStrike" cap="none">
              <a:solidFill>
                <a:srgbClr val="434343"/>
              </a:solidFill>
              <a:latin typeface="Anaheim"/>
              <a:ea typeface="Anaheim"/>
              <a:cs typeface="Anaheim"/>
              <a:sym typeface="Anaheim"/>
            </a:endParaRPr>
          </a:p>
        </p:txBody>
      </p:sp>
      <p:sp>
        <p:nvSpPr>
          <p:cNvPr id="124" name="Google Shape;124;p19"/>
          <p:cNvSpPr txBox="1">
            <a:spLocks noGrp="1"/>
          </p:cNvSpPr>
          <p:nvPr>
            <p:ph type="ctrTitle"/>
          </p:nvPr>
        </p:nvSpPr>
        <p:spPr>
          <a:xfrm>
            <a:off x="833911" y="-301775"/>
            <a:ext cx="3248400" cy="2419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CBF4A"/>
              </a:buClr>
              <a:buSzPts val="3600"/>
              <a:buNone/>
              <a:defRPr sz="6000" b="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a:endParaRPr/>
          </a:p>
        </p:txBody>
      </p:sp>
      <p:sp>
        <p:nvSpPr>
          <p:cNvPr id="125" name="Google Shape;125;p19"/>
          <p:cNvSpPr txBox="1">
            <a:spLocks noGrp="1"/>
          </p:cNvSpPr>
          <p:nvPr>
            <p:ph type="subTitle" idx="1"/>
          </p:nvPr>
        </p:nvSpPr>
        <p:spPr>
          <a:xfrm>
            <a:off x="833911" y="1947275"/>
            <a:ext cx="3326700" cy="32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12_1_1">
    <p:bg>
      <p:bgPr>
        <a:solidFill>
          <a:srgbClr val="EFEFEF"/>
        </a:solid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p:cSld name="CUSTOM_7_1">
    <p:bg>
      <p:bgPr>
        <a:solidFill>
          <a:srgbClr val="F3F3F3"/>
        </a:solidFill>
        <a:effectLst/>
      </p:bgPr>
    </p:bg>
    <p:spTree>
      <p:nvGrpSpPr>
        <p:cNvPr id="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
          <p:cNvSpPr txBox="1">
            <a:spLocks noGrp="1"/>
          </p:cNvSpPr>
          <p:nvPr>
            <p:ph type="subTitle" idx="1"/>
          </p:nvPr>
        </p:nvSpPr>
        <p:spPr>
          <a:xfrm flipH="1">
            <a:off x="889350" y="1030050"/>
            <a:ext cx="7409100" cy="2884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a:lnSpc>
                <a:spcPct val="100000"/>
              </a:lnSpc>
              <a:spcBef>
                <a:spcPts val="0"/>
              </a:spcBef>
              <a:spcAft>
                <a:spcPts val="0"/>
              </a:spcAft>
              <a:buSzPts val="1400"/>
              <a:buFont typeface="Josefin Slab Thin"/>
              <a:buAutoNum type="alphaLcPeriod"/>
              <a:defRPr sz="1400">
                <a:latin typeface="Josefin Slab"/>
                <a:ea typeface="Josefin Slab"/>
                <a:cs typeface="Josefin Slab"/>
                <a:sym typeface="Josefin Slab"/>
              </a:defRPr>
            </a:lvl2pPr>
            <a:lvl3pPr lvl="2" algn="ctr">
              <a:lnSpc>
                <a:spcPct val="100000"/>
              </a:lnSpc>
              <a:spcBef>
                <a:spcPts val="0"/>
              </a:spcBef>
              <a:spcAft>
                <a:spcPts val="0"/>
              </a:spcAft>
              <a:buSzPts val="1400"/>
              <a:buFont typeface="Josefin Slab Thin"/>
              <a:buAutoNum type="romanLcPeriod"/>
              <a:defRPr sz="1400">
                <a:latin typeface="Josefin Slab"/>
                <a:ea typeface="Josefin Slab"/>
                <a:cs typeface="Josefin Slab"/>
                <a:sym typeface="Josefin Slab"/>
              </a:defRPr>
            </a:lvl3pPr>
            <a:lvl4pPr lvl="3" algn="ctr">
              <a:lnSpc>
                <a:spcPct val="100000"/>
              </a:lnSpc>
              <a:spcBef>
                <a:spcPts val="0"/>
              </a:spcBef>
              <a:spcAft>
                <a:spcPts val="0"/>
              </a:spcAft>
              <a:buSzPts val="1400"/>
              <a:buFont typeface="Josefin Slab Thin"/>
              <a:buAutoNum type="arabicPeriod"/>
              <a:defRPr sz="1400">
                <a:latin typeface="Josefin Slab"/>
                <a:ea typeface="Josefin Slab"/>
                <a:cs typeface="Josefin Slab"/>
                <a:sym typeface="Josefin Slab"/>
              </a:defRPr>
            </a:lvl4pPr>
            <a:lvl5pPr lvl="4" algn="ctr">
              <a:lnSpc>
                <a:spcPct val="100000"/>
              </a:lnSpc>
              <a:spcBef>
                <a:spcPts val="0"/>
              </a:spcBef>
              <a:spcAft>
                <a:spcPts val="0"/>
              </a:spcAft>
              <a:buSzPts val="1400"/>
              <a:buFont typeface="Josefin Slab Thin"/>
              <a:buAutoNum type="alphaLcPeriod"/>
              <a:defRPr sz="1400">
                <a:latin typeface="Josefin Slab"/>
                <a:ea typeface="Josefin Slab"/>
                <a:cs typeface="Josefin Slab"/>
                <a:sym typeface="Josefin Slab"/>
              </a:defRPr>
            </a:lvl5pPr>
            <a:lvl6pPr lvl="5" algn="ctr">
              <a:lnSpc>
                <a:spcPct val="100000"/>
              </a:lnSpc>
              <a:spcBef>
                <a:spcPts val="0"/>
              </a:spcBef>
              <a:spcAft>
                <a:spcPts val="0"/>
              </a:spcAft>
              <a:buSzPts val="1400"/>
              <a:buFont typeface="Josefin Slab Thin"/>
              <a:buAutoNum type="romanLcPeriod"/>
              <a:defRPr sz="1400">
                <a:latin typeface="Josefin Slab"/>
                <a:ea typeface="Josefin Slab"/>
                <a:cs typeface="Josefin Slab"/>
                <a:sym typeface="Josefin Slab"/>
              </a:defRPr>
            </a:lvl6pPr>
            <a:lvl7pPr lvl="6" algn="ctr">
              <a:lnSpc>
                <a:spcPct val="100000"/>
              </a:lnSpc>
              <a:spcBef>
                <a:spcPts val="0"/>
              </a:spcBef>
              <a:spcAft>
                <a:spcPts val="0"/>
              </a:spcAft>
              <a:buSzPts val="1400"/>
              <a:buFont typeface="Josefin Slab Thin"/>
              <a:buAutoNum type="arabicPeriod"/>
              <a:defRPr sz="1400">
                <a:latin typeface="Josefin Slab"/>
                <a:ea typeface="Josefin Slab"/>
                <a:cs typeface="Josefin Slab"/>
                <a:sym typeface="Josefin Slab"/>
              </a:defRPr>
            </a:lvl7pPr>
            <a:lvl8pPr lvl="7" algn="ctr">
              <a:lnSpc>
                <a:spcPct val="100000"/>
              </a:lnSpc>
              <a:spcBef>
                <a:spcPts val="0"/>
              </a:spcBef>
              <a:spcAft>
                <a:spcPts val="0"/>
              </a:spcAft>
              <a:buSzPts val="1400"/>
              <a:buFont typeface="Josefin Slab Thin"/>
              <a:buAutoNum type="alphaLcPeriod"/>
              <a:defRPr sz="1400">
                <a:latin typeface="Josefin Slab"/>
                <a:ea typeface="Josefin Slab"/>
                <a:cs typeface="Josefin Slab"/>
                <a:sym typeface="Josefin Slab"/>
              </a:defRPr>
            </a:lvl8pPr>
            <a:lvl9pPr lvl="8" algn="ctr">
              <a:lnSpc>
                <a:spcPct val="100000"/>
              </a:lnSpc>
              <a:spcBef>
                <a:spcPts val="0"/>
              </a:spcBef>
              <a:spcAft>
                <a:spcPts val="0"/>
              </a:spcAft>
              <a:buSzPts val="1400"/>
              <a:buFont typeface="Josefin Slab Thin"/>
              <a:buAutoNum type="romanLcPeriod"/>
              <a:defRPr sz="1400">
                <a:latin typeface="Josefin Slab"/>
                <a:ea typeface="Josefin Slab"/>
                <a:cs typeface="Josefin Slab"/>
                <a:sym typeface="Josefin Slab"/>
              </a:defRPr>
            </a:lvl9pPr>
          </a:lstStyle>
          <a:p>
            <a:endParaRPr/>
          </a:p>
        </p:txBody>
      </p:sp>
      <p:sp>
        <p:nvSpPr>
          <p:cNvPr id="15" name="Google Shape;15;p3"/>
          <p:cNvSpPr txBox="1">
            <a:spLocks noGrp="1"/>
          </p:cNvSpPr>
          <p:nvPr>
            <p:ph type="ctrTitle"/>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2D406A"/>
              </a:buClr>
              <a:buSzPts val="2400"/>
              <a:buNone/>
              <a:defRPr sz="1800" b="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sz="1800" b="0">
                <a:solidFill>
                  <a:srgbClr val="338987"/>
                </a:solidFill>
              </a:defRPr>
            </a:lvl2pPr>
            <a:lvl3pPr lvl="2" algn="ctr">
              <a:lnSpc>
                <a:spcPct val="100000"/>
              </a:lnSpc>
              <a:spcBef>
                <a:spcPts val="0"/>
              </a:spcBef>
              <a:spcAft>
                <a:spcPts val="0"/>
              </a:spcAft>
              <a:buClr>
                <a:srgbClr val="338987"/>
              </a:buClr>
              <a:buSzPts val="1800"/>
              <a:buNone/>
              <a:defRPr sz="1800" b="0">
                <a:solidFill>
                  <a:srgbClr val="338987"/>
                </a:solidFill>
              </a:defRPr>
            </a:lvl3pPr>
            <a:lvl4pPr lvl="3" algn="ctr">
              <a:lnSpc>
                <a:spcPct val="100000"/>
              </a:lnSpc>
              <a:spcBef>
                <a:spcPts val="0"/>
              </a:spcBef>
              <a:spcAft>
                <a:spcPts val="0"/>
              </a:spcAft>
              <a:buClr>
                <a:srgbClr val="338987"/>
              </a:buClr>
              <a:buSzPts val="1800"/>
              <a:buNone/>
              <a:defRPr sz="1800" b="0">
                <a:solidFill>
                  <a:srgbClr val="338987"/>
                </a:solidFill>
              </a:defRPr>
            </a:lvl4pPr>
            <a:lvl5pPr lvl="4" algn="ctr">
              <a:lnSpc>
                <a:spcPct val="100000"/>
              </a:lnSpc>
              <a:spcBef>
                <a:spcPts val="0"/>
              </a:spcBef>
              <a:spcAft>
                <a:spcPts val="0"/>
              </a:spcAft>
              <a:buClr>
                <a:srgbClr val="338987"/>
              </a:buClr>
              <a:buSzPts val="1800"/>
              <a:buNone/>
              <a:defRPr sz="1800" b="0">
                <a:solidFill>
                  <a:srgbClr val="338987"/>
                </a:solidFill>
              </a:defRPr>
            </a:lvl5pPr>
            <a:lvl6pPr lvl="5" algn="ctr">
              <a:lnSpc>
                <a:spcPct val="100000"/>
              </a:lnSpc>
              <a:spcBef>
                <a:spcPts val="0"/>
              </a:spcBef>
              <a:spcAft>
                <a:spcPts val="0"/>
              </a:spcAft>
              <a:buClr>
                <a:srgbClr val="338987"/>
              </a:buClr>
              <a:buSzPts val="1800"/>
              <a:buNone/>
              <a:defRPr sz="1800" b="0">
                <a:solidFill>
                  <a:srgbClr val="338987"/>
                </a:solidFill>
              </a:defRPr>
            </a:lvl6pPr>
            <a:lvl7pPr lvl="6" algn="ctr">
              <a:lnSpc>
                <a:spcPct val="100000"/>
              </a:lnSpc>
              <a:spcBef>
                <a:spcPts val="0"/>
              </a:spcBef>
              <a:spcAft>
                <a:spcPts val="0"/>
              </a:spcAft>
              <a:buClr>
                <a:srgbClr val="338987"/>
              </a:buClr>
              <a:buSzPts val="1800"/>
              <a:buNone/>
              <a:defRPr sz="1800" b="0">
                <a:solidFill>
                  <a:srgbClr val="338987"/>
                </a:solidFill>
              </a:defRPr>
            </a:lvl7pPr>
            <a:lvl8pPr lvl="7" algn="ctr">
              <a:lnSpc>
                <a:spcPct val="100000"/>
              </a:lnSpc>
              <a:spcBef>
                <a:spcPts val="0"/>
              </a:spcBef>
              <a:spcAft>
                <a:spcPts val="0"/>
              </a:spcAft>
              <a:buClr>
                <a:srgbClr val="338987"/>
              </a:buClr>
              <a:buSzPts val="1800"/>
              <a:buNone/>
              <a:defRPr sz="1800" b="0">
                <a:solidFill>
                  <a:srgbClr val="338987"/>
                </a:solidFill>
              </a:defRPr>
            </a:lvl8pPr>
            <a:lvl9pPr lvl="8" algn="ctr">
              <a:lnSpc>
                <a:spcPct val="100000"/>
              </a:lnSpc>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DF3E5">
            <a:alpha val="29411"/>
          </a:srgbClr>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4">
    <p:bg>
      <p:bgPr>
        <a:solidFill>
          <a:srgbClr val="F3F3F3"/>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3782800" y="1657625"/>
            <a:ext cx="2127300" cy="32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3F3F3"/>
              </a:buClr>
              <a:buSzPts val="1200"/>
              <a:buNone/>
              <a:defRPr sz="2400" b="0">
                <a:latin typeface="Staatliches"/>
                <a:ea typeface="Staatliches"/>
                <a:cs typeface="Staatliches"/>
                <a:sym typeface="Staatliches"/>
              </a:defRPr>
            </a:lvl1pPr>
            <a:lvl2pPr lvl="1" algn="l">
              <a:lnSpc>
                <a:spcPct val="100000"/>
              </a:lnSpc>
              <a:spcBef>
                <a:spcPts val="0"/>
              </a:spcBef>
              <a:spcAft>
                <a:spcPts val="0"/>
              </a:spcAft>
              <a:buClr>
                <a:srgbClr val="F3F3F3"/>
              </a:buClr>
              <a:buSzPts val="1200"/>
              <a:buNone/>
              <a:defRPr sz="1200" b="0">
                <a:solidFill>
                  <a:srgbClr val="F3F3F3"/>
                </a:solidFill>
              </a:defRPr>
            </a:lvl2pPr>
            <a:lvl3pPr lvl="2" algn="l">
              <a:lnSpc>
                <a:spcPct val="100000"/>
              </a:lnSpc>
              <a:spcBef>
                <a:spcPts val="0"/>
              </a:spcBef>
              <a:spcAft>
                <a:spcPts val="0"/>
              </a:spcAft>
              <a:buClr>
                <a:srgbClr val="F3F3F3"/>
              </a:buClr>
              <a:buSzPts val="1200"/>
              <a:buNone/>
              <a:defRPr sz="1200" b="0">
                <a:solidFill>
                  <a:srgbClr val="F3F3F3"/>
                </a:solidFill>
              </a:defRPr>
            </a:lvl3pPr>
            <a:lvl4pPr lvl="3" algn="l">
              <a:lnSpc>
                <a:spcPct val="100000"/>
              </a:lnSpc>
              <a:spcBef>
                <a:spcPts val="0"/>
              </a:spcBef>
              <a:spcAft>
                <a:spcPts val="0"/>
              </a:spcAft>
              <a:buClr>
                <a:srgbClr val="F3F3F3"/>
              </a:buClr>
              <a:buSzPts val="1200"/>
              <a:buNone/>
              <a:defRPr sz="1200" b="0">
                <a:solidFill>
                  <a:srgbClr val="F3F3F3"/>
                </a:solidFill>
              </a:defRPr>
            </a:lvl4pPr>
            <a:lvl5pPr lvl="4" algn="l">
              <a:lnSpc>
                <a:spcPct val="100000"/>
              </a:lnSpc>
              <a:spcBef>
                <a:spcPts val="0"/>
              </a:spcBef>
              <a:spcAft>
                <a:spcPts val="0"/>
              </a:spcAft>
              <a:buClr>
                <a:srgbClr val="F3F3F3"/>
              </a:buClr>
              <a:buSzPts val="1200"/>
              <a:buNone/>
              <a:defRPr sz="1200" b="0">
                <a:solidFill>
                  <a:srgbClr val="F3F3F3"/>
                </a:solidFill>
              </a:defRPr>
            </a:lvl5pPr>
            <a:lvl6pPr lvl="5" algn="l">
              <a:lnSpc>
                <a:spcPct val="100000"/>
              </a:lnSpc>
              <a:spcBef>
                <a:spcPts val="0"/>
              </a:spcBef>
              <a:spcAft>
                <a:spcPts val="0"/>
              </a:spcAft>
              <a:buClr>
                <a:srgbClr val="F3F3F3"/>
              </a:buClr>
              <a:buSzPts val="1200"/>
              <a:buNone/>
              <a:defRPr sz="1200" b="0">
                <a:solidFill>
                  <a:srgbClr val="F3F3F3"/>
                </a:solidFill>
              </a:defRPr>
            </a:lvl6pPr>
            <a:lvl7pPr lvl="6" algn="l">
              <a:lnSpc>
                <a:spcPct val="100000"/>
              </a:lnSpc>
              <a:spcBef>
                <a:spcPts val="0"/>
              </a:spcBef>
              <a:spcAft>
                <a:spcPts val="0"/>
              </a:spcAft>
              <a:buClr>
                <a:srgbClr val="F3F3F3"/>
              </a:buClr>
              <a:buSzPts val="1200"/>
              <a:buNone/>
              <a:defRPr sz="1200" b="0">
                <a:solidFill>
                  <a:srgbClr val="F3F3F3"/>
                </a:solidFill>
              </a:defRPr>
            </a:lvl7pPr>
            <a:lvl8pPr lvl="7" algn="l">
              <a:lnSpc>
                <a:spcPct val="100000"/>
              </a:lnSpc>
              <a:spcBef>
                <a:spcPts val="0"/>
              </a:spcBef>
              <a:spcAft>
                <a:spcPts val="0"/>
              </a:spcAft>
              <a:buClr>
                <a:srgbClr val="F3F3F3"/>
              </a:buClr>
              <a:buSzPts val="1200"/>
              <a:buNone/>
              <a:defRPr sz="1200" b="0">
                <a:solidFill>
                  <a:srgbClr val="F3F3F3"/>
                </a:solidFill>
              </a:defRPr>
            </a:lvl8pPr>
            <a:lvl9pPr lvl="8" algn="l">
              <a:lnSpc>
                <a:spcPct val="100000"/>
              </a:lnSpc>
              <a:spcBef>
                <a:spcPts val="0"/>
              </a:spcBef>
              <a:spcAft>
                <a:spcPts val="0"/>
              </a:spcAft>
              <a:buClr>
                <a:srgbClr val="F3F3F3"/>
              </a:buClr>
              <a:buSzPts val="1200"/>
              <a:buNone/>
              <a:defRPr sz="1200" b="0">
                <a:solidFill>
                  <a:srgbClr val="F3F3F3"/>
                </a:solidFill>
              </a:defRPr>
            </a:lvl9pPr>
          </a:lstStyle>
          <a:p>
            <a:endParaRPr/>
          </a:p>
        </p:txBody>
      </p:sp>
      <p:sp>
        <p:nvSpPr>
          <p:cNvPr id="18" name="Google Shape;18;p4"/>
          <p:cNvSpPr txBox="1">
            <a:spLocks noGrp="1"/>
          </p:cNvSpPr>
          <p:nvPr>
            <p:ph type="ctrTitle" idx="2"/>
          </p:nvPr>
        </p:nvSpPr>
        <p:spPr>
          <a:xfrm>
            <a:off x="3782800" y="3482450"/>
            <a:ext cx="2309400" cy="32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3F3F3"/>
              </a:buClr>
              <a:buSzPts val="1200"/>
              <a:buNone/>
              <a:defRPr sz="2400" b="0">
                <a:latin typeface="Staatliches"/>
                <a:ea typeface="Staatliches"/>
                <a:cs typeface="Staatliches"/>
                <a:sym typeface="Staatliches"/>
              </a:defRPr>
            </a:lvl1pPr>
            <a:lvl2pPr lvl="1" algn="l">
              <a:lnSpc>
                <a:spcPct val="100000"/>
              </a:lnSpc>
              <a:spcBef>
                <a:spcPts val="0"/>
              </a:spcBef>
              <a:spcAft>
                <a:spcPts val="0"/>
              </a:spcAft>
              <a:buClr>
                <a:srgbClr val="F3F3F3"/>
              </a:buClr>
              <a:buSzPts val="1200"/>
              <a:buNone/>
              <a:defRPr sz="1200" b="0">
                <a:solidFill>
                  <a:srgbClr val="F3F3F3"/>
                </a:solidFill>
              </a:defRPr>
            </a:lvl2pPr>
            <a:lvl3pPr lvl="2" algn="l">
              <a:lnSpc>
                <a:spcPct val="100000"/>
              </a:lnSpc>
              <a:spcBef>
                <a:spcPts val="0"/>
              </a:spcBef>
              <a:spcAft>
                <a:spcPts val="0"/>
              </a:spcAft>
              <a:buClr>
                <a:srgbClr val="F3F3F3"/>
              </a:buClr>
              <a:buSzPts val="1200"/>
              <a:buNone/>
              <a:defRPr sz="1200" b="0">
                <a:solidFill>
                  <a:srgbClr val="F3F3F3"/>
                </a:solidFill>
              </a:defRPr>
            </a:lvl3pPr>
            <a:lvl4pPr lvl="3" algn="l">
              <a:lnSpc>
                <a:spcPct val="100000"/>
              </a:lnSpc>
              <a:spcBef>
                <a:spcPts val="0"/>
              </a:spcBef>
              <a:spcAft>
                <a:spcPts val="0"/>
              </a:spcAft>
              <a:buClr>
                <a:srgbClr val="F3F3F3"/>
              </a:buClr>
              <a:buSzPts val="1200"/>
              <a:buNone/>
              <a:defRPr sz="1200" b="0">
                <a:solidFill>
                  <a:srgbClr val="F3F3F3"/>
                </a:solidFill>
              </a:defRPr>
            </a:lvl4pPr>
            <a:lvl5pPr lvl="4" algn="l">
              <a:lnSpc>
                <a:spcPct val="100000"/>
              </a:lnSpc>
              <a:spcBef>
                <a:spcPts val="0"/>
              </a:spcBef>
              <a:spcAft>
                <a:spcPts val="0"/>
              </a:spcAft>
              <a:buClr>
                <a:srgbClr val="F3F3F3"/>
              </a:buClr>
              <a:buSzPts val="1200"/>
              <a:buNone/>
              <a:defRPr sz="1200" b="0">
                <a:solidFill>
                  <a:srgbClr val="F3F3F3"/>
                </a:solidFill>
              </a:defRPr>
            </a:lvl5pPr>
            <a:lvl6pPr lvl="5" algn="l">
              <a:lnSpc>
                <a:spcPct val="100000"/>
              </a:lnSpc>
              <a:spcBef>
                <a:spcPts val="0"/>
              </a:spcBef>
              <a:spcAft>
                <a:spcPts val="0"/>
              </a:spcAft>
              <a:buClr>
                <a:srgbClr val="F3F3F3"/>
              </a:buClr>
              <a:buSzPts val="1200"/>
              <a:buNone/>
              <a:defRPr sz="1200" b="0">
                <a:solidFill>
                  <a:srgbClr val="F3F3F3"/>
                </a:solidFill>
              </a:defRPr>
            </a:lvl6pPr>
            <a:lvl7pPr lvl="6" algn="l">
              <a:lnSpc>
                <a:spcPct val="100000"/>
              </a:lnSpc>
              <a:spcBef>
                <a:spcPts val="0"/>
              </a:spcBef>
              <a:spcAft>
                <a:spcPts val="0"/>
              </a:spcAft>
              <a:buClr>
                <a:srgbClr val="F3F3F3"/>
              </a:buClr>
              <a:buSzPts val="1200"/>
              <a:buNone/>
              <a:defRPr sz="1200" b="0">
                <a:solidFill>
                  <a:srgbClr val="F3F3F3"/>
                </a:solidFill>
              </a:defRPr>
            </a:lvl7pPr>
            <a:lvl8pPr lvl="7" algn="l">
              <a:lnSpc>
                <a:spcPct val="100000"/>
              </a:lnSpc>
              <a:spcBef>
                <a:spcPts val="0"/>
              </a:spcBef>
              <a:spcAft>
                <a:spcPts val="0"/>
              </a:spcAft>
              <a:buClr>
                <a:srgbClr val="F3F3F3"/>
              </a:buClr>
              <a:buSzPts val="1200"/>
              <a:buNone/>
              <a:defRPr sz="1200" b="0">
                <a:solidFill>
                  <a:srgbClr val="F3F3F3"/>
                </a:solidFill>
              </a:defRPr>
            </a:lvl8pPr>
            <a:lvl9pPr lvl="8" algn="l">
              <a:lnSpc>
                <a:spcPct val="100000"/>
              </a:lnSpc>
              <a:spcBef>
                <a:spcPts val="0"/>
              </a:spcBef>
              <a:spcAft>
                <a:spcPts val="0"/>
              </a:spcAft>
              <a:buClr>
                <a:srgbClr val="F3F3F3"/>
              </a:buClr>
              <a:buSzPts val="1200"/>
              <a:buNone/>
              <a:defRPr sz="1200" b="0">
                <a:solidFill>
                  <a:srgbClr val="F3F3F3"/>
                </a:solidFill>
              </a:defRPr>
            </a:lvl9pPr>
          </a:lstStyle>
          <a:p>
            <a:endParaRPr/>
          </a:p>
        </p:txBody>
      </p:sp>
      <p:sp>
        <p:nvSpPr>
          <p:cNvPr id="19" name="Google Shape;19;p4"/>
          <p:cNvSpPr txBox="1">
            <a:spLocks noGrp="1"/>
          </p:cNvSpPr>
          <p:nvPr>
            <p:ph type="ctrTitle" idx="3"/>
          </p:nvPr>
        </p:nvSpPr>
        <p:spPr>
          <a:xfrm>
            <a:off x="6235575" y="1657625"/>
            <a:ext cx="2253600" cy="32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3F3F3"/>
              </a:buClr>
              <a:buSzPts val="1200"/>
              <a:buNone/>
              <a:defRPr sz="2400" b="0">
                <a:latin typeface="Staatliches"/>
                <a:ea typeface="Staatliches"/>
                <a:cs typeface="Staatliches"/>
                <a:sym typeface="Staatliches"/>
              </a:defRPr>
            </a:lvl1pPr>
            <a:lvl2pPr lvl="1" algn="l">
              <a:lnSpc>
                <a:spcPct val="100000"/>
              </a:lnSpc>
              <a:spcBef>
                <a:spcPts val="0"/>
              </a:spcBef>
              <a:spcAft>
                <a:spcPts val="0"/>
              </a:spcAft>
              <a:buClr>
                <a:srgbClr val="F3F3F3"/>
              </a:buClr>
              <a:buSzPts val="1200"/>
              <a:buNone/>
              <a:defRPr sz="1200" b="0">
                <a:solidFill>
                  <a:srgbClr val="F3F3F3"/>
                </a:solidFill>
              </a:defRPr>
            </a:lvl2pPr>
            <a:lvl3pPr lvl="2" algn="l">
              <a:lnSpc>
                <a:spcPct val="100000"/>
              </a:lnSpc>
              <a:spcBef>
                <a:spcPts val="0"/>
              </a:spcBef>
              <a:spcAft>
                <a:spcPts val="0"/>
              </a:spcAft>
              <a:buClr>
                <a:srgbClr val="F3F3F3"/>
              </a:buClr>
              <a:buSzPts val="1200"/>
              <a:buNone/>
              <a:defRPr sz="1200" b="0">
                <a:solidFill>
                  <a:srgbClr val="F3F3F3"/>
                </a:solidFill>
              </a:defRPr>
            </a:lvl3pPr>
            <a:lvl4pPr lvl="3" algn="l">
              <a:lnSpc>
                <a:spcPct val="100000"/>
              </a:lnSpc>
              <a:spcBef>
                <a:spcPts val="0"/>
              </a:spcBef>
              <a:spcAft>
                <a:spcPts val="0"/>
              </a:spcAft>
              <a:buClr>
                <a:srgbClr val="F3F3F3"/>
              </a:buClr>
              <a:buSzPts val="1200"/>
              <a:buNone/>
              <a:defRPr sz="1200" b="0">
                <a:solidFill>
                  <a:srgbClr val="F3F3F3"/>
                </a:solidFill>
              </a:defRPr>
            </a:lvl4pPr>
            <a:lvl5pPr lvl="4" algn="l">
              <a:lnSpc>
                <a:spcPct val="100000"/>
              </a:lnSpc>
              <a:spcBef>
                <a:spcPts val="0"/>
              </a:spcBef>
              <a:spcAft>
                <a:spcPts val="0"/>
              </a:spcAft>
              <a:buClr>
                <a:srgbClr val="F3F3F3"/>
              </a:buClr>
              <a:buSzPts val="1200"/>
              <a:buNone/>
              <a:defRPr sz="1200" b="0">
                <a:solidFill>
                  <a:srgbClr val="F3F3F3"/>
                </a:solidFill>
              </a:defRPr>
            </a:lvl5pPr>
            <a:lvl6pPr lvl="5" algn="l">
              <a:lnSpc>
                <a:spcPct val="100000"/>
              </a:lnSpc>
              <a:spcBef>
                <a:spcPts val="0"/>
              </a:spcBef>
              <a:spcAft>
                <a:spcPts val="0"/>
              </a:spcAft>
              <a:buClr>
                <a:srgbClr val="F3F3F3"/>
              </a:buClr>
              <a:buSzPts val="1200"/>
              <a:buNone/>
              <a:defRPr sz="1200" b="0">
                <a:solidFill>
                  <a:srgbClr val="F3F3F3"/>
                </a:solidFill>
              </a:defRPr>
            </a:lvl6pPr>
            <a:lvl7pPr lvl="6" algn="l">
              <a:lnSpc>
                <a:spcPct val="100000"/>
              </a:lnSpc>
              <a:spcBef>
                <a:spcPts val="0"/>
              </a:spcBef>
              <a:spcAft>
                <a:spcPts val="0"/>
              </a:spcAft>
              <a:buClr>
                <a:srgbClr val="F3F3F3"/>
              </a:buClr>
              <a:buSzPts val="1200"/>
              <a:buNone/>
              <a:defRPr sz="1200" b="0">
                <a:solidFill>
                  <a:srgbClr val="F3F3F3"/>
                </a:solidFill>
              </a:defRPr>
            </a:lvl7pPr>
            <a:lvl8pPr lvl="7" algn="l">
              <a:lnSpc>
                <a:spcPct val="100000"/>
              </a:lnSpc>
              <a:spcBef>
                <a:spcPts val="0"/>
              </a:spcBef>
              <a:spcAft>
                <a:spcPts val="0"/>
              </a:spcAft>
              <a:buClr>
                <a:srgbClr val="F3F3F3"/>
              </a:buClr>
              <a:buSzPts val="1200"/>
              <a:buNone/>
              <a:defRPr sz="1200" b="0">
                <a:solidFill>
                  <a:srgbClr val="F3F3F3"/>
                </a:solidFill>
              </a:defRPr>
            </a:lvl8pPr>
            <a:lvl9pPr lvl="8" algn="l">
              <a:lnSpc>
                <a:spcPct val="100000"/>
              </a:lnSpc>
              <a:spcBef>
                <a:spcPts val="0"/>
              </a:spcBef>
              <a:spcAft>
                <a:spcPts val="0"/>
              </a:spcAft>
              <a:buClr>
                <a:srgbClr val="F3F3F3"/>
              </a:buClr>
              <a:buSzPts val="1200"/>
              <a:buNone/>
              <a:defRPr sz="1200" b="0">
                <a:solidFill>
                  <a:srgbClr val="F3F3F3"/>
                </a:solidFill>
              </a:defRPr>
            </a:lvl9pPr>
          </a:lstStyle>
          <a:p>
            <a:endParaRPr/>
          </a:p>
        </p:txBody>
      </p:sp>
      <p:sp>
        <p:nvSpPr>
          <p:cNvPr id="20" name="Google Shape;20;p4"/>
          <p:cNvSpPr txBox="1">
            <a:spLocks noGrp="1"/>
          </p:cNvSpPr>
          <p:nvPr>
            <p:ph type="ctrTitle" idx="4"/>
          </p:nvPr>
        </p:nvSpPr>
        <p:spPr>
          <a:xfrm>
            <a:off x="6235575" y="3482450"/>
            <a:ext cx="2253600" cy="32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3F3F3"/>
              </a:buClr>
              <a:buSzPts val="1200"/>
              <a:buNone/>
              <a:defRPr sz="2400" b="0">
                <a:latin typeface="Staatliches"/>
                <a:ea typeface="Staatliches"/>
                <a:cs typeface="Staatliches"/>
                <a:sym typeface="Staatliches"/>
              </a:defRPr>
            </a:lvl1pPr>
            <a:lvl2pPr lvl="1" algn="l">
              <a:lnSpc>
                <a:spcPct val="100000"/>
              </a:lnSpc>
              <a:spcBef>
                <a:spcPts val="0"/>
              </a:spcBef>
              <a:spcAft>
                <a:spcPts val="0"/>
              </a:spcAft>
              <a:buClr>
                <a:srgbClr val="F3F3F3"/>
              </a:buClr>
              <a:buSzPts val="1200"/>
              <a:buNone/>
              <a:defRPr sz="1200" b="0">
                <a:solidFill>
                  <a:srgbClr val="F3F3F3"/>
                </a:solidFill>
              </a:defRPr>
            </a:lvl2pPr>
            <a:lvl3pPr lvl="2" algn="l">
              <a:lnSpc>
                <a:spcPct val="100000"/>
              </a:lnSpc>
              <a:spcBef>
                <a:spcPts val="0"/>
              </a:spcBef>
              <a:spcAft>
                <a:spcPts val="0"/>
              </a:spcAft>
              <a:buClr>
                <a:srgbClr val="F3F3F3"/>
              </a:buClr>
              <a:buSzPts val="1200"/>
              <a:buNone/>
              <a:defRPr sz="1200" b="0">
                <a:solidFill>
                  <a:srgbClr val="F3F3F3"/>
                </a:solidFill>
              </a:defRPr>
            </a:lvl3pPr>
            <a:lvl4pPr lvl="3" algn="l">
              <a:lnSpc>
                <a:spcPct val="100000"/>
              </a:lnSpc>
              <a:spcBef>
                <a:spcPts val="0"/>
              </a:spcBef>
              <a:spcAft>
                <a:spcPts val="0"/>
              </a:spcAft>
              <a:buClr>
                <a:srgbClr val="F3F3F3"/>
              </a:buClr>
              <a:buSzPts val="1200"/>
              <a:buNone/>
              <a:defRPr sz="1200" b="0">
                <a:solidFill>
                  <a:srgbClr val="F3F3F3"/>
                </a:solidFill>
              </a:defRPr>
            </a:lvl4pPr>
            <a:lvl5pPr lvl="4" algn="l">
              <a:lnSpc>
                <a:spcPct val="100000"/>
              </a:lnSpc>
              <a:spcBef>
                <a:spcPts val="0"/>
              </a:spcBef>
              <a:spcAft>
                <a:spcPts val="0"/>
              </a:spcAft>
              <a:buClr>
                <a:srgbClr val="F3F3F3"/>
              </a:buClr>
              <a:buSzPts val="1200"/>
              <a:buNone/>
              <a:defRPr sz="1200" b="0">
                <a:solidFill>
                  <a:srgbClr val="F3F3F3"/>
                </a:solidFill>
              </a:defRPr>
            </a:lvl5pPr>
            <a:lvl6pPr lvl="5" algn="l">
              <a:lnSpc>
                <a:spcPct val="100000"/>
              </a:lnSpc>
              <a:spcBef>
                <a:spcPts val="0"/>
              </a:spcBef>
              <a:spcAft>
                <a:spcPts val="0"/>
              </a:spcAft>
              <a:buClr>
                <a:srgbClr val="F3F3F3"/>
              </a:buClr>
              <a:buSzPts val="1200"/>
              <a:buNone/>
              <a:defRPr sz="1200" b="0">
                <a:solidFill>
                  <a:srgbClr val="F3F3F3"/>
                </a:solidFill>
              </a:defRPr>
            </a:lvl6pPr>
            <a:lvl7pPr lvl="6" algn="l">
              <a:lnSpc>
                <a:spcPct val="100000"/>
              </a:lnSpc>
              <a:spcBef>
                <a:spcPts val="0"/>
              </a:spcBef>
              <a:spcAft>
                <a:spcPts val="0"/>
              </a:spcAft>
              <a:buClr>
                <a:srgbClr val="F3F3F3"/>
              </a:buClr>
              <a:buSzPts val="1200"/>
              <a:buNone/>
              <a:defRPr sz="1200" b="0">
                <a:solidFill>
                  <a:srgbClr val="F3F3F3"/>
                </a:solidFill>
              </a:defRPr>
            </a:lvl7pPr>
            <a:lvl8pPr lvl="7" algn="l">
              <a:lnSpc>
                <a:spcPct val="100000"/>
              </a:lnSpc>
              <a:spcBef>
                <a:spcPts val="0"/>
              </a:spcBef>
              <a:spcAft>
                <a:spcPts val="0"/>
              </a:spcAft>
              <a:buClr>
                <a:srgbClr val="F3F3F3"/>
              </a:buClr>
              <a:buSzPts val="1200"/>
              <a:buNone/>
              <a:defRPr sz="1200" b="0">
                <a:solidFill>
                  <a:srgbClr val="F3F3F3"/>
                </a:solidFill>
              </a:defRPr>
            </a:lvl8pPr>
            <a:lvl9pPr lvl="8" algn="l">
              <a:lnSpc>
                <a:spcPct val="100000"/>
              </a:lnSpc>
              <a:spcBef>
                <a:spcPts val="0"/>
              </a:spcBef>
              <a:spcAft>
                <a:spcPts val="0"/>
              </a:spcAft>
              <a:buClr>
                <a:srgbClr val="F3F3F3"/>
              </a:buClr>
              <a:buSzPts val="1200"/>
              <a:buNone/>
              <a:defRPr sz="1200" b="0">
                <a:solidFill>
                  <a:srgbClr val="F3F3F3"/>
                </a:solidFill>
              </a:defRPr>
            </a:lvl9pPr>
          </a:lstStyle>
          <a:p>
            <a:endParaRPr/>
          </a:p>
        </p:txBody>
      </p:sp>
      <p:sp>
        <p:nvSpPr>
          <p:cNvPr id="21" name="Google Shape;21;p4"/>
          <p:cNvSpPr txBox="1">
            <a:spLocks noGrp="1"/>
          </p:cNvSpPr>
          <p:nvPr>
            <p:ph type="subTitle" idx="1"/>
          </p:nvPr>
        </p:nvSpPr>
        <p:spPr>
          <a:xfrm>
            <a:off x="3782800" y="1837203"/>
            <a:ext cx="1899900" cy="50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rgbClr val="F3F3F3"/>
              </a:buClr>
              <a:buSzPts val="1000"/>
              <a:buNone/>
              <a:defRPr sz="1000">
                <a:solidFill>
                  <a:srgbClr val="F3F3F3"/>
                </a:solidFill>
              </a:defRPr>
            </a:lvl2pPr>
            <a:lvl3pPr lvl="2" algn="l">
              <a:lnSpc>
                <a:spcPct val="100000"/>
              </a:lnSpc>
              <a:spcBef>
                <a:spcPts val="0"/>
              </a:spcBef>
              <a:spcAft>
                <a:spcPts val="0"/>
              </a:spcAft>
              <a:buClr>
                <a:srgbClr val="F3F3F3"/>
              </a:buClr>
              <a:buSzPts val="1000"/>
              <a:buNone/>
              <a:defRPr sz="1000">
                <a:solidFill>
                  <a:srgbClr val="F3F3F3"/>
                </a:solidFill>
              </a:defRPr>
            </a:lvl3pPr>
            <a:lvl4pPr lvl="3" algn="l">
              <a:lnSpc>
                <a:spcPct val="100000"/>
              </a:lnSpc>
              <a:spcBef>
                <a:spcPts val="0"/>
              </a:spcBef>
              <a:spcAft>
                <a:spcPts val="0"/>
              </a:spcAft>
              <a:buClr>
                <a:srgbClr val="F3F3F3"/>
              </a:buClr>
              <a:buSzPts val="1000"/>
              <a:buNone/>
              <a:defRPr sz="1000">
                <a:solidFill>
                  <a:srgbClr val="F3F3F3"/>
                </a:solidFill>
              </a:defRPr>
            </a:lvl4pPr>
            <a:lvl5pPr lvl="4" algn="l">
              <a:lnSpc>
                <a:spcPct val="100000"/>
              </a:lnSpc>
              <a:spcBef>
                <a:spcPts val="0"/>
              </a:spcBef>
              <a:spcAft>
                <a:spcPts val="0"/>
              </a:spcAft>
              <a:buClr>
                <a:srgbClr val="F3F3F3"/>
              </a:buClr>
              <a:buSzPts val="1000"/>
              <a:buNone/>
              <a:defRPr sz="1000">
                <a:solidFill>
                  <a:srgbClr val="F3F3F3"/>
                </a:solidFill>
              </a:defRPr>
            </a:lvl5pPr>
            <a:lvl6pPr lvl="5" algn="l">
              <a:lnSpc>
                <a:spcPct val="100000"/>
              </a:lnSpc>
              <a:spcBef>
                <a:spcPts val="0"/>
              </a:spcBef>
              <a:spcAft>
                <a:spcPts val="0"/>
              </a:spcAft>
              <a:buClr>
                <a:srgbClr val="F3F3F3"/>
              </a:buClr>
              <a:buSzPts val="1000"/>
              <a:buNone/>
              <a:defRPr sz="1000">
                <a:solidFill>
                  <a:srgbClr val="F3F3F3"/>
                </a:solidFill>
              </a:defRPr>
            </a:lvl6pPr>
            <a:lvl7pPr lvl="6" algn="l">
              <a:lnSpc>
                <a:spcPct val="100000"/>
              </a:lnSpc>
              <a:spcBef>
                <a:spcPts val="0"/>
              </a:spcBef>
              <a:spcAft>
                <a:spcPts val="0"/>
              </a:spcAft>
              <a:buClr>
                <a:srgbClr val="F3F3F3"/>
              </a:buClr>
              <a:buSzPts val="1000"/>
              <a:buNone/>
              <a:defRPr sz="1000">
                <a:solidFill>
                  <a:srgbClr val="F3F3F3"/>
                </a:solidFill>
              </a:defRPr>
            </a:lvl7pPr>
            <a:lvl8pPr lvl="7" algn="l">
              <a:lnSpc>
                <a:spcPct val="100000"/>
              </a:lnSpc>
              <a:spcBef>
                <a:spcPts val="0"/>
              </a:spcBef>
              <a:spcAft>
                <a:spcPts val="0"/>
              </a:spcAft>
              <a:buClr>
                <a:srgbClr val="F3F3F3"/>
              </a:buClr>
              <a:buSzPts val="1000"/>
              <a:buNone/>
              <a:defRPr sz="1000">
                <a:solidFill>
                  <a:srgbClr val="F3F3F3"/>
                </a:solidFill>
              </a:defRPr>
            </a:lvl8pPr>
            <a:lvl9pPr lvl="8" algn="l">
              <a:lnSpc>
                <a:spcPct val="100000"/>
              </a:lnSpc>
              <a:spcBef>
                <a:spcPts val="0"/>
              </a:spcBef>
              <a:spcAft>
                <a:spcPts val="0"/>
              </a:spcAft>
              <a:buClr>
                <a:srgbClr val="F3F3F3"/>
              </a:buClr>
              <a:buSzPts val="1000"/>
              <a:buNone/>
              <a:defRPr sz="1000">
                <a:solidFill>
                  <a:srgbClr val="F3F3F3"/>
                </a:solidFill>
              </a:defRPr>
            </a:lvl9pPr>
          </a:lstStyle>
          <a:p>
            <a:endParaRPr/>
          </a:p>
        </p:txBody>
      </p:sp>
      <p:sp>
        <p:nvSpPr>
          <p:cNvPr id="22" name="Google Shape;22;p4"/>
          <p:cNvSpPr txBox="1">
            <a:spLocks noGrp="1"/>
          </p:cNvSpPr>
          <p:nvPr>
            <p:ph type="subTitle" idx="5"/>
          </p:nvPr>
        </p:nvSpPr>
        <p:spPr>
          <a:xfrm>
            <a:off x="3782800" y="3659793"/>
            <a:ext cx="1899900" cy="50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a:endParaRPr/>
          </a:p>
        </p:txBody>
      </p:sp>
      <p:sp>
        <p:nvSpPr>
          <p:cNvPr id="23" name="Google Shape;23;p4"/>
          <p:cNvSpPr txBox="1">
            <a:spLocks noGrp="1"/>
          </p:cNvSpPr>
          <p:nvPr>
            <p:ph type="subTitle" idx="6"/>
          </p:nvPr>
        </p:nvSpPr>
        <p:spPr>
          <a:xfrm>
            <a:off x="6235575" y="1837203"/>
            <a:ext cx="1899900" cy="50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rgbClr val="F3F3F3"/>
              </a:buClr>
              <a:buSzPts val="1000"/>
              <a:buNone/>
              <a:defRPr sz="1000">
                <a:solidFill>
                  <a:srgbClr val="F3F3F3"/>
                </a:solidFill>
              </a:defRPr>
            </a:lvl2pPr>
            <a:lvl3pPr lvl="2" algn="l">
              <a:lnSpc>
                <a:spcPct val="100000"/>
              </a:lnSpc>
              <a:spcBef>
                <a:spcPts val="0"/>
              </a:spcBef>
              <a:spcAft>
                <a:spcPts val="0"/>
              </a:spcAft>
              <a:buClr>
                <a:srgbClr val="F3F3F3"/>
              </a:buClr>
              <a:buSzPts val="1000"/>
              <a:buNone/>
              <a:defRPr sz="1000">
                <a:solidFill>
                  <a:srgbClr val="F3F3F3"/>
                </a:solidFill>
              </a:defRPr>
            </a:lvl3pPr>
            <a:lvl4pPr lvl="3" algn="l">
              <a:lnSpc>
                <a:spcPct val="100000"/>
              </a:lnSpc>
              <a:spcBef>
                <a:spcPts val="0"/>
              </a:spcBef>
              <a:spcAft>
                <a:spcPts val="0"/>
              </a:spcAft>
              <a:buClr>
                <a:srgbClr val="F3F3F3"/>
              </a:buClr>
              <a:buSzPts val="1000"/>
              <a:buNone/>
              <a:defRPr sz="1000">
                <a:solidFill>
                  <a:srgbClr val="F3F3F3"/>
                </a:solidFill>
              </a:defRPr>
            </a:lvl4pPr>
            <a:lvl5pPr lvl="4" algn="l">
              <a:lnSpc>
                <a:spcPct val="100000"/>
              </a:lnSpc>
              <a:spcBef>
                <a:spcPts val="0"/>
              </a:spcBef>
              <a:spcAft>
                <a:spcPts val="0"/>
              </a:spcAft>
              <a:buClr>
                <a:srgbClr val="F3F3F3"/>
              </a:buClr>
              <a:buSzPts val="1000"/>
              <a:buNone/>
              <a:defRPr sz="1000">
                <a:solidFill>
                  <a:srgbClr val="F3F3F3"/>
                </a:solidFill>
              </a:defRPr>
            </a:lvl5pPr>
            <a:lvl6pPr lvl="5" algn="l">
              <a:lnSpc>
                <a:spcPct val="100000"/>
              </a:lnSpc>
              <a:spcBef>
                <a:spcPts val="0"/>
              </a:spcBef>
              <a:spcAft>
                <a:spcPts val="0"/>
              </a:spcAft>
              <a:buClr>
                <a:srgbClr val="F3F3F3"/>
              </a:buClr>
              <a:buSzPts val="1000"/>
              <a:buNone/>
              <a:defRPr sz="1000">
                <a:solidFill>
                  <a:srgbClr val="F3F3F3"/>
                </a:solidFill>
              </a:defRPr>
            </a:lvl6pPr>
            <a:lvl7pPr lvl="6" algn="l">
              <a:lnSpc>
                <a:spcPct val="100000"/>
              </a:lnSpc>
              <a:spcBef>
                <a:spcPts val="0"/>
              </a:spcBef>
              <a:spcAft>
                <a:spcPts val="0"/>
              </a:spcAft>
              <a:buClr>
                <a:srgbClr val="F3F3F3"/>
              </a:buClr>
              <a:buSzPts val="1000"/>
              <a:buNone/>
              <a:defRPr sz="1000">
                <a:solidFill>
                  <a:srgbClr val="F3F3F3"/>
                </a:solidFill>
              </a:defRPr>
            </a:lvl7pPr>
            <a:lvl8pPr lvl="7" algn="l">
              <a:lnSpc>
                <a:spcPct val="100000"/>
              </a:lnSpc>
              <a:spcBef>
                <a:spcPts val="0"/>
              </a:spcBef>
              <a:spcAft>
                <a:spcPts val="0"/>
              </a:spcAft>
              <a:buClr>
                <a:srgbClr val="F3F3F3"/>
              </a:buClr>
              <a:buSzPts val="1000"/>
              <a:buNone/>
              <a:defRPr sz="1000">
                <a:solidFill>
                  <a:srgbClr val="F3F3F3"/>
                </a:solidFill>
              </a:defRPr>
            </a:lvl8pPr>
            <a:lvl9pPr lvl="8" algn="l">
              <a:lnSpc>
                <a:spcPct val="100000"/>
              </a:lnSpc>
              <a:spcBef>
                <a:spcPts val="0"/>
              </a:spcBef>
              <a:spcAft>
                <a:spcPts val="0"/>
              </a:spcAft>
              <a:buClr>
                <a:srgbClr val="F3F3F3"/>
              </a:buClr>
              <a:buSzPts val="1000"/>
              <a:buNone/>
              <a:defRPr sz="1000">
                <a:solidFill>
                  <a:srgbClr val="F3F3F3"/>
                </a:solidFill>
              </a:defRPr>
            </a:lvl9pPr>
          </a:lstStyle>
          <a:p>
            <a:endParaRPr/>
          </a:p>
        </p:txBody>
      </p:sp>
      <p:sp>
        <p:nvSpPr>
          <p:cNvPr id="24" name="Google Shape;24;p4"/>
          <p:cNvSpPr txBox="1">
            <a:spLocks noGrp="1"/>
          </p:cNvSpPr>
          <p:nvPr>
            <p:ph type="subTitle" idx="7"/>
          </p:nvPr>
        </p:nvSpPr>
        <p:spPr>
          <a:xfrm>
            <a:off x="6235575" y="3659793"/>
            <a:ext cx="1899900" cy="50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1">
  <p:cSld name="CUSTOM_14_1">
    <p:bg>
      <p:bgPr>
        <a:solidFill>
          <a:srgbClr val="F3F3F3"/>
        </a:solidFill>
        <a:effectLst/>
      </p:bgPr>
    </p:bg>
    <p:spTree>
      <p:nvGrpSpPr>
        <p:cNvPr id="1"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5"/>
          <p:cNvSpPr txBox="1">
            <a:spLocks noGrp="1"/>
          </p:cNvSpPr>
          <p:nvPr>
            <p:ph type="ctrTitle"/>
          </p:nvPr>
        </p:nvSpPr>
        <p:spPr>
          <a:xfrm>
            <a:off x="2237395" y="1645788"/>
            <a:ext cx="4669200" cy="384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2D406A"/>
              </a:buClr>
              <a:buSzPts val="2400"/>
              <a:buNone/>
              <a:defRPr sz="2400" b="0">
                <a:latin typeface="Staatliches"/>
                <a:ea typeface="Staatliches"/>
                <a:cs typeface="Staatliches"/>
                <a:sym typeface="Staatliches"/>
              </a:defRPr>
            </a:lvl1pPr>
            <a:lvl2pPr lvl="1" algn="ctr">
              <a:lnSpc>
                <a:spcPct val="100000"/>
              </a:lnSpc>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9pPr>
          </a:lstStyle>
          <a:p>
            <a:endParaRPr/>
          </a:p>
        </p:txBody>
      </p:sp>
      <p:sp>
        <p:nvSpPr>
          <p:cNvPr id="28" name="Google Shape;28;p5"/>
          <p:cNvSpPr txBox="1">
            <a:spLocks noGrp="1"/>
          </p:cNvSpPr>
          <p:nvPr>
            <p:ph type="subTitle" idx="1"/>
          </p:nvPr>
        </p:nvSpPr>
        <p:spPr>
          <a:xfrm>
            <a:off x="2562675" y="2190023"/>
            <a:ext cx="4018200" cy="1307700"/>
          </a:xfrm>
          <a:prstGeom prst="rect">
            <a:avLst/>
          </a:prstGeom>
          <a:noFill/>
          <a:ln>
            <a:noFill/>
          </a:ln>
        </p:spPr>
        <p:txBody>
          <a:bodyPr spcFirstLastPara="1" wrap="square" lIns="91425" tIns="91425" rIns="91425" bIns="91425" anchor="t" anchorCtr="0">
            <a:noAutofit/>
          </a:bodyPr>
          <a:lstStyle>
            <a:lvl1pPr marR="72000" lvl="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29" name="Google Shape;29;p5"/>
          <p:cNvSpPr/>
          <p:nvPr/>
        </p:nvSpPr>
        <p:spPr>
          <a:xfrm>
            <a:off x="1555780" y="983325"/>
            <a:ext cx="6214500" cy="27186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16">
    <p:bg>
      <p:bgPr>
        <a:solidFill>
          <a:srgbClr val="F3F3F3"/>
        </a:solidFill>
        <a:effectLst/>
      </p:bgPr>
    </p:bg>
    <p:spTree>
      <p:nvGrpSpPr>
        <p:cNvPr id="1" name="Shape 30"/>
        <p:cNvGrpSpPr/>
        <p:nvPr/>
      </p:nvGrpSpPr>
      <p:grpSpPr>
        <a:xfrm>
          <a:off x="0" y="0"/>
          <a:ext cx="0" cy="0"/>
          <a:chOff x="0" y="0"/>
          <a:chExt cx="0" cy="0"/>
        </a:xfrm>
      </p:grpSpPr>
      <p:grpSp>
        <p:nvGrpSpPr>
          <p:cNvPr id="31" name="Google Shape;31;p6"/>
          <p:cNvGrpSpPr/>
          <p:nvPr/>
        </p:nvGrpSpPr>
        <p:grpSpPr>
          <a:xfrm>
            <a:off x="948275" y="3046075"/>
            <a:ext cx="8195650" cy="465225"/>
            <a:chOff x="948275" y="3046075"/>
            <a:chExt cx="8195650" cy="465225"/>
          </a:xfrm>
        </p:grpSpPr>
        <p:sp>
          <p:nvSpPr>
            <p:cNvPr id="32" name="Google Shape;32;p6"/>
            <p:cNvSpPr/>
            <p:nvPr/>
          </p:nvSpPr>
          <p:spPr>
            <a:xfrm>
              <a:off x="948275" y="3103000"/>
              <a:ext cx="8076600" cy="4083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1008525" y="3046075"/>
              <a:ext cx="8135400" cy="4083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6"/>
          <p:cNvSpPr txBox="1">
            <a:spLocks noGrp="1"/>
          </p:cNvSpPr>
          <p:nvPr>
            <p:ph type="ctrTitle"/>
          </p:nvPr>
        </p:nvSpPr>
        <p:spPr>
          <a:xfrm flipH="1">
            <a:off x="3611675" y="3046150"/>
            <a:ext cx="4728000" cy="4653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F3F3F3"/>
              </a:buClr>
              <a:buSzPts val="1200"/>
              <a:buNone/>
              <a:defRPr sz="1400" b="0">
                <a:latin typeface="Staatliches"/>
                <a:ea typeface="Staatliches"/>
                <a:cs typeface="Staatliches"/>
                <a:sym typeface="Staatliches"/>
              </a:defRPr>
            </a:lvl1pPr>
            <a:lvl2pPr lvl="1" algn="l">
              <a:lnSpc>
                <a:spcPct val="100000"/>
              </a:lnSpc>
              <a:spcBef>
                <a:spcPts val="0"/>
              </a:spcBef>
              <a:spcAft>
                <a:spcPts val="0"/>
              </a:spcAft>
              <a:buClr>
                <a:srgbClr val="F3F3F3"/>
              </a:buClr>
              <a:buSzPts val="1600"/>
              <a:buNone/>
              <a:defRPr sz="1600">
                <a:solidFill>
                  <a:srgbClr val="F3F3F3"/>
                </a:solidFill>
              </a:defRPr>
            </a:lvl2pPr>
            <a:lvl3pPr lvl="2" algn="l">
              <a:lnSpc>
                <a:spcPct val="100000"/>
              </a:lnSpc>
              <a:spcBef>
                <a:spcPts val="0"/>
              </a:spcBef>
              <a:spcAft>
                <a:spcPts val="0"/>
              </a:spcAft>
              <a:buClr>
                <a:srgbClr val="F3F3F3"/>
              </a:buClr>
              <a:buSzPts val="1600"/>
              <a:buNone/>
              <a:defRPr sz="1600">
                <a:solidFill>
                  <a:srgbClr val="F3F3F3"/>
                </a:solidFill>
              </a:defRPr>
            </a:lvl3pPr>
            <a:lvl4pPr lvl="3" algn="l">
              <a:lnSpc>
                <a:spcPct val="100000"/>
              </a:lnSpc>
              <a:spcBef>
                <a:spcPts val="0"/>
              </a:spcBef>
              <a:spcAft>
                <a:spcPts val="0"/>
              </a:spcAft>
              <a:buClr>
                <a:srgbClr val="F3F3F3"/>
              </a:buClr>
              <a:buSzPts val="1600"/>
              <a:buNone/>
              <a:defRPr sz="1600">
                <a:solidFill>
                  <a:srgbClr val="F3F3F3"/>
                </a:solidFill>
              </a:defRPr>
            </a:lvl4pPr>
            <a:lvl5pPr lvl="4" algn="l">
              <a:lnSpc>
                <a:spcPct val="100000"/>
              </a:lnSpc>
              <a:spcBef>
                <a:spcPts val="0"/>
              </a:spcBef>
              <a:spcAft>
                <a:spcPts val="0"/>
              </a:spcAft>
              <a:buClr>
                <a:srgbClr val="F3F3F3"/>
              </a:buClr>
              <a:buSzPts val="1600"/>
              <a:buNone/>
              <a:defRPr sz="1600">
                <a:solidFill>
                  <a:srgbClr val="F3F3F3"/>
                </a:solidFill>
              </a:defRPr>
            </a:lvl5pPr>
            <a:lvl6pPr lvl="5" algn="l">
              <a:lnSpc>
                <a:spcPct val="100000"/>
              </a:lnSpc>
              <a:spcBef>
                <a:spcPts val="0"/>
              </a:spcBef>
              <a:spcAft>
                <a:spcPts val="0"/>
              </a:spcAft>
              <a:buClr>
                <a:srgbClr val="F3F3F3"/>
              </a:buClr>
              <a:buSzPts val="1600"/>
              <a:buNone/>
              <a:defRPr sz="1600">
                <a:solidFill>
                  <a:srgbClr val="F3F3F3"/>
                </a:solidFill>
              </a:defRPr>
            </a:lvl6pPr>
            <a:lvl7pPr lvl="6" algn="l">
              <a:lnSpc>
                <a:spcPct val="100000"/>
              </a:lnSpc>
              <a:spcBef>
                <a:spcPts val="0"/>
              </a:spcBef>
              <a:spcAft>
                <a:spcPts val="0"/>
              </a:spcAft>
              <a:buClr>
                <a:srgbClr val="F3F3F3"/>
              </a:buClr>
              <a:buSzPts val="1600"/>
              <a:buNone/>
              <a:defRPr sz="1600">
                <a:solidFill>
                  <a:srgbClr val="F3F3F3"/>
                </a:solidFill>
              </a:defRPr>
            </a:lvl7pPr>
            <a:lvl8pPr lvl="7" algn="l">
              <a:lnSpc>
                <a:spcPct val="100000"/>
              </a:lnSpc>
              <a:spcBef>
                <a:spcPts val="0"/>
              </a:spcBef>
              <a:spcAft>
                <a:spcPts val="0"/>
              </a:spcAft>
              <a:buClr>
                <a:srgbClr val="F3F3F3"/>
              </a:buClr>
              <a:buSzPts val="1600"/>
              <a:buNone/>
              <a:defRPr sz="1600">
                <a:solidFill>
                  <a:srgbClr val="F3F3F3"/>
                </a:solidFill>
              </a:defRPr>
            </a:lvl8pPr>
            <a:lvl9pPr lvl="8" algn="l">
              <a:lnSpc>
                <a:spcPct val="100000"/>
              </a:lnSpc>
              <a:spcBef>
                <a:spcPts val="0"/>
              </a:spcBef>
              <a:spcAft>
                <a:spcPts val="0"/>
              </a:spcAft>
              <a:buClr>
                <a:srgbClr val="F3F3F3"/>
              </a:buClr>
              <a:buSzPts val="1600"/>
              <a:buNone/>
              <a:defRPr sz="1600">
                <a:solidFill>
                  <a:srgbClr val="F3F3F3"/>
                </a:solidFill>
              </a:defRPr>
            </a:lvl9pPr>
          </a:lstStyle>
          <a:p>
            <a:endParaRPr/>
          </a:p>
        </p:txBody>
      </p:sp>
      <p:sp>
        <p:nvSpPr>
          <p:cNvPr id="35" name="Google Shape;35;p6"/>
          <p:cNvSpPr txBox="1">
            <a:spLocks noGrp="1"/>
          </p:cNvSpPr>
          <p:nvPr>
            <p:ph type="subTitle" idx="1"/>
          </p:nvPr>
        </p:nvSpPr>
        <p:spPr>
          <a:xfrm flipH="1">
            <a:off x="4201775" y="1876125"/>
            <a:ext cx="4137900" cy="1001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3F3F3"/>
              </a:buClr>
              <a:buSzPts val="1400"/>
              <a:buFont typeface="Abel"/>
              <a:buNone/>
              <a:defRPr sz="1600"/>
            </a:lvl1pPr>
            <a:lvl2pPr lvl="1"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2pPr>
            <a:lvl3pPr lvl="2"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3pPr>
            <a:lvl4pPr lvl="3"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4pPr>
            <a:lvl5pPr lvl="4"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5pPr>
            <a:lvl6pPr lvl="5"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6pPr>
            <a:lvl7pPr lvl="6"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7pPr>
            <a:lvl8pPr lvl="7"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8pPr>
            <a:lvl9pPr lvl="8"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CUSTOM_16_2">
    <p:bg>
      <p:bgPr>
        <a:solidFill>
          <a:srgbClr val="F3F3F3"/>
        </a:solidFill>
        <a:effectLst/>
      </p:bgPr>
    </p:bg>
    <p:spTree>
      <p:nvGrpSpPr>
        <p:cNvPr id="1"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7"/>
          <p:cNvSpPr txBox="1">
            <a:spLocks noGrp="1"/>
          </p:cNvSpPr>
          <p:nvPr>
            <p:ph type="ctrTitle"/>
          </p:nvPr>
        </p:nvSpPr>
        <p:spPr>
          <a:xfrm>
            <a:off x="1456650" y="1715300"/>
            <a:ext cx="1745100" cy="1104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3F3F3"/>
              </a:buClr>
              <a:buSzPts val="3000"/>
              <a:buNone/>
              <a:defRPr sz="3600" b="0">
                <a:latin typeface="Staatliches"/>
                <a:ea typeface="Staatliches"/>
                <a:cs typeface="Staatliches"/>
                <a:sym typeface="Staatliches"/>
              </a:defRPr>
            </a:lvl1pPr>
            <a:lvl2pPr lvl="1"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39" name="Google Shape;39;p7"/>
          <p:cNvSpPr txBox="1">
            <a:spLocks noGrp="1"/>
          </p:cNvSpPr>
          <p:nvPr>
            <p:ph type="subTitle" idx="1"/>
          </p:nvPr>
        </p:nvSpPr>
        <p:spPr>
          <a:xfrm>
            <a:off x="889350" y="2819625"/>
            <a:ext cx="2312400" cy="1104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F3F3F3"/>
              </a:buClr>
              <a:buSzPts val="1400"/>
              <a:buNone/>
              <a:defRPr/>
            </a:lvl1pPr>
            <a:lvl2pPr lvl="1"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40" name="Google Shape;40;p7"/>
          <p:cNvSpPr/>
          <p:nvPr/>
        </p:nvSpPr>
        <p:spPr>
          <a:xfrm>
            <a:off x="411569" y="778875"/>
            <a:ext cx="3715500" cy="34884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S">
  <p:cSld name="CUSTOM_16_1">
    <p:bg>
      <p:bgPr>
        <a:solidFill>
          <a:srgbClr val="F3F3F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ctrTitle"/>
          </p:nvPr>
        </p:nvSpPr>
        <p:spPr>
          <a:xfrm>
            <a:off x="1477038" y="2960925"/>
            <a:ext cx="2538900" cy="38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2D406A"/>
              </a:buClr>
              <a:buSzPts val="1600"/>
              <a:buNone/>
              <a:defRPr sz="1600" b="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3" name="Google Shape;43;p8"/>
          <p:cNvSpPr txBox="1">
            <a:spLocks noGrp="1"/>
          </p:cNvSpPr>
          <p:nvPr>
            <p:ph type="subTitle" idx="1"/>
          </p:nvPr>
        </p:nvSpPr>
        <p:spPr>
          <a:xfrm>
            <a:off x="1477050" y="3273500"/>
            <a:ext cx="2642400" cy="568500"/>
          </a:xfrm>
          <a:prstGeom prst="rect">
            <a:avLst/>
          </a:prstGeom>
          <a:noFill/>
          <a:ln>
            <a:noFill/>
          </a:ln>
        </p:spPr>
        <p:txBody>
          <a:bodyPr spcFirstLastPara="1" wrap="square" lIns="91425" tIns="91425" rIns="91425" bIns="91425" anchor="t" anchorCtr="0">
            <a:noAutofit/>
          </a:bodyPr>
          <a:lstStyle>
            <a:lvl1pPr marR="72000" lvl="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4" name="Google Shape;44;p8"/>
          <p:cNvSpPr txBox="1">
            <a:spLocks noGrp="1"/>
          </p:cNvSpPr>
          <p:nvPr>
            <p:ph type="ctrTitle" idx="2"/>
          </p:nvPr>
        </p:nvSpPr>
        <p:spPr>
          <a:xfrm>
            <a:off x="4938415" y="2957875"/>
            <a:ext cx="2538900" cy="38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2D406A"/>
              </a:buClr>
              <a:buSzPts val="1600"/>
              <a:buNone/>
              <a:defRPr sz="1600" b="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5" name="Google Shape;45;p8"/>
          <p:cNvSpPr txBox="1">
            <a:spLocks noGrp="1"/>
          </p:cNvSpPr>
          <p:nvPr>
            <p:ph type="subTitle" idx="3"/>
          </p:nvPr>
        </p:nvSpPr>
        <p:spPr>
          <a:xfrm>
            <a:off x="4938421" y="3270450"/>
            <a:ext cx="2538900" cy="568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6" name="Google Shape;46;p8"/>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8"/>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8"/>
          <p:cNvSpPr txBox="1">
            <a:spLocks noGrp="1"/>
          </p:cNvSpPr>
          <p:nvPr>
            <p:ph type="ctrTitle" idx="4"/>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2D406A"/>
              </a:buClr>
              <a:buSzPts val="2400"/>
              <a:buNone/>
              <a:defRPr sz="1800" b="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sz="1800" b="0">
                <a:solidFill>
                  <a:srgbClr val="338987"/>
                </a:solidFill>
              </a:defRPr>
            </a:lvl2pPr>
            <a:lvl3pPr lvl="2" algn="ctr">
              <a:lnSpc>
                <a:spcPct val="100000"/>
              </a:lnSpc>
              <a:spcBef>
                <a:spcPts val="0"/>
              </a:spcBef>
              <a:spcAft>
                <a:spcPts val="0"/>
              </a:spcAft>
              <a:buClr>
                <a:srgbClr val="338987"/>
              </a:buClr>
              <a:buSzPts val="1800"/>
              <a:buNone/>
              <a:defRPr sz="1800" b="0">
                <a:solidFill>
                  <a:srgbClr val="338987"/>
                </a:solidFill>
              </a:defRPr>
            </a:lvl3pPr>
            <a:lvl4pPr lvl="3" algn="ctr">
              <a:lnSpc>
                <a:spcPct val="100000"/>
              </a:lnSpc>
              <a:spcBef>
                <a:spcPts val="0"/>
              </a:spcBef>
              <a:spcAft>
                <a:spcPts val="0"/>
              </a:spcAft>
              <a:buClr>
                <a:srgbClr val="338987"/>
              </a:buClr>
              <a:buSzPts val="1800"/>
              <a:buNone/>
              <a:defRPr sz="1800" b="0">
                <a:solidFill>
                  <a:srgbClr val="338987"/>
                </a:solidFill>
              </a:defRPr>
            </a:lvl4pPr>
            <a:lvl5pPr lvl="4" algn="ctr">
              <a:lnSpc>
                <a:spcPct val="100000"/>
              </a:lnSpc>
              <a:spcBef>
                <a:spcPts val="0"/>
              </a:spcBef>
              <a:spcAft>
                <a:spcPts val="0"/>
              </a:spcAft>
              <a:buClr>
                <a:srgbClr val="338987"/>
              </a:buClr>
              <a:buSzPts val="1800"/>
              <a:buNone/>
              <a:defRPr sz="1800" b="0">
                <a:solidFill>
                  <a:srgbClr val="338987"/>
                </a:solidFill>
              </a:defRPr>
            </a:lvl5pPr>
            <a:lvl6pPr lvl="5" algn="ctr">
              <a:lnSpc>
                <a:spcPct val="100000"/>
              </a:lnSpc>
              <a:spcBef>
                <a:spcPts val="0"/>
              </a:spcBef>
              <a:spcAft>
                <a:spcPts val="0"/>
              </a:spcAft>
              <a:buClr>
                <a:srgbClr val="338987"/>
              </a:buClr>
              <a:buSzPts val="1800"/>
              <a:buNone/>
              <a:defRPr sz="1800" b="0">
                <a:solidFill>
                  <a:srgbClr val="338987"/>
                </a:solidFill>
              </a:defRPr>
            </a:lvl6pPr>
            <a:lvl7pPr lvl="6" algn="ctr">
              <a:lnSpc>
                <a:spcPct val="100000"/>
              </a:lnSpc>
              <a:spcBef>
                <a:spcPts val="0"/>
              </a:spcBef>
              <a:spcAft>
                <a:spcPts val="0"/>
              </a:spcAft>
              <a:buClr>
                <a:srgbClr val="338987"/>
              </a:buClr>
              <a:buSzPts val="1800"/>
              <a:buNone/>
              <a:defRPr sz="1800" b="0">
                <a:solidFill>
                  <a:srgbClr val="338987"/>
                </a:solidFill>
              </a:defRPr>
            </a:lvl7pPr>
            <a:lvl8pPr lvl="7" algn="ctr">
              <a:lnSpc>
                <a:spcPct val="100000"/>
              </a:lnSpc>
              <a:spcBef>
                <a:spcPts val="0"/>
              </a:spcBef>
              <a:spcAft>
                <a:spcPts val="0"/>
              </a:spcAft>
              <a:buClr>
                <a:srgbClr val="338987"/>
              </a:buClr>
              <a:buSzPts val="1800"/>
              <a:buNone/>
              <a:defRPr sz="1800" b="0">
                <a:solidFill>
                  <a:srgbClr val="338987"/>
                </a:solidFill>
              </a:defRPr>
            </a:lvl8pPr>
            <a:lvl9pPr lvl="8" algn="ctr">
              <a:lnSpc>
                <a:spcPct val="100000"/>
              </a:lnSpc>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UR COLUMNS">
  <p:cSld name="CUSTOM_16_1_1">
    <p:bg>
      <p:bgPr>
        <a:solidFill>
          <a:srgbClr val="F3F3F3"/>
        </a:solidFill>
        <a:effectLst/>
      </p:bgPr>
    </p:bg>
    <p:spTree>
      <p:nvGrpSpPr>
        <p:cNvPr id="1" name="Shape 49"/>
        <p:cNvGrpSpPr/>
        <p:nvPr/>
      </p:nvGrpSpPr>
      <p:grpSpPr>
        <a:xfrm>
          <a:off x="0" y="0"/>
          <a:ext cx="0" cy="0"/>
          <a:chOff x="0" y="0"/>
          <a:chExt cx="0" cy="0"/>
        </a:xfrm>
      </p:grpSpPr>
      <p:sp>
        <p:nvSpPr>
          <p:cNvPr id="50" name="Google Shape;50;p9"/>
          <p:cNvSpPr txBox="1">
            <a:spLocks noGrp="1"/>
          </p:cNvSpPr>
          <p:nvPr>
            <p:ph type="ctrTitle"/>
          </p:nvPr>
        </p:nvSpPr>
        <p:spPr>
          <a:xfrm>
            <a:off x="1651900" y="1663150"/>
            <a:ext cx="2784900" cy="576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600"/>
              <a:buNone/>
              <a:defRPr sz="1600" b="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sz="1600" b="0">
                <a:latin typeface="Anton"/>
                <a:ea typeface="Anton"/>
                <a:cs typeface="Anton"/>
                <a:sym typeface="Anton"/>
              </a:defRPr>
            </a:lvl2pPr>
            <a:lvl3pPr lvl="2" algn="l">
              <a:lnSpc>
                <a:spcPct val="100000"/>
              </a:lnSpc>
              <a:spcBef>
                <a:spcPts val="0"/>
              </a:spcBef>
              <a:spcAft>
                <a:spcPts val="0"/>
              </a:spcAft>
              <a:buSzPts val="1600"/>
              <a:buFont typeface="Anton"/>
              <a:buNone/>
              <a:defRPr sz="1600" b="0">
                <a:latin typeface="Anton"/>
                <a:ea typeface="Anton"/>
                <a:cs typeface="Anton"/>
                <a:sym typeface="Anton"/>
              </a:defRPr>
            </a:lvl3pPr>
            <a:lvl4pPr lvl="3" algn="l">
              <a:lnSpc>
                <a:spcPct val="100000"/>
              </a:lnSpc>
              <a:spcBef>
                <a:spcPts val="0"/>
              </a:spcBef>
              <a:spcAft>
                <a:spcPts val="0"/>
              </a:spcAft>
              <a:buSzPts val="1600"/>
              <a:buFont typeface="Anton"/>
              <a:buNone/>
              <a:defRPr sz="1600" b="0">
                <a:latin typeface="Anton"/>
                <a:ea typeface="Anton"/>
                <a:cs typeface="Anton"/>
                <a:sym typeface="Anton"/>
              </a:defRPr>
            </a:lvl4pPr>
            <a:lvl5pPr lvl="4" algn="l">
              <a:lnSpc>
                <a:spcPct val="100000"/>
              </a:lnSpc>
              <a:spcBef>
                <a:spcPts val="0"/>
              </a:spcBef>
              <a:spcAft>
                <a:spcPts val="0"/>
              </a:spcAft>
              <a:buSzPts val="1600"/>
              <a:buFont typeface="Anton"/>
              <a:buNone/>
              <a:defRPr sz="1600" b="0">
                <a:latin typeface="Anton"/>
                <a:ea typeface="Anton"/>
                <a:cs typeface="Anton"/>
                <a:sym typeface="Anton"/>
              </a:defRPr>
            </a:lvl5pPr>
            <a:lvl6pPr lvl="5" algn="l">
              <a:lnSpc>
                <a:spcPct val="100000"/>
              </a:lnSpc>
              <a:spcBef>
                <a:spcPts val="0"/>
              </a:spcBef>
              <a:spcAft>
                <a:spcPts val="0"/>
              </a:spcAft>
              <a:buSzPts val="1600"/>
              <a:buFont typeface="Anton"/>
              <a:buNone/>
              <a:defRPr sz="1600" b="0">
                <a:latin typeface="Anton"/>
                <a:ea typeface="Anton"/>
                <a:cs typeface="Anton"/>
                <a:sym typeface="Anton"/>
              </a:defRPr>
            </a:lvl6pPr>
            <a:lvl7pPr lvl="6" algn="l">
              <a:lnSpc>
                <a:spcPct val="100000"/>
              </a:lnSpc>
              <a:spcBef>
                <a:spcPts val="0"/>
              </a:spcBef>
              <a:spcAft>
                <a:spcPts val="0"/>
              </a:spcAft>
              <a:buSzPts val="1600"/>
              <a:buFont typeface="Anton"/>
              <a:buNone/>
              <a:defRPr sz="1600" b="0">
                <a:latin typeface="Anton"/>
                <a:ea typeface="Anton"/>
                <a:cs typeface="Anton"/>
                <a:sym typeface="Anton"/>
              </a:defRPr>
            </a:lvl7pPr>
            <a:lvl8pPr lvl="7" algn="l">
              <a:lnSpc>
                <a:spcPct val="100000"/>
              </a:lnSpc>
              <a:spcBef>
                <a:spcPts val="0"/>
              </a:spcBef>
              <a:spcAft>
                <a:spcPts val="0"/>
              </a:spcAft>
              <a:buSzPts val="1600"/>
              <a:buFont typeface="Anton"/>
              <a:buNone/>
              <a:defRPr sz="1600" b="0">
                <a:latin typeface="Anton"/>
                <a:ea typeface="Anton"/>
                <a:cs typeface="Anton"/>
                <a:sym typeface="Anton"/>
              </a:defRPr>
            </a:lvl8pPr>
            <a:lvl9pPr lvl="8" algn="l">
              <a:lnSpc>
                <a:spcPct val="100000"/>
              </a:lnSpc>
              <a:spcBef>
                <a:spcPts val="0"/>
              </a:spcBef>
              <a:spcAft>
                <a:spcPts val="0"/>
              </a:spcAft>
              <a:buSzPts val="1600"/>
              <a:buFont typeface="Anton"/>
              <a:buNone/>
              <a:defRPr sz="1600" b="0">
                <a:latin typeface="Anton"/>
                <a:ea typeface="Anton"/>
                <a:cs typeface="Anton"/>
                <a:sym typeface="Anton"/>
              </a:defRPr>
            </a:lvl9pPr>
          </a:lstStyle>
          <a:p>
            <a:endParaRPr/>
          </a:p>
        </p:txBody>
      </p:sp>
      <p:sp>
        <p:nvSpPr>
          <p:cNvPr id="51" name="Google Shape;51;p9"/>
          <p:cNvSpPr txBox="1">
            <a:spLocks noGrp="1"/>
          </p:cNvSpPr>
          <p:nvPr>
            <p:ph type="subTitle" idx="1"/>
          </p:nvPr>
        </p:nvSpPr>
        <p:spPr>
          <a:xfrm>
            <a:off x="1651900" y="2239450"/>
            <a:ext cx="2907900" cy="97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2" name="Google Shape;52;p9"/>
          <p:cNvSpPr txBox="1">
            <a:spLocks noGrp="1"/>
          </p:cNvSpPr>
          <p:nvPr>
            <p:ph type="ctrTitle" idx="2"/>
          </p:nvPr>
        </p:nvSpPr>
        <p:spPr>
          <a:xfrm>
            <a:off x="1651900" y="3365574"/>
            <a:ext cx="2784900" cy="576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600"/>
              <a:buNone/>
              <a:defRPr sz="1600" b="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sz="1600" b="0">
                <a:latin typeface="Anton"/>
                <a:ea typeface="Anton"/>
                <a:cs typeface="Anton"/>
                <a:sym typeface="Anton"/>
              </a:defRPr>
            </a:lvl2pPr>
            <a:lvl3pPr lvl="2" algn="l">
              <a:lnSpc>
                <a:spcPct val="100000"/>
              </a:lnSpc>
              <a:spcBef>
                <a:spcPts val="0"/>
              </a:spcBef>
              <a:spcAft>
                <a:spcPts val="0"/>
              </a:spcAft>
              <a:buSzPts val="1600"/>
              <a:buFont typeface="Anton"/>
              <a:buNone/>
              <a:defRPr sz="1600" b="0">
                <a:latin typeface="Anton"/>
                <a:ea typeface="Anton"/>
                <a:cs typeface="Anton"/>
                <a:sym typeface="Anton"/>
              </a:defRPr>
            </a:lvl3pPr>
            <a:lvl4pPr lvl="3" algn="l">
              <a:lnSpc>
                <a:spcPct val="100000"/>
              </a:lnSpc>
              <a:spcBef>
                <a:spcPts val="0"/>
              </a:spcBef>
              <a:spcAft>
                <a:spcPts val="0"/>
              </a:spcAft>
              <a:buSzPts val="1600"/>
              <a:buFont typeface="Anton"/>
              <a:buNone/>
              <a:defRPr sz="1600" b="0">
                <a:latin typeface="Anton"/>
                <a:ea typeface="Anton"/>
                <a:cs typeface="Anton"/>
                <a:sym typeface="Anton"/>
              </a:defRPr>
            </a:lvl4pPr>
            <a:lvl5pPr lvl="4" algn="l">
              <a:lnSpc>
                <a:spcPct val="100000"/>
              </a:lnSpc>
              <a:spcBef>
                <a:spcPts val="0"/>
              </a:spcBef>
              <a:spcAft>
                <a:spcPts val="0"/>
              </a:spcAft>
              <a:buSzPts val="1600"/>
              <a:buFont typeface="Anton"/>
              <a:buNone/>
              <a:defRPr sz="1600" b="0">
                <a:latin typeface="Anton"/>
                <a:ea typeface="Anton"/>
                <a:cs typeface="Anton"/>
                <a:sym typeface="Anton"/>
              </a:defRPr>
            </a:lvl5pPr>
            <a:lvl6pPr lvl="5" algn="l">
              <a:lnSpc>
                <a:spcPct val="100000"/>
              </a:lnSpc>
              <a:spcBef>
                <a:spcPts val="0"/>
              </a:spcBef>
              <a:spcAft>
                <a:spcPts val="0"/>
              </a:spcAft>
              <a:buSzPts val="1600"/>
              <a:buFont typeface="Anton"/>
              <a:buNone/>
              <a:defRPr sz="1600" b="0">
                <a:latin typeface="Anton"/>
                <a:ea typeface="Anton"/>
                <a:cs typeface="Anton"/>
                <a:sym typeface="Anton"/>
              </a:defRPr>
            </a:lvl6pPr>
            <a:lvl7pPr lvl="6" algn="l">
              <a:lnSpc>
                <a:spcPct val="100000"/>
              </a:lnSpc>
              <a:spcBef>
                <a:spcPts val="0"/>
              </a:spcBef>
              <a:spcAft>
                <a:spcPts val="0"/>
              </a:spcAft>
              <a:buSzPts val="1600"/>
              <a:buFont typeface="Anton"/>
              <a:buNone/>
              <a:defRPr sz="1600" b="0">
                <a:latin typeface="Anton"/>
                <a:ea typeface="Anton"/>
                <a:cs typeface="Anton"/>
                <a:sym typeface="Anton"/>
              </a:defRPr>
            </a:lvl7pPr>
            <a:lvl8pPr lvl="7" algn="l">
              <a:lnSpc>
                <a:spcPct val="100000"/>
              </a:lnSpc>
              <a:spcBef>
                <a:spcPts val="0"/>
              </a:spcBef>
              <a:spcAft>
                <a:spcPts val="0"/>
              </a:spcAft>
              <a:buSzPts val="1600"/>
              <a:buFont typeface="Anton"/>
              <a:buNone/>
              <a:defRPr sz="1600" b="0">
                <a:latin typeface="Anton"/>
                <a:ea typeface="Anton"/>
                <a:cs typeface="Anton"/>
                <a:sym typeface="Anton"/>
              </a:defRPr>
            </a:lvl8pPr>
            <a:lvl9pPr lvl="8" algn="l">
              <a:lnSpc>
                <a:spcPct val="100000"/>
              </a:lnSpc>
              <a:spcBef>
                <a:spcPts val="0"/>
              </a:spcBef>
              <a:spcAft>
                <a:spcPts val="0"/>
              </a:spcAft>
              <a:buSzPts val="1600"/>
              <a:buFont typeface="Anton"/>
              <a:buNone/>
              <a:defRPr sz="1600" b="0">
                <a:latin typeface="Anton"/>
                <a:ea typeface="Anton"/>
                <a:cs typeface="Anton"/>
                <a:sym typeface="Anton"/>
              </a:defRPr>
            </a:lvl9pPr>
          </a:lstStyle>
          <a:p>
            <a:endParaRPr/>
          </a:p>
        </p:txBody>
      </p:sp>
      <p:sp>
        <p:nvSpPr>
          <p:cNvPr id="53" name="Google Shape;53;p9"/>
          <p:cNvSpPr txBox="1">
            <a:spLocks noGrp="1"/>
          </p:cNvSpPr>
          <p:nvPr>
            <p:ph type="subTitle" idx="3"/>
          </p:nvPr>
        </p:nvSpPr>
        <p:spPr>
          <a:xfrm>
            <a:off x="1651900" y="3937803"/>
            <a:ext cx="2907900" cy="974700"/>
          </a:xfrm>
          <a:prstGeom prst="rect">
            <a:avLst/>
          </a:prstGeom>
          <a:noFill/>
          <a:ln>
            <a:noFill/>
          </a:ln>
        </p:spPr>
        <p:txBody>
          <a:bodyPr spcFirstLastPara="1" wrap="square" lIns="91425" tIns="91425" rIns="91425" bIns="91425" anchor="t" anchorCtr="0">
            <a:noAutofit/>
          </a:bodyPr>
          <a:lstStyle>
            <a:lvl1pPr marR="72000"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4" name="Google Shape;54;p9"/>
          <p:cNvSpPr txBox="1">
            <a:spLocks noGrp="1"/>
          </p:cNvSpPr>
          <p:nvPr>
            <p:ph type="ctrTitle" idx="4"/>
          </p:nvPr>
        </p:nvSpPr>
        <p:spPr>
          <a:xfrm>
            <a:off x="5107893" y="3365575"/>
            <a:ext cx="2619300" cy="576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600"/>
              <a:buNone/>
              <a:defRPr sz="1600" b="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sz="1600" b="0">
                <a:latin typeface="Anton"/>
                <a:ea typeface="Anton"/>
                <a:cs typeface="Anton"/>
                <a:sym typeface="Anton"/>
              </a:defRPr>
            </a:lvl2pPr>
            <a:lvl3pPr lvl="2" algn="l">
              <a:lnSpc>
                <a:spcPct val="100000"/>
              </a:lnSpc>
              <a:spcBef>
                <a:spcPts val="0"/>
              </a:spcBef>
              <a:spcAft>
                <a:spcPts val="0"/>
              </a:spcAft>
              <a:buSzPts val="1600"/>
              <a:buFont typeface="Anton"/>
              <a:buNone/>
              <a:defRPr sz="1600" b="0">
                <a:latin typeface="Anton"/>
                <a:ea typeface="Anton"/>
                <a:cs typeface="Anton"/>
                <a:sym typeface="Anton"/>
              </a:defRPr>
            </a:lvl3pPr>
            <a:lvl4pPr lvl="3" algn="l">
              <a:lnSpc>
                <a:spcPct val="100000"/>
              </a:lnSpc>
              <a:spcBef>
                <a:spcPts val="0"/>
              </a:spcBef>
              <a:spcAft>
                <a:spcPts val="0"/>
              </a:spcAft>
              <a:buSzPts val="1600"/>
              <a:buFont typeface="Anton"/>
              <a:buNone/>
              <a:defRPr sz="1600" b="0">
                <a:latin typeface="Anton"/>
                <a:ea typeface="Anton"/>
                <a:cs typeface="Anton"/>
                <a:sym typeface="Anton"/>
              </a:defRPr>
            </a:lvl4pPr>
            <a:lvl5pPr lvl="4" algn="l">
              <a:lnSpc>
                <a:spcPct val="100000"/>
              </a:lnSpc>
              <a:spcBef>
                <a:spcPts val="0"/>
              </a:spcBef>
              <a:spcAft>
                <a:spcPts val="0"/>
              </a:spcAft>
              <a:buSzPts val="1600"/>
              <a:buFont typeface="Anton"/>
              <a:buNone/>
              <a:defRPr sz="1600" b="0">
                <a:latin typeface="Anton"/>
                <a:ea typeface="Anton"/>
                <a:cs typeface="Anton"/>
                <a:sym typeface="Anton"/>
              </a:defRPr>
            </a:lvl5pPr>
            <a:lvl6pPr lvl="5" algn="l">
              <a:lnSpc>
                <a:spcPct val="100000"/>
              </a:lnSpc>
              <a:spcBef>
                <a:spcPts val="0"/>
              </a:spcBef>
              <a:spcAft>
                <a:spcPts val="0"/>
              </a:spcAft>
              <a:buSzPts val="1600"/>
              <a:buFont typeface="Anton"/>
              <a:buNone/>
              <a:defRPr sz="1600" b="0">
                <a:latin typeface="Anton"/>
                <a:ea typeface="Anton"/>
                <a:cs typeface="Anton"/>
                <a:sym typeface="Anton"/>
              </a:defRPr>
            </a:lvl6pPr>
            <a:lvl7pPr lvl="6" algn="l">
              <a:lnSpc>
                <a:spcPct val="100000"/>
              </a:lnSpc>
              <a:spcBef>
                <a:spcPts val="0"/>
              </a:spcBef>
              <a:spcAft>
                <a:spcPts val="0"/>
              </a:spcAft>
              <a:buSzPts val="1600"/>
              <a:buFont typeface="Anton"/>
              <a:buNone/>
              <a:defRPr sz="1600" b="0">
                <a:latin typeface="Anton"/>
                <a:ea typeface="Anton"/>
                <a:cs typeface="Anton"/>
                <a:sym typeface="Anton"/>
              </a:defRPr>
            </a:lvl7pPr>
            <a:lvl8pPr lvl="7" algn="l">
              <a:lnSpc>
                <a:spcPct val="100000"/>
              </a:lnSpc>
              <a:spcBef>
                <a:spcPts val="0"/>
              </a:spcBef>
              <a:spcAft>
                <a:spcPts val="0"/>
              </a:spcAft>
              <a:buSzPts val="1600"/>
              <a:buFont typeface="Anton"/>
              <a:buNone/>
              <a:defRPr sz="1600" b="0">
                <a:latin typeface="Anton"/>
                <a:ea typeface="Anton"/>
                <a:cs typeface="Anton"/>
                <a:sym typeface="Anton"/>
              </a:defRPr>
            </a:lvl8pPr>
            <a:lvl9pPr lvl="8" algn="l">
              <a:lnSpc>
                <a:spcPct val="100000"/>
              </a:lnSpc>
              <a:spcBef>
                <a:spcPts val="0"/>
              </a:spcBef>
              <a:spcAft>
                <a:spcPts val="0"/>
              </a:spcAft>
              <a:buSzPts val="1600"/>
              <a:buFont typeface="Anton"/>
              <a:buNone/>
              <a:defRPr sz="1600" b="0">
                <a:latin typeface="Anton"/>
                <a:ea typeface="Anton"/>
                <a:cs typeface="Anton"/>
                <a:sym typeface="Anton"/>
              </a:defRPr>
            </a:lvl9pPr>
          </a:lstStyle>
          <a:p>
            <a:endParaRPr/>
          </a:p>
        </p:txBody>
      </p:sp>
      <p:sp>
        <p:nvSpPr>
          <p:cNvPr id="55" name="Google Shape;55;p9"/>
          <p:cNvSpPr txBox="1">
            <a:spLocks noGrp="1"/>
          </p:cNvSpPr>
          <p:nvPr>
            <p:ph type="subTitle" idx="5"/>
          </p:nvPr>
        </p:nvSpPr>
        <p:spPr>
          <a:xfrm>
            <a:off x="5107893" y="3937703"/>
            <a:ext cx="2907900" cy="97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6" name="Google Shape;56;p9"/>
          <p:cNvSpPr txBox="1">
            <a:spLocks noGrp="1"/>
          </p:cNvSpPr>
          <p:nvPr>
            <p:ph type="ctrTitle" idx="6"/>
          </p:nvPr>
        </p:nvSpPr>
        <p:spPr>
          <a:xfrm>
            <a:off x="5107893" y="1663150"/>
            <a:ext cx="2784900" cy="576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600"/>
              <a:buNone/>
              <a:defRPr sz="1600" b="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sz="1600" b="0">
                <a:latin typeface="Anton"/>
                <a:ea typeface="Anton"/>
                <a:cs typeface="Anton"/>
                <a:sym typeface="Anton"/>
              </a:defRPr>
            </a:lvl2pPr>
            <a:lvl3pPr lvl="2" algn="l">
              <a:lnSpc>
                <a:spcPct val="100000"/>
              </a:lnSpc>
              <a:spcBef>
                <a:spcPts val="0"/>
              </a:spcBef>
              <a:spcAft>
                <a:spcPts val="0"/>
              </a:spcAft>
              <a:buSzPts val="1600"/>
              <a:buFont typeface="Anton"/>
              <a:buNone/>
              <a:defRPr sz="1600" b="0">
                <a:latin typeface="Anton"/>
                <a:ea typeface="Anton"/>
                <a:cs typeface="Anton"/>
                <a:sym typeface="Anton"/>
              </a:defRPr>
            </a:lvl3pPr>
            <a:lvl4pPr lvl="3" algn="l">
              <a:lnSpc>
                <a:spcPct val="100000"/>
              </a:lnSpc>
              <a:spcBef>
                <a:spcPts val="0"/>
              </a:spcBef>
              <a:spcAft>
                <a:spcPts val="0"/>
              </a:spcAft>
              <a:buSzPts val="1600"/>
              <a:buFont typeface="Anton"/>
              <a:buNone/>
              <a:defRPr sz="1600" b="0">
                <a:latin typeface="Anton"/>
                <a:ea typeface="Anton"/>
                <a:cs typeface="Anton"/>
                <a:sym typeface="Anton"/>
              </a:defRPr>
            </a:lvl4pPr>
            <a:lvl5pPr lvl="4" algn="l">
              <a:lnSpc>
                <a:spcPct val="100000"/>
              </a:lnSpc>
              <a:spcBef>
                <a:spcPts val="0"/>
              </a:spcBef>
              <a:spcAft>
                <a:spcPts val="0"/>
              </a:spcAft>
              <a:buSzPts val="1600"/>
              <a:buFont typeface="Anton"/>
              <a:buNone/>
              <a:defRPr sz="1600" b="0">
                <a:latin typeface="Anton"/>
                <a:ea typeface="Anton"/>
                <a:cs typeface="Anton"/>
                <a:sym typeface="Anton"/>
              </a:defRPr>
            </a:lvl5pPr>
            <a:lvl6pPr lvl="5" algn="l">
              <a:lnSpc>
                <a:spcPct val="100000"/>
              </a:lnSpc>
              <a:spcBef>
                <a:spcPts val="0"/>
              </a:spcBef>
              <a:spcAft>
                <a:spcPts val="0"/>
              </a:spcAft>
              <a:buSzPts val="1600"/>
              <a:buFont typeface="Anton"/>
              <a:buNone/>
              <a:defRPr sz="1600" b="0">
                <a:latin typeface="Anton"/>
                <a:ea typeface="Anton"/>
                <a:cs typeface="Anton"/>
                <a:sym typeface="Anton"/>
              </a:defRPr>
            </a:lvl6pPr>
            <a:lvl7pPr lvl="6" algn="l">
              <a:lnSpc>
                <a:spcPct val="100000"/>
              </a:lnSpc>
              <a:spcBef>
                <a:spcPts val="0"/>
              </a:spcBef>
              <a:spcAft>
                <a:spcPts val="0"/>
              </a:spcAft>
              <a:buSzPts val="1600"/>
              <a:buFont typeface="Anton"/>
              <a:buNone/>
              <a:defRPr sz="1600" b="0">
                <a:latin typeface="Anton"/>
                <a:ea typeface="Anton"/>
                <a:cs typeface="Anton"/>
                <a:sym typeface="Anton"/>
              </a:defRPr>
            </a:lvl7pPr>
            <a:lvl8pPr lvl="7" algn="l">
              <a:lnSpc>
                <a:spcPct val="100000"/>
              </a:lnSpc>
              <a:spcBef>
                <a:spcPts val="0"/>
              </a:spcBef>
              <a:spcAft>
                <a:spcPts val="0"/>
              </a:spcAft>
              <a:buSzPts val="1600"/>
              <a:buFont typeface="Anton"/>
              <a:buNone/>
              <a:defRPr sz="1600" b="0">
                <a:latin typeface="Anton"/>
                <a:ea typeface="Anton"/>
                <a:cs typeface="Anton"/>
                <a:sym typeface="Anton"/>
              </a:defRPr>
            </a:lvl8pPr>
            <a:lvl9pPr lvl="8" algn="l">
              <a:lnSpc>
                <a:spcPct val="100000"/>
              </a:lnSpc>
              <a:spcBef>
                <a:spcPts val="0"/>
              </a:spcBef>
              <a:spcAft>
                <a:spcPts val="0"/>
              </a:spcAft>
              <a:buSzPts val="1600"/>
              <a:buFont typeface="Anton"/>
              <a:buNone/>
              <a:defRPr sz="1600" b="0">
                <a:latin typeface="Anton"/>
                <a:ea typeface="Anton"/>
                <a:cs typeface="Anton"/>
                <a:sym typeface="Anton"/>
              </a:defRPr>
            </a:lvl9pPr>
          </a:lstStyle>
          <a:p>
            <a:endParaRPr/>
          </a:p>
        </p:txBody>
      </p:sp>
      <p:sp>
        <p:nvSpPr>
          <p:cNvPr id="57" name="Google Shape;57;p9"/>
          <p:cNvSpPr txBox="1">
            <a:spLocks noGrp="1"/>
          </p:cNvSpPr>
          <p:nvPr>
            <p:ph type="subTitle" idx="7"/>
          </p:nvPr>
        </p:nvSpPr>
        <p:spPr>
          <a:xfrm>
            <a:off x="5107893" y="2239450"/>
            <a:ext cx="2907900" cy="97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8" name="Google Shape;58;p9"/>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9"/>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9"/>
          <p:cNvSpPr txBox="1">
            <a:spLocks noGrp="1"/>
          </p:cNvSpPr>
          <p:nvPr>
            <p:ph type="ctrTitle" idx="8"/>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2D406A"/>
              </a:buClr>
              <a:buSzPts val="2400"/>
              <a:buNone/>
              <a:defRPr sz="1800" b="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sz="1800" b="0">
                <a:solidFill>
                  <a:srgbClr val="338987"/>
                </a:solidFill>
              </a:defRPr>
            </a:lvl2pPr>
            <a:lvl3pPr lvl="2" algn="ctr">
              <a:lnSpc>
                <a:spcPct val="100000"/>
              </a:lnSpc>
              <a:spcBef>
                <a:spcPts val="0"/>
              </a:spcBef>
              <a:spcAft>
                <a:spcPts val="0"/>
              </a:spcAft>
              <a:buClr>
                <a:srgbClr val="338987"/>
              </a:buClr>
              <a:buSzPts val="1800"/>
              <a:buNone/>
              <a:defRPr sz="1800" b="0">
                <a:solidFill>
                  <a:srgbClr val="338987"/>
                </a:solidFill>
              </a:defRPr>
            </a:lvl3pPr>
            <a:lvl4pPr lvl="3" algn="ctr">
              <a:lnSpc>
                <a:spcPct val="100000"/>
              </a:lnSpc>
              <a:spcBef>
                <a:spcPts val="0"/>
              </a:spcBef>
              <a:spcAft>
                <a:spcPts val="0"/>
              </a:spcAft>
              <a:buClr>
                <a:srgbClr val="338987"/>
              </a:buClr>
              <a:buSzPts val="1800"/>
              <a:buNone/>
              <a:defRPr sz="1800" b="0">
                <a:solidFill>
                  <a:srgbClr val="338987"/>
                </a:solidFill>
              </a:defRPr>
            </a:lvl4pPr>
            <a:lvl5pPr lvl="4" algn="ctr">
              <a:lnSpc>
                <a:spcPct val="100000"/>
              </a:lnSpc>
              <a:spcBef>
                <a:spcPts val="0"/>
              </a:spcBef>
              <a:spcAft>
                <a:spcPts val="0"/>
              </a:spcAft>
              <a:buClr>
                <a:srgbClr val="338987"/>
              </a:buClr>
              <a:buSzPts val="1800"/>
              <a:buNone/>
              <a:defRPr sz="1800" b="0">
                <a:solidFill>
                  <a:srgbClr val="338987"/>
                </a:solidFill>
              </a:defRPr>
            </a:lvl5pPr>
            <a:lvl6pPr lvl="5" algn="ctr">
              <a:lnSpc>
                <a:spcPct val="100000"/>
              </a:lnSpc>
              <a:spcBef>
                <a:spcPts val="0"/>
              </a:spcBef>
              <a:spcAft>
                <a:spcPts val="0"/>
              </a:spcAft>
              <a:buClr>
                <a:srgbClr val="338987"/>
              </a:buClr>
              <a:buSzPts val="1800"/>
              <a:buNone/>
              <a:defRPr sz="1800" b="0">
                <a:solidFill>
                  <a:srgbClr val="338987"/>
                </a:solidFill>
              </a:defRPr>
            </a:lvl6pPr>
            <a:lvl7pPr lvl="6" algn="ctr">
              <a:lnSpc>
                <a:spcPct val="100000"/>
              </a:lnSpc>
              <a:spcBef>
                <a:spcPts val="0"/>
              </a:spcBef>
              <a:spcAft>
                <a:spcPts val="0"/>
              </a:spcAft>
              <a:buClr>
                <a:srgbClr val="338987"/>
              </a:buClr>
              <a:buSzPts val="1800"/>
              <a:buNone/>
              <a:defRPr sz="1800" b="0">
                <a:solidFill>
                  <a:srgbClr val="338987"/>
                </a:solidFill>
              </a:defRPr>
            </a:lvl7pPr>
            <a:lvl8pPr lvl="7" algn="ctr">
              <a:lnSpc>
                <a:spcPct val="100000"/>
              </a:lnSpc>
              <a:spcBef>
                <a:spcPts val="0"/>
              </a:spcBef>
              <a:spcAft>
                <a:spcPts val="0"/>
              </a:spcAft>
              <a:buClr>
                <a:srgbClr val="338987"/>
              </a:buClr>
              <a:buSzPts val="1800"/>
              <a:buNone/>
              <a:defRPr sz="1800" b="0">
                <a:solidFill>
                  <a:srgbClr val="338987"/>
                </a:solidFill>
              </a:defRPr>
            </a:lvl8pPr>
            <a:lvl9pPr lvl="8" algn="ctr">
              <a:lnSpc>
                <a:spcPct val="100000"/>
              </a:lnSpc>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TEXT">
  <p:cSld name="CUSTOM_6_1_1_1">
    <p:bg>
      <p:bgPr>
        <a:solidFill>
          <a:srgbClr val="F3F3F3"/>
        </a:solid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ctrTitle"/>
          </p:nvPr>
        </p:nvSpPr>
        <p:spPr>
          <a:xfrm>
            <a:off x="889350" y="1658275"/>
            <a:ext cx="4538400" cy="182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D406A"/>
              </a:buClr>
              <a:buSzPts val="4800"/>
              <a:buNone/>
              <a:defRPr sz="7200" b="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sz="4800" b="0">
                <a:solidFill>
                  <a:srgbClr val="338987"/>
                </a:solidFill>
              </a:defRPr>
            </a:lvl2pPr>
            <a:lvl3pPr lvl="2" algn="ctr">
              <a:lnSpc>
                <a:spcPct val="100000"/>
              </a:lnSpc>
              <a:spcBef>
                <a:spcPts val="0"/>
              </a:spcBef>
              <a:spcAft>
                <a:spcPts val="0"/>
              </a:spcAft>
              <a:buClr>
                <a:srgbClr val="338987"/>
              </a:buClr>
              <a:buSzPts val="4800"/>
              <a:buNone/>
              <a:defRPr sz="4800" b="0">
                <a:solidFill>
                  <a:srgbClr val="338987"/>
                </a:solidFill>
              </a:defRPr>
            </a:lvl3pPr>
            <a:lvl4pPr lvl="3" algn="ctr">
              <a:lnSpc>
                <a:spcPct val="100000"/>
              </a:lnSpc>
              <a:spcBef>
                <a:spcPts val="0"/>
              </a:spcBef>
              <a:spcAft>
                <a:spcPts val="0"/>
              </a:spcAft>
              <a:buClr>
                <a:srgbClr val="338987"/>
              </a:buClr>
              <a:buSzPts val="4800"/>
              <a:buNone/>
              <a:defRPr sz="4800" b="0">
                <a:solidFill>
                  <a:srgbClr val="338987"/>
                </a:solidFill>
              </a:defRPr>
            </a:lvl4pPr>
            <a:lvl5pPr lvl="4" algn="ctr">
              <a:lnSpc>
                <a:spcPct val="100000"/>
              </a:lnSpc>
              <a:spcBef>
                <a:spcPts val="0"/>
              </a:spcBef>
              <a:spcAft>
                <a:spcPts val="0"/>
              </a:spcAft>
              <a:buClr>
                <a:srgbClr val="338987"/>
              </a:buClr>
              <a:buSzPts val="4800"/>
              <a:buNone/>
              <a:defRPr sz="4800" b="0">
                <a:solidFill>
                  <a:srgbClr val="338987"/>
                </a:solidFill>
              </a:defRPr>
            </a:lvl5pPr>
            <a:lvl6pPr lvl="5" algn="ctr">
              <a:lnSpc>
                <a:spcPct val="100000"/>
              </a:lnSpc>
              <a:spcBef>
                <a:spcPts val="0"/>
              </a:spcBef>
              <a:spcAft>
                <a:spcPts val="0"/>
              </a:spcAft>
              <a:buClr>
                <a:srgbClr val="338987"/>
              </a:buClr>
              <a:buSzPts val="4800"/>
              <a:buNone/>
              <a:defRPr sz="4800" b="0">
                <a:solidFill>
                  <a:srgbClr val="338987"/>
                </a:solidFill>
              </a:defRPr>
            </a:lvl6pPr>
            <a:lvl7pPr lvl="6" algn="ctr">
              <a:lnSpc>
                <a:spcPct val="100000"/>
              </a:lnSpc>
              <a:spcBef>
                <a:spcPts val="0"/>
              </a:spcBef>
              <a:spcAft>
                <a:spcPts val="0"/>
              </a:spcAft>
              <a:buClr>
                <a:srgbClr val="338987"/>
              </a:buClr>
              <a:buSzPts val="4800"/>
              <a:buNone/>
              <a:defRPr sz="4800" b="0">
                <a:solidFill>
                  <a:srgbClr val="338987"/>
                </a:solidFill>
              </a:defRPr>
            </a:lvl7pPr>
            <a:lvl8pPr lvl="7" algn="ctr">
              <a:lnSpc>
                <a:spcPct val="100000"/>
              </a:lnSpc>
              <a:spcBef>
                <a:spcPts val="0"/>
              </a:spcBef>
              <a:spcAft>
                <a:spcPts val="0"/>
              </a:spcAft>
              <a:buClr>
                <a:srgbClr val="338987"/>
              </a:buClr>
              <a:buSzPts val="4800"/>
              <a:buNone/>
              <a:defRPr sz="4800" b="0">
                <a:solidFill>
                  <a:srgbClr val="338987"/>
                </a:solidFill>
              </a:defRPr>
            </a:lvl8pPr>
            <a:lvl9pPr lvl="8" algn="ctr">
              <a:lnSpc>
                <a:spcPct val="100000"/>
              </a:lnSpc>
              <a:spcBef>
                <a:spcPts val="0"/>
              </a:spcBef>
              <a:spcAft>
                <a:spcPts val="0"/>
              </a:spcAft>
              <a:buClr>
                <a:srgbClr val="338987"/>
              </a:buClr>
              <a:buSzPts val="4800"/>
              <a:buNone/>
              <a:defRPr sz="4800" b="0">
                <a:solidFill>
                  <a:srgbClr val="338987"/>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8FAF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800"/>
              <a:buFont typeface="Staatliches"/>
              <a:buNone/>
              <a:defRPr sz="2800" b="0" i="0" u="none" strike="noStrike" cap="none">
                <a:solidFill>
                  <a:srgbClr val="434343"/>
                </a:solidFill>
                <a:latin typeface="Staatliches"/>
                <a:ea typeface="Staatliches"/>
                <a:cs typeface="Staatliches"/>
                <a:sym typeface="Staatliches"/>
              </a:defRPr>
            </a:lvl1pPr>
            <a:lvl2pPr marR="0" lvl="1"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2pPr>
            <a:lvl3pPr marR="0" lvl="2"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3pPr>
            <a:lvl4pPr marR="0" lvl="3"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4pPr>
            <a:lvl5pPr marR="0" lvl="4"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5pPr>
            <a:lvl6pPr marR="0" lvl="5"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6pPr>
            <a:lvl7pPr marR="0" lvl="6"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7pPr>
            <a:lvl8pPr marR="0" lvl="7"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8pPr>
            <a:lvl9pPr marR="0" lvl="8"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434343"/>
              </a:buClr>
              <a:buSzPts val="1200"/>
              <a:buFont typeface="Anaheim"/>
              <a:buChar char="●"/>
              <a:defRPr sz="1200" b="0" i="0" u="none" strike="noStrike" cap="none">
                <a:solidFill>
                  <a:srgbClr val="434343"/>
                </a:solidFill>
                <a:latin typeface="Anaheim"/>
                <a:ea typeface="Anaheim"/>
                <a:cs typeface="Anaheim"/>
                <a:sym typeface="Anaheim"/>
              </a:defRPr>
            </a:lvl1pPr>
            <a:lvl2pPr marL="914400" marR="0" lvl="1" indent="-304800" algn="l" rtl="0">
              <a:lnSpc>
                <a:spcPct val="115000"/>
              </a:lnSpc>
              <a:spcBef>
                <a:spcPts val="1600"/>
              </a:spcBef>
              <a:spcAft>
                <a:spcPts val="0"/>
              </a:spcAft>
              <a:buClr>
                <a:srgbClr val="434343"/>
              </a:buClr>
              <a:buSzPts val="1200"/>
              <a:buFont typeface="Anaheim"/>
              <a:buChar char="○"/>
              <a:defRPr sz="1200" b="0" i="0" u="none" strike="noStrike" cap="none">
                <a:solidFill>
                  <a:srgbClr val="434343"/>
                </a:solidFill>
                <a:latin typeface="Anaheim"/>
                <a:ea typeface="Anaheim"/>
                <a:cs typeface="Anaheim"/>
                <a:sym typeface="Anaheim"/>
              </a:defRPr>
            </a:lvl2pPr>
            <a:lvl3pPr marL="1371600" marR="0" lvl="2" indent="-304800" algn="l" rtl="0">
              <a:lnSpc>
                <a:spcPct val="115000"/>
              </a:lnSpc>
              <a:spcBef>
                <a:spcPts val="1600"/>
              </a:spcBef>
              <a:spcAft>
                <a:spcPts val="0"/>
              </a:spcAft>
              <a:buClr>
                <a:srgbClr val="434343"/>
              </a:buClr>
              <a:buSzPts val="1200"/>
              <a:buFont typeface="Anaheim"/>
              <a:buChar char="■"/>
              <a:defRPr sz="1200" b="0" i="0" u="none" strike="noStrike" cap="none">
                <a:solidFill>
                  <a:srgbClr val="434343"/>
                </a:solidFill>
                <a:latin typeface="Anaheim"/>
                <a:ea typeface="Anaheim"/>
                <a:cs typeface="Anaheim"/>
                <a:sym typeface="Anaheim"/>
              </a:defRPr>
            </a:lvl3pPr>
            <a:lvl4pPr marL="1828800" marR="0" lvl="3" indent="-304800" algn="l" rtl="0">
              <a:lnSpc>
                <a:spcPct val="115000"/>
              </a:lnSpc>
              <a:spcBef>
                <a:spcPts val="1600"/>
              </a:spcBef>
              <a:spcAft>
                <a:spcPts val="0"/>
              </a:spcAft>
              <a:buClr>
                <a:srgbClr val="434343"/>
              </a:buClr>
              <a:buSzPts val="1200"/>
              <a:buFont typeface="Anaheim"/>
              <a:buChar char="●"/>
              <a:defRPr sz="1200" b="0" i="0" u="none" strike="noStrike" cap="none">
                <a:solidFill>
                  <a:srgbClr val="434343"/>
                </a:solidFill>
                <a:latin typeface="Anaheim"/>
                <a:ea typeface="Anaheim"/>
                <a:cs typeface="Anaheim"/>
                <a:sym typeface="Anaheim"/>
              </a:defRPr>
            </a:lvl4pPr>
            <a:lvl5pPr marL="2286000" marR="0" lvl="4" indent="-304800" algn="l" rtl="0">
              <a:lnSpc>
                <a:spcPct val="115000"/>
              </a:lnSpc>
              <a:spcBef>
                <a:spcPts val="1600"/>
              </a:spcBef>
              <a:spcAft>
                <a:spcPts val="0"/>
              </a:spcAft>
              <a:buClr>
                <a:srgbClr val="434343"/>
              </a:buClr>
              <a:buSzPts val="1200"/>
              <a:buFont typeface="Anaheim"/>
              <a:buChar char="○"/>
              <a:defRPr sz="1200" b="0" i="0" u="none" strike="noStrike" cap="none">
                <a:solidFill>
                  <a:srgbClr val="434343"/>
                </a:solidFill>
                <a:latin typeface="Anaheim"/>
                <a:ea typeface="Anaheim"/>
                <a:cs typeface="Anaheim"/>
                <a:sym typeface="Anaheim"/>
              </a:defRPr>
            </a:lvl5pPr>
            <a:lvl6pPr marL="2743200" marR="0" lvl="5" indent="-304800" algn="l" rtl="0">
              <a:lnSpc>
                <a:spcPct val="115000"/>
              </a:lnSpc>
              <a:spcBef>
                <a:spcPts val="1600"/>
              </a:spcBef>
              <a:spcAft>
                <a:spcPts val="0"/>
              </a:spcAft>
              <a:buClr>
                <a:srgbClr val="434343"/>
              </a:buClr>
              <a:buSzPts val="1200"/>
              <a:buFont typeface="Anaheim"/>
              <a:buChar char="■"/>
              <a:defRPr sz="1200" b="0" i="0" u="none" strike="noStrike" cap="none">
                <a:solidFill>
                  <a:srgbClr val="434343"/>
                </a:solidFill>
                <a:latin typeface="Anaheim"/>
                <a:ea typeface="Anaheim"/>
                <a:cs typeface="Anaheim"/>
                <a:sym typeface="Anaheim"/>
              </a:defRPr>
            </a:lvl6pPr>
            <a:lvl7pPr marL="3200400" marR="0" lvl="6" indent="-304800" algn="l" rtl="0">
              <a:lnSpc>
                <a:spcPct val="115000"/>
              </a:lnSpc>
              <a:spcBef>
                <a:spcPts val="1600"/>
              </a:spcBef>
              <a:spcAft>
                <a:spcPts val="0"/>
              </a:spcAft>
              <a:buClr>
                <a:srgbClr val="434343"/>
              </a:buClr>
              <a:buSzPts val="1200"/>
              <a:buFont typeface="Anaheim"/>
              <a:buChar char="●"/>
              <a:defRPr sz="1200" b="0" i="0" u="none" strike="noStrike" cap="none">
                <a:solidFill>
                  <a:srgbClr val="434343"/>
                </a:solidFill>
                <a:latin typeface="Anaheim"/>
                <a:ea typeface="Anaheim"/>
                <a:cs typeface="Anaheim"/>
                <a:sym typeface="Anaheim"/>
              </a:defRPr>
            </a:lvl7pPr>
            <a:lvl8pPr marL="3657600" marR="0" lvl="7" indent="-304800" algn="l" rtl="0">
              <a:lnSpc>
                <a:spcPct val="115000"/>
              </a:lnSpc>
              <a:spcBef>
                <a:spcPts val="1600"/>
              </a:spcBef>
              <a:spcAft>
                <a:spcPts val="0"/>
              </a:spcAft>
              <a:buClr>
                <a:srgbClr val="434343"/>
              </a:buClr>
              <a:buSzPts val="1200"/>
              <a:buFont typeface="Anaheim"/>
              <a:buChar char="○"/>
              <a:defRPr sz="1200" b="0" i="0" u="none" strike="noStrike" cap="none">
                <a:solidFill>
                  <a:srgbClr val="434343"/>
                </a:solidFill>
                <a:latin typeface="Anaheim"/>
                <a:ea typeface="Anaheim"/>
                <a:cs typeface="Anaheim"/>
                <a:sym typeface="Anaheim"/>
              </a:defRPr>
            </a:lvl8pPr>
            <a:lvl9pPr marL="4114800" marR="0" lvl="8" indent="-304800" algn="l" rtl="0">
              <a:lnSpc>
                <a:spcPct val="115000"/>
              </a:lnSpc>
              <a:spcBef>
                <a:spcPts val="1600"/>
              </a:spcBef>
              <a:spcAft>
                <a:spcPts val="1600"/>
              </a:spcAft>
              <a:buClr>
                <a:srgbClr val="434343"/>
              </a:buClr>
              <a:buSzPts val="1200"/>
              <a:buFont typeface="Anaheim"/>
              <a:buChar char="■"/>
              <a:defRPr sz="1200" b="0" i="0" u="none" strike="noStrike" cap="none">
                <a:solidFill>
                  <a:srgbClr val="43434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6.gif"/></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1"/>
        <p:cNvGrpSpPr/>
        <p:nvPr/>
      </p:nvGrpSpPr>
      <p:grpSpPr>
        <a:xfrm>
          <a:off x="0" y="0"/>
          <a:ext cx="0" cy="0"/>
          <a:chOff x="0" y="0"/>
          <a:chExt cx="0" cy="0"/>
        </a:xfrm>
      </p:grpSpPr>
      <p:sp>
        <p:nvSpPr>
          <p:cNvPr id="132" name="Google Shape;132;p22"/>
          <p:cNvSpPr/>
          <p:nvPr/>
        </p:nvSpPr>
        <p:spPr>
          <a:xfrm>
            <a:off x="5057925" y="1382750"/>
            <a:ext cx="3029400" cy="2370300"/>
          </a:xfrm>
          <a:prstGeom prst="roundRect">
            <a:avLst>
              <a:gd name="adj" fmla="val 1472"/>
            </a:avLst>
          </a:pr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3" name="Google Shape;133;p22"/>
          <p:cNvGrpSpPr/>
          <p:nvPr/>
        </p:nvGrpSpPr>
        <p:grpSpPr>
          <a:xfrm>
            <a:off x="4969574" y="1120650"/>
            <a:ext cx="3029366" cy="2547136"/>
            <a:chOff x="4741999" y="986350"/>
            <a:chExt cx="3029366" cy="2547136"/>
          </a:xfrm>
        </p:grpSpPr>
        <p:sp>
          <p:nvSpPr>
            <p:cNvPr id="134" name="Google Shape;134;p22"/>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2"/>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2"/>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2"/>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2"/>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2"/>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2"/>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2"/>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2"/>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2"/>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2"/>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2"/>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2"/>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2"/>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2"/>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9" name="Google Shape;149;p22"/>
          <p:cNvSpPr/>
          <p:nvPr/>
        </p:nvSpPr>
        <p:spPr>
          <a:xfrm>
            <a:off x="5989825" y="1384119"/>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0" name="Google Shape;150;p22"/>
          <p:cNvGrpSpPr/>
          <p:nvPr/>
        </p:nvGrpSpPr>
        <p:grpSpPr>
          <a:xfrm>
            <a:off x="3551493" y="2697040"/>
            <a:ext cx="1286978" cy="391497"/>
            <a:chOff x="3551493" y="2562740"/>
            <a:chExt cx="1286978" cy="391497"/>
          </a:xfrm>
        </p:grpSpPr>
        <p:sp>
          <p:nvSpPr>
            <p:cNvPr id="151" name="Google Shape;151;p22"/>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2"/>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2"/>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2"/>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2"/>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2"/>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7" name="Google Shape;157;p22"/>
          <p:cNvSpPr txBox="1">
            <a:spLocks noGrp="1"/>
          </p:cNvSpPr>
          <p:nvPr>
            <p:ph type="subTitle" idx="1"/>
          </p:nvPr>
        </p:nvSpPr>
        <p:spPr>
          <a:xfrm>
            <a:off x="833000" y="3299579"/>
            <a:ext cx="3326700" cy="41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Week 6: Lions, Tigers, and Splines - oh my!</a:t>
            </a:r>
            <a:endParaRPr/>
          </a:p>
        </p:txBody>
      </p:sp>
      <p:sp>
        <p:nvSpPr>
          <p:cNvPr id="158" name="Google Shape;158;p22"/>
          <p:cNvSpPr txBox="1">
            <a:spLocks noGrp="1"/>
          </p:cNvSpPr>
          <p:nvPr>
            <p:ph type="ctrTitle"/>
          </p:nvPr>
        </p:nvSpPr>
        <p:spPr>
          <a:xfrm>
            <a:off x="833000" y="1050513"/>
            <a:ext cx="3248400" cy="2419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Applied</a:t>
            </a:r>
            <a:endParaRPr/>
          </a:p>
          <a:p>
            <a:pPr marL="0" lvl="0" indent="0" algn="l" rtl="0">
              <a:lnSpc>
                <a:spcPct val="100000"/>
              </a:lnSpc>
              <a:spcBef>
                <a:spcPts val="0"/>
              </a:spcBef>
              <a:spcAft>
                <a:spcPts val="0"/>
              </a:spcAft>
              <a:buSzPts val="3600"/>
              <a:buNone/>
            </a:pPr>
            <a:r>
              <a:rPr lang="en"/>
              <a:t>Data</a:t>
            </a:r>
            <a:endParaRPr/>
          </a:p>
          <a:p>
            <a:pPr marL="0" lvl="0" indent="0" algn="l" rtl="0">
              <a:lnSpc>
                <a:spcPct val="100000"/>
              </a:lnSpc>
              <a:spcBef>
                <a:spcPts val="0"/>
              </a:spcBef>
              <a:spcAft>
                <a:spcPts val="0"/>
              </a:spcAft>
              <a:buSzPts val="3600"/>
              <a:buNone/>
            </a:pPr>
            <a:r>
              <a:rPr lang="en"/>
              <a:t>Science II</a:t>
            </a:r>
            <a:endParaRPr/>
          </a:p>
        </p:txBody>
      </p:sp>
      <p:grpSp>
        <p:nvGrpSpPr>
          <p:cNvPr id="159" name="Google Shape;159;p22"/>
          <p:cNvGrpSpPr/>
          <p:nvPr/>
        </p:nvGrpSpPr>
        <p:grpSpPr>
          <a:xfrm>
            <a:off x="5765433" y="3973585"/>
            <a:ext cx="203088" cy="412126"/>
            <a:chOff x="7764635" y="2404362"/>
            <a:chExt cx="353564" cy="717489"/>
          </a:xfrm>
        </p:grpSpPr>
        <p:sp>
          <p:nvSpPr>
            <p:cNvPr id="160" name="Google Shape;160;p22"/>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2"/>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2" name="Google Shape;162;p22"/>
          <p:cNvSpPr/>
          <p:nvPr/>
        </p:nvSpPr>
        <p:spPr>
          <a:xfrm>
            <a:off x="4577856" y="957875"/>
            <a:ext cx="238359" cy="604739"/>
          </a:xfrm>
          <a:custGeom>
            <a:avLst/>
            <a:gdLst/>
            <a:ahLst/>
            <a:cxnLst/>
            <a:rect l="l" t="t" r="r" b="b"/>
            <a:pathLst>
              <a:path w="5433" h="13784" extrusionOk="0">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2"/>
          <p:cNvSpPr/>
          <p:nvPr/>
        </p:nvSpPr>
        <p:spPr>
          <a:xfrm>
            <a:off x="4437554" y="1301654"/>
            <a:ext cx="144253" cy="365414"/>
          </a:xfrm>
          <a:custGeom>
            <a:avLst/>
            <a:gdLst/>
            <a:ahLst/>
            <a:cxnLst/>
            <a:rect l="l" t="t" r="r" b="b"/>
            <a:pathLst>
              <a:path w="3288" h="8329" extrusionOk="0">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4" name="Google Shape;164;p22"/>
          <p:cNvGrpSpPr/>
          <p:nvPr/>
        </p:nvGrpSpPr>
        <p:grpSpPr>
          <a:xfrm>
            <a:off x="8071692" y="3374463"/>
            <a:ext cx="777728" cy="1334382"/>
            <a:chOff x="7825967" y="3240163"/>
            <a:chExt cx="777728" cy="1334382"/>
          </a:xfrm>
        </p:grpSpPr>
        <p:sp>
          <p:nvSpPr>
            <p:cNvPr id="165" name="Google Shape;165;p22"/>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2"/>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2"/>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2"/>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2"/>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2"/>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1" name="Google Shape;171;p22"/>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2" name="Google Shape;172;p22"/>
          <p:cNvGrpSpPr/>
          <p:nvPr/>
        </p:nvGrpSpPr>
        <p:grpSpPr>
          <a:xfrm>
            <a:off x="3929256" y="3919614"/>
            <a:ext cx="576963" cy="773332"/>
            <a:chOff x="3429656" y="3785314"/>
            <a:chExt cx="576963" cy="773332"/>
          </a:xfrm>
        </p:grpSpPr>
        <p:sp>
          <p:nvSpPr>
            <p:cNvPr id="173" name="Google Shape;173;p22"/>
            <p:cNvSpPr/>
            <p:nvPr/>
          </p:nvSpPr>
          <p:spPr>
            <a:xfrm>
              <a:off x="3429656" y="4237325"/>
              <a:ext cx="230725" cy="140304"/>
            </a:xfrm>
            <a:custGeom>
              <a:avLst/>
              <a:gdLst/>
              <a:ahLst/>
              <a:cxnLst/>
              <a:rect l="l" t="t" r="r" b="b"/>
              <a:pathLst>
                <a:path w="5259" h="3198" extrusionOk="0">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2"/>
            <p:cNvSpPr/>
            <p:nvPr/>
          </p:nvSpPr>
          <p:spPr>
            <a:xfrm>
              <a:off x="3554866" y="3785314"/>
              <a:ext cx="162065" cy="334616"/>
            </a:xfrm>
            <a:custGeom>
              <a:avLst/>
              <a:gdLst/>
              <a:ahLst/>
              <a:cxnLst/>
              <a:rect l="l" t="t" r="r" b="b"/>
              <a:pathLst>
                <a:path w="3694" h="7627" extrusionOk="0">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2"/>
            <p:cNvSpPr/>
            <p:nvPr/>
          </p:nvSpPr>
          <p:spPr>
            <a:xfrm>
              <a:off x="3727853" y="3883016"/>
              <a:ext cx="278766" cy="276572"/>
            </a:xfrm>
            <a:custGeom>
              <a:avLst/>
              <a:gdLst/>
              <a:ahLst/>
              <a:cxnLst/>
              <a:rect l="l" t="t" r="r" b="b"/>
              <a:pathLst>
                <a:path w="6354" h="6304" extrusionOk="0">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2"/>
            <p:cNvSpPr/>
            <p:nvPr/>
          </p:nvSpPr>
          <p:spPr>
            <a:xfrm>
              <a:off x="3539555" y="4279398"/>
              <a:ext cx="159169" cy="279248"/>
            </a:xfrm>
            <a:custGeom>
              <a:avLst/>
              <a:gdLst/>
              <a:ahLst/>
              <a:cxnLst/>
              <a:rect l="l" t="t" r="r" b="b"/>
              <a:pathLst>
                <a:path w="3628" h="6365" extrusionOk="0">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2"/>
            <p:cNvSpPr/>
            <p:nvPr/>
          </p:nvSpPr>
          <p:spPr>
            <a:xfrm>
              <a:off x="3625017" y="3907278"/>
              <a:ext cx="73881" cy="622375"/>
            </a:xfrm>
            <a:custGeom>
              <a:avLst/>
              <a:gdLst/>
              <a:ahLst/>
              <a:cxnLst/>
              <a:rect l="l" t="t" r="r" b="b"/>
              <a:pathLst>
                <a:path w="1684" h="14186" extrusionOk="0">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2"/>
            <p:cNvSpPr/>
            <p:nvPr/>
          </p:nvSpPr>
          <p:spPr>
            <a:xfrm>
              <a:off x="3694861" y="3953650"/>
              <a:ext cx="204183" cy="424379"/>
            </a:xfrm>
            <a:custGeom>
              <a:avLst/>
              <a:gdLst/>
              <a:ahLst/>
              <a:cxnLst/>
              <a:rect l="l" t="t" r="r" b="b"/>
              <a:pathLst>
                <a:path w="4654" h="9673" extrusionOk="0">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2"/>
          <p:cNvSpPr/>
          <p:nvPr/>
        </p:nvSpPr>
        <p:spPr>
          <a:xfrm>
            <a:off x="62416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2"/>
          <p:cNvSpPr/>
          <p:nvPr/>
        </p:nvSpPr>
        <p:spPr>
          <a:xfrm>
            <a:off x="7105967" y="2325226"/>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2"/>
          <p:cNvSpPr/>
          <p:nvPr/>
        </p:nvSpPr>
        <p:spPr>
          <a:xfrm>
            <a:off x="6948775" y="3888553"/>
            <a:ext cx="69055" cy="15619"/>
          </a:xfrm>
          <a:custGeom>
            <a:avLst/>
            <a:gdLst/>
            <a:ahLst/>
            <a:cxnLst/>
            <a:rect l="l" t="t" r="r" b="b"/>
            <a:pathLst>
              <a:path w="1574" h="356" extrusionOk="0">
                <a:moveTo>
                  <a:pt x="0" y="1"/>
                </a:moveTo>
                <a:lnTo>
                  <a:pt x="0" y="355"/>
                </a:lnTo>
                <a:lnTo>
                  <a:pt x="1573" y="355"/>
                </a:lnTo>
                <a:lnTo>
                  <a:pt x="157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2"/>
          <p:cNvSpPr/>
          <p:nvPr/>
        </p:nvSpPr>
        <p:spPr>
          <a:xfrm>
            <a:off x="7189192" y="3888553"/>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2"/>
          <p:cNvSpPr/>
          <p:nvPr/>
        </p:nvSpPr>
        <p:spPr>
          <a:xfrm>
            <a:off x="7429785" y="3888553"/>
            <a:ext cx="69275" cy="15619"/>
          </a:xfrm>
          <a:custGeom>
            <a:avLst/>
            <a:gdLst/>
            <a:ahLst/>
            <a:cxnLst/>
            <a:rect l="l" t="t" r="r" b="b"/>
            <a:pathLst>
              <a:path w="1579" h="356" extrusionOk="0">
                <a:moveTo>
                  <a:pt x="1" y="1"/>
                </a:moveTo>
                <a:lnTo>
                  <a:pt x="1" y="355"/>
                </a:lnTo>
                <a:lnTo>
                  <a:pt x="1579" y="355"/>
                </a:lnTo>
                <a:lnTo>
                  <a:pt x="1579"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2"/>
          <p:cNvSpPr/>
          <p:nvPr/>
        </p:nvSpPr>
        <p:spPr>
          <a:xfrm>
            <a:off x="7670422" y="3888553"/>
            <a:ext cx="69275" cy="15619"/>
          </a:xfrm>
          <a:custGeom>
            <a:avLst/>
            <a:gdLst/>
            <a:ahLst/>
            <a:cxnLst/>
            <a:rect l="l" t="t" r="r" b="b"/>
            <a:pathLst>
              <a:path w="1579" h="356" extrusionOk="0">
                <a:moveTo>
                  <a:pt x="1" y="1"/>
                </a:moveTo>
                <a:lnTo>
                  <a:pt x="1" y="355"/>
                </a:lnTo>
                <a:lnTo>
                  <a:pt x="1578" y="355"/>
                </a:lnTo>
                <a:lnTo>
                  <a:pt x="1578"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2"/>
          <p:cNvSpPr/>
          <p:nvPr/>
        </p:nvSpPr>
        <p:spPr>
          <a:xfrm>
            <a:off x="7103072" y="3160632"/>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2"/>
          <p:cNvSpPr/>
          <p:nvPr/>
        </p:nvSpPr>
        <p:spPr>
          <a:xfrm>
            <a:off x="6276325" y="2796625"/>
            <a:ext cx="1613430" cy="146185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2"/>
          <p:cNvSpPr/>
          <p:nvPr/>
        </p:nvSpPr>
        <p:spPr>
          <a:xfrm>
            <a:off x="7388589" y="3109215"/>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p22"/>
          <p:cNvGrpSpPr/>
          <p:nvPr/>
        </p:nvGrpSpPr>
        <p:grpSpPr>
          <a:xfrm>
            <a:off x="6345231" y="2886609"/>
            <a:ext cx="1407690" cy="1286147"/>
            <a:chOff x="6117656" y="2752309"/>
            <a:chExt cx="1407690" cy="1286147"/>
          </a:xfrm>
        </p:grpSpPr>
        <p:sp>
          <p:nvSpPr>
            <p:cNvPr id="189" name="Google Shape;189;p22"/>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2"/>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2"/>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2"/>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2"/>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2"/>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2"/>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2"/>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2"/>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2"/>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2"/>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2"/>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2"/>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2"/>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2"/>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2"/>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2"/>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2"/>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7" name="Google Shape;207;p22"/>
          <p:cNvGrpSpPr/>
          <p:nvPr/>
        </p:nvGrpSpPr>
        <p:grpSpPr>
          <a:xfrm>
            <a:off x="3940094" y="1807838"/>
            <a:ext cx="1294564" cy="589571"/>
            <a:chOff x="3940094" y="1807838"/>
            <a:chExt cx="1294564" cy="589571"/>
          </a:xfrm>
        </p:grpSpPr>
        <p:grpSp>
          <p:nvGrpSpPr>
            <p:cNvPr id="208" name="Google Shape;208;p22"/>
            <p:cNvGrpSpPr/>
            <p:nvPr/>
          </p:nvGrpSpPr>
          <p:grpSpPr>
            <a:xfrm>
              <a:off x="3940094" y="1807838"/>
              <a:ext cx="1294564" cy="589571"/>
              <a:chOff x="3543907" y="2562740"/>
              <a:chExt cx="1294564" cy="381674"/>
            </a:xfrm>
          </p:grpSpPr>
          <p:sp>
            <p:nvSpPr>
              <p:cNvPr id="209" name="Google Shape;209;p22"/>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2"/>
              <p:cNvSpPr/>
              <p:nvPr/>
            </p:nvSpPr>
            <p:spPr>
              <a:xfrm>
                <a:off x="3543907" y="2596242"/>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1" name="Google Shape;211;p22"/>
            <p:cNvSpPr/>
            <p:nvPr/>
          </p:nvSpPr>
          <p:spPr>
            <a:xfrm>
              <a:off x="4099654" y="1961924"/>
              <a:ext cx="114112" cy="114156"/>
            </a:xfrm>
            <a:custGeom>
              <a:avLst/>
              <a:gdLst/>
              <a:ahLst/>
              <a:cxnLst/>
              <a:rect l="l" t="t" r="r" b="b"/>
              <a:pathLst>
                <a:path w="2601" h="2602" extrusionOk="0">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2"/>
            <p:cNvSpPr/>
            <p:nvPr/>
          </p:nvSpPr>
          <p:spPr>
            <a:xfrm>
              <a:off x="4270842" y="1979561"/>
              <a:ext cx="397704" cy="22112"/>
            </a:xfrm>
            <a:custGeom>
              <a:avLst/>
              <a:gdLst/>
              <a:ahLst/>
              <a:cxnLst/>
              <a:rect l="l" t="t" r="r" b="b"/>
              <a:pathLst>
                <a:path w="9065" h="504" extrusionOk="0">
                  <a:moveTo>
                    <a:pt x="0" y="1"/>
                  </a:moveTo>
                  <a:lnTo>
                    <a:pt x="0" y="503"/>
                  </a:lnTo>
                  <a:lnTo>
                    <a:pt x="9064" y="503"/>
                  </a:lnTo>
                  <a:lnTo>
                    <a:pt x="9064" y="1"/>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2"/>
            <p:cNvSpPr/>
            <p:nvPr/>
          </p:nvSpPr>
          <p:spPr>
            <a:xfrm>
              <a:off x="4270842" y="2029574"/>
              <a:ext cx="773516" cy="22331"/>
            </a:xfrm>
            <a:custGeom>
              <a:avLst/>
              <a:gdLst/>
              <a:ahLst/>
              <a:cxnLst/>
              <a:rect l="l" t="t" r="r" b="b"/>
              <a:pathLst>
                <a:path w="17631" h="509"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2"/>
            <p:cNvSpPr/>
            <p:nvPr/>
          </p:nvSpPr>
          <p:spPr>
            <a:xfrm>
              <a:off x="4099654" y="2137367"/>
              <a:ext cx="114112" cy="114112"/>
            </a:xfrm>
            <a:custGeom>
              <a:avLst/>
              <a:gdLst/>
              <a:ahLst/>
              <a:cxnLst/>
              <a:rect l="l" t="t" r="r" b="b"/>
              <a:pathLst>
                <a:path w="2601" h="2601" extrusionOk="0">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2"/>
            <p:cNvSpPr/>
            <p:nvPr/>
          </p:nvSpPr>
          <p:spPr>
            <a:xfrm>
              <a:off x="4270842" y="2154960"/>
              <a:ext cx="203086" cy="22156"/>
            </a:xfrm>
            <a:custGeom>
              <a:avLst/>
              <a:gdLst/>
              <a:ahLst/>
              <a:cxnLst/>
              <a:rect l="l" t="t" r="r" b="b"/>
              <a:pathLst>
                <a:path w="4629" h="505" extrusionOk="0">
                  <a:moveTo>
                    <a:pt x="0" y="1"/>
                  </a:moveTo>
                  <a:lnTo>
                    <a:pt x="0" y="504"/>
                  </a:lnTo>
                  <a:lnTo>
                    <a:pt x="4629" y="504"/>
                  </a:lnTo>
                  <a:lnTo>
                    <a:pt x="4629" y="1"/>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2"/>
            <p:cNvSpPr/>
            <p:nvPr/>
          </p:nvSpPr>
          <p:spPr>
            <a:xfrm>
              <a:off x="4270842" y="2205018"/>
              <a:ext cx="773516" cy="22287"/>
            </a:xfrm>
            <a:custGeom>
              <a:avLst/>
              <a:gdLst/>
              <a:ahLst/>
              <a:cxnLst/>
              <a:rect l="l" t="t" r="r" b="b"/>
              <a:pathLst>
                <a:path w="17631" h="508"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7" name="Google Shape;217;p22"/>
          <p:cNvGrpSpPr/>
          <p:nvPr/>
        </p:nvGrpSpPr>
        <p:grpSpPr>
          <a:xfrm>
            <a:off x="6193917" y="1459403"/>
            <a:ext cx="906007" cy="136663"/>
            <a:chOff x="5966342" y="1378202"/>
            <a:chExt cx="906007" cy="136663"/>
          </a:xfrm>
        </p:grpSpPr>
        <p:sp>
          <p:nvSpPr>
            <p:cNvPr id="218" name="Google Shape;218;p22"/>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2"/>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2"/>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2"/>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2" name="Google Shape;222;p22"/>
          <p:cNvGrpSpPr/>
          <p:nvPr/>
        </p:nvGrpSpPr>
        <p:grpSpPr>
          <a:xfrm>
            <a:off x="8042062" y="2843136"/>
            <a:ext cx="496812" cy="472595"/>
            <a:chOff x="7814487" y="2708836"/>
            <a:chExt cx="496812" cy="472595"/>
          </a:xfrm>
        </p:grpSpPr>
        <p:sp>
          <p:nvSpPr>
            <p:cNvPr id="223" name="Google Shape;223;p22"/>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2"/>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5" name="Google Shape;225;p22"/>
          <p:cNvGrpSpPr/>
          <p:nvPr/>
        </p:nvGrpSpPr>
        <p:grpSpPr>
          <a:xfrm>
            <a:off x="7739700" y="1512500"/>
            <a:ext cx="1109728" cy="1002828"/>
            <a:chOff x="7739700" y="1512500"/>
            <a:chExt cx="1109728" cy="1002828"/>
          </a:xfrm>
        </p:grpSpPr>
        <p:sp>
          <p:nvSpPr>
            <p:cNvPr id="226" name="Google Shape;226;p22"/>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7" name="Google Shape;227;p22"/>
            <p:cNvGrpSpPr/>
            <p:nvPr/>
          </p:nvGrpSpPr>
          <p:grpSpPr>
            <a:xfrm>
              <a:off x="7808309" y="1610467"/>
              <a:ext cx="966993" cy="714803"/>
              <a:chOff x="7183784" y="1476167"/>
              <a:chExt cx="966993" cy="714803"/>
            </a:xfrm>
          </p:grpSpPr>
          <p:sp>
            <p:nvSpPr>
              <p:cNvPr id="228" name="Google Shape;228;p22"/>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2"/>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2"/>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2"/>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2"/>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2"/>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2"/>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2"/>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2"/>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2"/>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2"/>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2"/>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2"/>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2"/>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2"/>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2"/>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44" name="Google Shape;244;p22"/>
          <p:cNvGrpSpPr/>
          <p:nvPr/>
        </p:nvGrpSpPr>
        <p:grpSpPr>
          <a:xfrm flipH="1">
            <a:off x="6415607" y="1911354"/>
            <a:ext cx="1520787" cy="2773390"/>
            <a:chOff x="-823767" y="1667843"/>
            <a:chExt cx="1580203" cy="2881743"/>
          </a:xfrm>
        </p:grpSpPr>
        <p:sp>
          <p:nvSpPr>
            <p:cNvPr id="245" name="Google Shape;245;p22"/>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2"/>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2"/>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2"/>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2"/>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2"/>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2"/>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2"/>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2"/>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2"/>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2"/>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2"/>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2"/>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2"/>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2"/>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2"/>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2"/>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2"/>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2"/>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2"/>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2"/>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2"/>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2"/>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2"/>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2"/>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2"/>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2"/>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2"/>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2"/>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2"/>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2"/>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22"/>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2"/>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2"/>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2"/>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2"/>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22"/>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22"/>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2"/>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2"/>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2"/>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2"/>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2"/>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2"/>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2"/>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2"/>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2"/>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2"/>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2"/>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2"/>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2"/>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2"/>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2"/>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2"/>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2"/>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2"/>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2"/>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2"/>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2"/>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2"/>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2"/>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2"/>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2"/>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2"/>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2"/>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2"/>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2"/>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2"/>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2"/>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2"/>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2"/>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2"/>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2"/>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2"/>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2"/>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2"/>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2"/>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2"/>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2"/>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2"/>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2"/>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2"/>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2"/>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2"/>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2"/>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2"/>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2"/>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22"/>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2"/>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2"/>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2"/>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22"/>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22"/>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22"/>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22"/>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2"/>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22"/>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22"/>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22"/>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22"/>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22"/>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22"/>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2"/>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2"/>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22"/>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22"/>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22"/>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22"/>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22"/>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22"/>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22"/>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22"/>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22"/>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22"/>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22"/>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2"/>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2"/>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22"/>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22"/>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2"/>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22"/>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22"/>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22"/>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2"/>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22"/>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22"/>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22"/>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22"/>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22"/>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22"/>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22"/>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22"/>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22"/>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22"/>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22"/>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22"/>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22"/>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22"/>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22"/>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22"/>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22"/>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5" name="Google Shape;395;p22"/>
          <p:cNvGrpSpPr/>
          <p:nvPr/>
        </p:nvGrpSpPr>
        <p:grpSpPr>
          <a:xfrm>
            <a:off x="4389208" y="3195116"/>
            <a:ext cx="1579322" cy="671293"/>
            <a:chOff x="4161633" y="3060816"/>
            <a:chExt cx="1579322" cy="671293"/>
          </a:xfrm>
        </p:grpSpPr>
        <p:sp>
          <p:nvSpPr>
            <p:cNvPr id="396" name="Google Shape;396;p22"/>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22"/>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22"/>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22"/>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22"/>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22"/>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22"/>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3" name="Google Shape;403;p22"/>
          <p:cNvSpPr/>
          <p:nvPr/>
        </p:nvSpPr>
        <p:spPr>
          <a:xfrm rot="-5400000">
            <a:off x="7251250" y="2108625"/>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22"/>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22"/>
          <p:cNvSpPr/>
          <p:nvPr/>
        </p:nvSpPr>
        <p:spPr>
          <a:xfrm>
            <a:off x="76223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22"/>
          <p:cNvSpPr/>
          <p:nvPr/>
        </p:nvSpPr>
        <p:spPr>
          <a:xfrm>
            <a:off x="4322798" y="3275550"/>
            <a:ext cx="1579326" cy="644066"/>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22"/>
          <p:cNvSpPr/>
          <p:nvPr/>
        </p:nvSpPr>
        <p:spPr>
          <a:xfrm>
            <a:off x="3703893" y="28927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22"/>
          <p:cNvSpPr/>
          <p:nvPr/>
        </p:nvSpPr>
        <p:spPr>
          <a:xfrm>
            <a:off x="5951893" y="135364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22"/>
          <p:cNvSpPr txBox="1">
            <a:spLocks noGrp="1"/>
          </p:cNvSpPr>
          <p:nvPr>
            <p:ph type="subTitle" idx="1"/>
          </p:nvPr>
        </p:nvSpPr>
        <p:spPr>
          <a:xfrm>
            <a:off x="833000" y="4231081"/>
            <a:ext cx="3326700" cy="47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Kyle Scot Shank</a:t>
            </a:r>
            <a:endParaRPr/>
          </a:p>
          <a:p>
            <a:pPr marL="0" lvl="0" indent="0" algn="l" rtl="0">
              <a:lnSpc>
                <a:spcPct val="100000"/>
              </a:lnSpc>
              <a:spcBef>
                <a:spcPts val="0"/>
              </a:spcBef>
              <a:spcAft>
                <a:spcPts val="0"/>
              </a:spcAft>
              <a:buSzPts val="1400"/>
              <a:buNone/>
            </a:pPr>
            <a:r>
              <a:rPr lang="en"/>
              <a:t>WI-22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937"/>
        <p:cNvGrpSpPr/>
        <p:nvPr/>
      </p:nvGrpSpPr>
      <p:grpSpPr>
        <a:xfrm>
          <a:off x="0" y="0"/>
          <a:ext cx="0" cy="0"/>
          <a:chOff x="0" y="0"/>
          <a:chExt cx="0" cy="0"/>
        </a:xfrm>
      </p:grpSpPr>
      <p:sp>
        <p:nvSpPr>
          <p:cNvPr id="938" name="Google Shape;938;p31"/>
          <p:cNvSpPr txBox="1">
            <a:spLocks noGrp="1"/>
          </p:cNvSpPr>
          <p:nvPr>
            <p:ph type="ctrTitle" idx="8"/>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SzPts val="2400"/>
              <a:buNone/>
            </a:pPr>
            <a:r>
              <a:rPr lang="en">
                <a:solidFill>
                  <a:schemeClr val="accent3"/>
                </a:solidFill>
              </a:rPr>
              <a:t>Splines!</a:t>
            </a:r>
            <a:endParaRPr>
              <a:solidFill>
                <a:schemeClr val="accent3"/>
              </a:solidFill>
            </a:endParaRPr>
          </a:p>
        </p:txBody>
      </p:sp>
      <p:sp>
        <p:nvSpPr>
          <p:cNvPr id="939" name="Google Shape;939;p31"/>
          <p:cNvSpPr txBox="1"/>
          <p:nvPr/>
        </p:nvSpPr>
        <p:spPr>
          <a:xfrm>
            <a:off x="56750" y="876000"/>
            <a:ext cx="3306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i="1">
                <a:solidFill>
                  <a:schemeClr val="accent3"/>
                </a:solidFill>
                <a:latin typeface="Anaheim"/>
                <a:ea typeface="Anaheim"/>
                <a:cs typeface="Anaheim"/>
                <a:sym typeface="Anaheim"/>
              </a:rPr>
              <a:t>Let’s start from the beginning: what </a:t>
            </a:r>
            <a:r>
              <a:rPr lang="en" sz="1800" i="1">
                <a:solidFill>
                  <a:schemeClr val="accent3"/>
                </a:solidFill>
                <a:latin typeface="Anaheim"/>
                <a:ea typeface="Anaheim"/>
                <a:cs typeface="Anaheim"/>
                <a:sym typeface="Anaheim"/>
              </a:rPr>
              <a:t>in the world </a:t>
            </a:r>
            <a:r>
              <a:rPr lang="en" sz="1800" b="1" i="1">
                <a:solidFill>
                  <a:schemeClr val="accent3"/>
                </a:solidFill>
                <a:latin typeface="Anaheim"/>
                <a:ea typeface="Anaheim"/>
                <a:cs typeface="Anaheim"/>
                <a:sym typeface="Anaheim"/>
              </a:rPr>
              <a:t>is a spline? </a:t>
            </a:r>
            <a:endParaRPr sz="1800" b="1" i="1">
              <a:solidFill>
                <a:schemeClr val="accent3"/>
              </a:solidFill>
              <a:latin typeface="Anaheim"/>
              <a:ea typeface="Anaheim"/>
              <a:cs typeface="Anaheim"/>
              <a:sym typeface="Anaheim"/>
            </a:endParaRPr>
          </a:p>
        </p:txBody>
      </p:sp>
      <p:pic>
        <p:nvPicPr>
          <p:cNvPr id="940" name="Google Shape;940;p31"/>
          <p:cNvPicPr preferRelativeResize="0"/>
          <p:nvPr/>
        </p:nvPicPr>
        <p:blipFill>
          <a:blip r:embed="rId3">
            <a:alphaModFix/>
          </a:blip>
          <a:stretch>
            <a:fillRect/>
          </a:stretch>
        </p:blipFill>
        <p:spPr>
          <a:xfrm>
            <a:off x="3536500" y="1333200"/>
            <a:ext cx="5519767" cy="3090325"/>
          </a:xfrm>
          <a:prstGeom prst="rect">
            <a:avLst/>
          </a:prstGeom>
          <a:noFill/>
          <a:ln w="9525" cap="flat" cmpd="sng">
            <a:solidFill>
              <a:srgbClr val="2F2F2F"/>
            </a:solidFill>
            <a:prstDash val="solid"/>
            <a:round/>
            <a:headEnd type="none" w="sm" len="sm"/>
            <a:tailEnd type="none" w="sm" len="sm"/>
          </a:ln>
        </p:spPr>
      </p:pic>
      <p:sp>
        <p:nvSpPr>
          <p:cNvPr id="941" name="Google Shape;941;p31"/>
          <p:cNvSpPr txBox="1"/>
          <p:nvPr/>
        </p:nvSpPr>
        <p:spPr>
          <a:xfrm>
            <a:off x="104575" y="1865550"/>
            <a:ext cx="33060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i="1">
                <a:solidFill>
                  <a:schemeClr val="accent3"/>
                </a:solidFill>
                <a:latin typeface="Anaheim"/>
                <a:ea typeface="Anaheim"/>
                <a:cs typeface="Anaheim"/>
                <a:sym typeface="Anaheim"/>
              </a:rPr>
              <a:t>Let’s us an analogy of fitting a new shoe. What we’ve done up until this point has been fitting a </a:t>
            </a:r>
            <a:r>
              <a:rPr lang="en" sz="1800" b="1" i="1">
                <a:solidFill>
                  <a:schemeClr val="accent3"/>
                </a:solidFill>
                <a:latin typeface="Anaheim"/>
                <a:ea typeface="Anaheim"/>
                <a:cs typeface="Anaheim"/>
                <a:sym typeface="Anaheim"/>
              </a:rPr>
              <a:t>foot </a:t>
            </a:r>
            <a:r>
              <a:rPr lang="en" sz="1800" i="1">
                <a:solidFill>
                  <a:schemeClr val="accent3"/>
                </a:solidFill>
                <a:latin typeface="Anaheim"/>
                <a:ea typeface="Anaheim"/>
                <a:cs typeface="Anaheim"/>
                <a:sym typeface="Anaheim"/>
              </a:rPr>
              <a:t>to a specific </a:t>
            </a:r>
            <a:r>
              <a:rPr lang="en" sz="1800" b="1" i="1">
                <a:solidFill>
                  <a:schemeClr val="accent3"/>
                </a:solidFill>
                <a:latin typeface="Anaheim"/>
                <a:ea typeface="Anaheim"/>
                <a:cs typeface="Anaheim"/>
                <a:sym typeface="Anaheim"/>
              </a:rPr>
              <a:t>shoe</a:t>
            </a:r>
            <a:r>
              <a:rPr lang="en" sz="1800" i="1">
                <a:solidFill>
                  <a:schemeClr val="accent3"/>
                </a:solidFill>
                <a:latin typeface="Anaheim"/>
                <a:ea typeface="Anaheim"/>
                <a:cs typeface="Anaheim"/>
                <a:sym typeface="Anaheim"/>
              </a:rPr>
              <a:t> (linear models, lasso, etc.) - this let’s us approximate stuff really well. </a:t>
            </a:r>
            <a:endParaRPr sz="1800" i="1">
              <a:solidFill>
                <a:schemeClr val="accent3"/>
              </a:solidFill>
              <a:latin typeface="Anaheim"/>
              <a:ea typeface="Anaheim"/>
              <a:cs typeface="Anaheim"/>
              <a:sym typeface="Anaheim"/>
            </a:endParaRPr>
          </a:p>
          <a:p>
            <a:pPr marL="0" lvl="0" indent="0" algn="l" rtl="0">
              <a:spcBef>
                <a:spcPts val="0"/>
              </a:spcBef>
              <a:spcAft>
                <a:spcPts val="0"/>
              </a:spcAft>
              <a:buNone/>
            </a:pPr>
            <a:endParaRPr sz="1800" i="1">
              <a:solidFill>
                <a:schemeClr val="accent3"/>
              </a:solidFill>
              <a:latin typeface="Anaheim"/>
              <a:ea typeface="Anaheim"/>
              <a:cs typeface="Anaheim"/>
              <a:sym typeface="Anaheim"/>
            </a:endParaRPr>
          </a:p>
          <a:p>
            <a:pPr marL="0" lvl="0" indent="0" algn="l" rtl="0">
              <a:spcBef>
                <a:spcPts val="0"/>
              </a:spcBef>
              <a:spcAft>
                <a:spcPts val="0"/>
              </a:spcAft>
              <a:buNone/>
            </a:pPr>
            <a:r>
              <a:rPr lang="en" sz="1800" i="1">
                <a:solidFill>
                  <a:schemeClr val="accent3"/>
                </a:solidFill>
                <a:latin typeface="Anaheim"/>
                <a:ea typeface="Anaheim"/>
                <a:cs typeface="Anaheim"/>
                <a:sym typeface="Anaheim"/>
              </a:rPr>
              <a:t>What splines do is fit the </a:t>
            </a:r>
            <a:r>
              <a:rPr lang="en" sz="1800" b="1" i="1">
                <a:solidFill>
                  <a:schemeClr val="accent3"/>
                </a:solidFill>
                <a:latin typeface="Anaheim"/>
                <a:ea typeface="Anaheim"/>
                <a:cs typeface="Anaheim"/>
                <a:sym typeface="Anaheim"/>
              </a:rPr>
              <a:t>shoe </a:t>
            </a:r>
            <a:r>
              <a:rPr lang="en" sz="1800" i="1">
                <a:solidFill>
                  <a:schemeClr val="accent3"/>
                </a:solidFill>
                <a:latin typeface="Anaheim"/>
                <a:ea typeface="Anaheim"/>
                <a:cs typeface="Anaheim"/>
                <a:sym typeface="Anaheim"/>
              </a:rPr>
              <a:t>to a specific </a:t>
            </a:r>
            <a:r>
              <a:rPr lang="en" sz="1800" b="1" i="1">
                <a:solidFill>
                  <a:schemeClr val="accent3"/>
                </a:solidFill>
                <a:latin typeface="Anaheim"/>
                <a:ea typeface="Anaheim"/>
                <a:cs typeface="Anaheim"/>
                <a:sym typeface="Anaheim"/>
              </a:rPr>
              <a:t>foot</a:t>
            </a:r>
            <a:r>
              <a:rPr lang="en" sz="1800" i="1">
                <a:solidFill>
                  <a:schemeClr val="accent3"/>
                </a:solidFill>
                <a:latin typeface="Anaheim"/>
                <a:ea typeface="Anaheim"/>
                <a:cs typeface="Anaheim"/>
                <a:sym typeface="Anaheim"/>
              </a:rPr>
              <a:t>. </a:t>
            </a:r>
            <a:endParaRPr sz="1800" i="1">
              <a:solidFill>
                <a:schemeClr val="accent3"/>
              </a:solidFill>
              <a:latin typeface="Anaheim"/>
              <a:ea typeface="Anaheim"/>
              <a:cs typeface="Anaheim"/>
              <a:sym typeface="Anahei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945"/>
        <p:cNvGrpSpPr/>
        <p:nvPr/>
      </p:nvGrpSpPr>
      <p:grpSpPr>
        <a:xfrm>
          <a:off x="0" y="0"/>
          <a:ext cx="0" cy="0"/>
          <a:chOff x="0" y="0"/>
          <a:chExt cx="0" cy="0"/>
        </a:xfrm>
      </p:grpSpPr>
      <p:sp>
        <p:nvSpPr>
          <p:cNvPr id="946" name="Google Shape;946;p32"/>
          <p:cNvSpPr txBox="1">
            <a:spLocks noGrp="1"/>
          </p:cNvSpPr>
          <p:nvPr>
            <p:ph type="ctrTitle" idx="8"/>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SzPts val="2400"/>
              <a:buNone/>
            </a:pPr>
            <a:r>
              <a:rPr lang="en">
                <a:solidFill>
                  <a:schemeClr val="accent3"/>
                </a:solidFill>
              </a:rPr>
              <a:t>Splines!</a:t>
            </a:r>
            <a:endParaRPr>
              <a:solidFill>
                <a:schemeClr val="accent3"/>
              </a:solidFill>
            </a:endParaRPr>
          </a:p>
        </p:txBody>
      </p:sp>
      <p:sp>
        <p:nvSpPr>
          <p:cNvPr id="947" name="Google Shape;947;p32"/>
          <p:cNvSpPr txBox="1"/>
          <p:nvPr/>
        </p:nvSpPr>
        <p:spPr>
          <a:xfrm>
            <a:off x="56750" y="876000"/>
            <a:ext cx="33060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i="1">
                <a:solidFill>
                  <a:schemeClr val="accent3"/>
                </a:solidFill>
                <a:latin typeface="Anaheim"/>
                <a:ea typeface="Anaheim"/>
                <a:cs typeface="Anaheim"/>
                <a:sym typeface="Anaheim"/>
              </a:rPr>
              <a:t>This works by using things called piecewise polynomial functions.</a:t>
            </a:r>
            <a:endParaRPr sz="1800" b="1" i="1">
              <a:solidFill>
                <a:schemeClr val="accent3"/>
              </a:solidFill>
              <a:latin typeface="Anaheim"/>
              <a:ea typeface="Anaheim"/>
              <a:cs typeface="Anaheim"/>
              <a:sym typeface="Anaheim"/>
            </a:endParaRPr>
          </a:p>
        </p:txBody>
      </p:sp>
      <p:sp>
        <p:nvSpPr>
          <p:cNvPr id="948" name="Google Shape;948;p32"/>
          <p:cNvSpPr txBox="1"/>
          <p:nvPr/>
        </p:nvSpPr>
        <p:spPr>
          <a:xfrm>
            <a:off x="96800" y="1935600"/>
            <a:ext cx="33060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i="1">
                <a:solidFill>
                  <a:schemeClr val="accent3"/>
                </a:solidFill>
                <a:latin typeface="Anaheim"/>
                <a:ea typeface="Anaheim"/>
                <a:cs typeface="Anaheim"/>
                <a:sym typeface="Anaheim"/>
              </a:rPr>
              <a:t>Think of this as similar to what you do in Powerpoint when you try to use that nifty Line tool - each time you click and add a new segment, you introduce a new inflection point (or “knot”) in the data. </a:t>
            </a:r>
            <a:endParaRPr sz="1800" i="1">
              <a:solidFill>
                <a:schemeClr val="accent3"/>
              </a:solidFill>
              <a:latin typeface="Anaheim"/>
              <a:ea typeface="Anaheim"/>
              <a:cs typeface="Anaheim"/>
              <a:sym typeface="Anaheim"/>
            </a:endParaRPr>
          </a:p>
          <a:p>
            <a:pPr marL="0" lvl="0" indent="0" algn="l" rtl="0">
              <a:spcBef>
                <a:spcPts val="0"/>
              </a:spcBef>
              <a:spcAft>
                <a:spcPts val="0"/>
              </a:spcAft>
              <a:buNone/>
            </a:pPr>
            <a:endParaRPr sz="1800" i="1">
              <a:solidFill>
                <a:schemeClr val="accent3"/>
              </a:solidFill>
              <a:latin typeface="Anaheim"/>
              <a:ea typeface="Anaheim"/>
              <a:cs typeface="Anaheim"/>
              <a:sym typeface="Anaheim"/>
            </a:endParaRPr>
          </a:p>
          <a:p>
            <a:pPr marL="0" lvl="0" indent="0" algn="l" rtl="0">
              <a:spcBef>
                <a:spcPts val="0"/>
              </a:spcBef>
              <a:spcAft>
                <a:spcPts val="0"/>
              </a:spcAft>
              <a:buNone/>
            </a:pPr>
            <a:r>
              <a:rPr lang="en" sz="1800" i="1">
                <a:solidFill>
                  <a:schemeClr val="accent3"/>
                </a:solidFill>
                <a:latin typeface="Anaheim"/>
                <a:ea typeface="Anaheim"/>
                <a:cs typeface="Anaheim"/>
                <a:sym typeface="Anaheim"/>
              </a:rPr>
              <a:t>This lets you build arbitrarily “curvy” lines to fit our data!</a:t>
            </a:r>
            <a:endParaRPr sz="1800" i="1">
              <a:solidFill>
                <a:schemeClr val="accent3"/>
              </a:solidFill>
              <a:latin typeface="Anaheim"/>
              <a:ea typeface="Anaheim"/>
              <a:cs typeface="Anaheim"/>
              <a:sym typeface="Anaheim"/>
            </a:endParaRPr>
          </a:p>
        </p:txBody>
      </p:sp>
      <p:pic>
        <p:nvPicPr>
          <p:cNvPr id="949" name="Google Shape;949;p32"/>
          <p:cNvPicPr preferRelativeResize="0"/>
          <p:nvPr/>
        </p:nvPicPr>
        <p:blipFill>
          <a:blip r:embed="rId3">
            <a:alphaModFix/>
          </a:blip>
          <a:stretch>
            <a:fillRect/>
          </a:stretch>
        </p:blipFill>
        <p:spPr>
          <a:xfrm>
            <a:off x="3555200" y="1024900"/>
            <a:ext cx="4979325" cy="1926425"/>
          </a:xfrm>
          <a:prstGeom prst="rect">
            <a:avLst/>
          </a:prstGeom>
          <a:noFill/>
          <a:ln w="9525" cap="flat" cmpd="sng">
            <a:solidFill>
              <a:srgbClr val="2F2F2F"/>
            </a:solidFill>
            <a:prstDash val="solid"/>
            <a:round/>
            <a:headEnd type="none" w="sm" len="sm"/>
            <a:tailEnd type="none" w="sm" len="sm"/>
          </a:ln>
        </p:spPr>
      </p:pic>
      <p:pic>
        <p:nvPicPr>
          <p:cNvPr id="950" name="Google Shape;950;p32"/>
          <p:cNvPicPr preferRelativeResize="0"/>
          <p:nvPr/>
        </p:nvPicPr>
        <p:blipFill>
          <a:blip r:embed="rId4">
            <a:alphaModFix/>
          </a:blip>
          <a:stretch>
            <a:fillRect/>
          </a:stretch>
        </p:blipFill>
        <p:spPr>
          <a:xfrm>
            <a:off x="4391863" y="3037729"/>
            <a:ext cx="3306000" cy="2059096"/>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954"/>
        <p:cNvGrpSpPr/>
        <p:nvPr/>
      </p:nvGrpSpPr>
      <p:grpSpPr>
        <a:xfrm>
          <a:off x="0" y="0"/>
          <a:ext cx="0" cy="0"/>
          <a:chOff x="0" y="0"/>
          <a:chExt cx="0" cy="0"/>
        </a:xfrm>
      </p:grpSpPr>
      <p:sp>
        <p:nvSpPr>
          <p:cNvPr id="955" name="Google Shape;955;p33"/>
          <p:cNvSpPr txBox="1">
            <a:spLocks noGrp="1"/>
          </p:cNvSpPr>
          <p:nvPr>
            <p:ph type="ctrTitle" idx="8"/>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SzPts val="2400"/>
              <a:buNone/>
            </a:pPr>
            <a:r>
              <a:rPr lang="en">
                <a:solidFill>
                  <a:schemeClr val="accent3"/>
                </a:solidFill>
              </a:rPr>
              <a:t>Splines!</a:t>
            </a:r>
            <a:endParaRPr>
              <a:solidFill>
                <a:schemeClr val="accent3"/>
              </a:solidFill>
            </a:endParaRPr>
          </a:p>
        </p:txBody>
      </p:sp>
      <p:sp>
        <p:nvSpPr>
          <p:cNvPr id="956" name="Google Shape;956;p33"/>
          <p:cNvSpPr txBox="1"/>
          <p:nvPr/>
        </p:nvSpPr>
        <p:spPr>
          <a:xfrm>
            <a:off x="56750" y="876000"/>
            <a:ext cx="3306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i="1">
                <a:solidFill>
                  <a:schemeClr val="accent3"/>
                </a:solidFill>
                <a:latin typeface="Anaheim"/>
                <a:ea typeface="Anaheim"/>
                <a:cs typeface="Anaheim"/>
                <a:sym typeface="Anaheim"/>
              </a:rPr>
              <a:t>How do they work?</a:t>
            </a:r>
            <a:endParaRPr sz="1800" b="1" i="1">
              <a:solidFill>
                <a:schemeClr val="accent3"/>
              </a:solidFill>
              <a:latin typeface="Anaheim"/>
              <a:ea typeface="Anaheim"/>
              <a:cs typeface="Anaheim"/>
              <a:sym typeface="Anaheim"/>
            </a:endParaRPr>
          </a:p>
        </p:txBody>
      </p:sp>
      <p:sp>
        <p:nvSpPr>
          <p:cNvPr id="957" name="Google Shape;957;p33"/>
          <p:cNvSpPr txBox="1"/>
          <p:nvPr/>
        </p:nvSpPr>
        <p:spPr>
          <a:xfrm>
            <a:off x="104600" y="1422025"/>
            <a:ext cx="3306000" cy="387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i="1">
                <a:solidFill>
                  <a:srgbClr val="292929"/>
                </a:solidFill>
                <a:highlight>
                  <a:srgbClr val="FFFFFF"/>
                </a:highlight>
                <a:latin typeface="Anaheim"/>
                <a:ea typeface="Anaheim"/>
                <a:cs typeface="Anaheim"/>
                <a:sym typeface="Anaheim"/>
              </a:rPr>
              <a:t>Spline Regression is a </a:t>
            </a:r>
            <a:r>
              <a:rPr lang="en" sz="1500" b="1" i="1">
                <a:solidFill>
                  <a:srgbClr val="292929"/>
                </a:solidFill>
                <a:highlight>
                  <a:srgbClr val="FFFFFF"/>
                </a:highlight>
                <a:latin typeface="Anaheim"/>
                <a:ea typeface="Anaheim"/>
                <a:cs typeface="Anaheim"/>
                <a:sym typeface="Anaheim"/>
              </a:rPr>
              <a:t>non-parametric regression technique</a:t>
            </a:r>
            <a:r>
              <a:rPr lang="en" sz="1500" i="1">
                <a:solidFill>
                  <a:srgbClr val="292929"/>
                </a:solidFill>
                <a:highlight>
                  <a:srgbClr val="FFFFFF"/>
                </a:highlight>
                <a:latin typeface="Anaheim"/>
                <a:ea typeface="Anaheim"/>
                <a:cs typeface="Anaheim"/>
                <a:sym typeface="Anaheim"/>
              </a:rPr>
              <a:t>. In this technique the dataset is divided into bins at intervals or points which we call </a:t>
            </a:r>
            <a:r>
              <a:rPr lang="en" sz="1500" b="1" i="1">
                <a:solidFill>
                  <a:srgbClr val="292929"/>
                </a:solidFill>
                <a:highlight>
                  <a:srgbClr val="FFFFFF"/>
                </a:highlight>
                <a:latin typeface="Anaheim"/>
                <a:ea typeface="Anaheim"/>
                <a:cs typeface="Anaheim"/>
                <a:sym typeface="Anaheim"/>
              </a:rPr>
              <a:t>knots</a:t>
            </a:r>
            <a:r>
              <a:rPr lang="en" sz="1500" i="1">
                <a:solidFill>
                  <a:srgbClr val="292929"/>
                </a:solidFill>
                <a:highlight>
                  <a:srgbClr val="FFFFFF"/>
                </a:highlight>
                <a:latin typeface="Anaheim"/>
                <a:ea typeface="Anaheim"/>
                <a:cs typeface="Anaheim"/>
                <a:sym typeface="Anaheim"/>
              </a:rPr>
              <a:t>.</a:t>
            </a:r>
            <a:endParaRPr sz="1500" i="1">
              <a:solidFill>
                <a:srgbClr val="292929"/>
              </a:solidFill>
              <a:highlight>
                <a:srgbClr val="FFFFFF"/>
              </a:highlight>
              <a:latin typeface="Anaheim"/>
              <a:ea typeface="Anaheim"/>
              <a:cs typeface="Anaheim"/>
              <a:sym typeface="Anaheim"/>
            </a:endParaRPr>
          </a:p>
          <a:p>
            <a:pPr marL="0" lvl="0" indent="0" algn="l" rtl="0">
              <a:spcBef>
                <a:spcPts val="0"/>
              </a:spcBef>
              <a:spcAft>
                <a:spcPts val="0"/>
              </a:spcAft>
              <a:buNone/>
            </a:pPr>
            <a:endParaRPr sz="1500" i="1">
              <a:solidFill>
                <a:srgbClr val="292929"/>
              </a:solidFill>
              <a:highlight>
                <a:srgbClr val="FFFFFF"/>
              </a:highlight>
              <a:latin typeface="Anaheim"/>
              <a:ea typeface="Anaheim"/>
              <a:cs typeface="Anaheim"/>
              <a:sym typeface="Anaheim"/>
            </a:endParaRPr>
          </a:p>
          <a:p>
            <a:pPr marL="0" lvl="0" indent="0" algn="l" rtl="0">
              <a:spcBef>
                <a:spcPts val="0"/>
              </a:spcBef>
              <a:spcAft>
                <a:spcPts val="0"/>
              </a:spcAft>
              <a:buNone/>
            </a:pPr>
            <a:r>
              <a:rPr lang="en" sz="1500" i="1">
                <a:solidFill>
                  <a:srgbClr val="292929"/>
                </a:solidFill>
                <a:highlight>
                  <a:srgbClr val="FFFFFF"/>
                </a:highlight>
                <a:latin typeface="Anaheim"/>
                <a:ea typeface="Anaheim"/>
                <a:cs typeface="Anaheim"/>
                <a:sym typeface="Anaheim"/>
              </a:rPr>
              <a:t>The data </a:t>
            </a:r>
            <a:r>
              <a:rPr lang="en" sz="1500">
                <a:solidFill>
                  <a:srgbClr val="292929"/>
                </a:solidFill>
                <a:highlight>
                  <a:srgbClr val="FFFFFF"/>
                </a:highlight>
                <a:latin typeface="Anaheim"/>
                <a:ea typeface="Anaheim"/>
                <a:cs typeface="Anaheim"/>
                <a:sym typeface="Anaheim"/>
              </a:rPr>
              <a:t>between </a:t>
            </a:r>
            <a:r>
              <a:rPr lang="en" sz="1500" i="1">
                <a:solidFill>
                  <a:srgbClr val="292929"/>
                </a:solidFill>
                <a:highlight>
                  <a:srgbClr val="FFFFFF"/>
                </a:highlight>
                <a:latin typeface="Anaheim"/>
                <a:ea typeface="Anaheim"/>
                <a:cs typeface="Anaheim"/>
                <a:sym typeface="Anaheim"/>
              </a:rPr>
              <a:t>knots each get a separately fit piecewise polynomial, which are then combined. This is called interpolation (we can just call it “smoothing”).</a:t>
            </a:r>
            <a:endParaRPr sz="1500" i="1">
              <a:solidFill>
                <a:srgbClr val="292929"/>
              </a:solidFill>
              <a:highlight>
                <a:srgbClr val="FFFFFF"/>
              </a:highlight>
              <a:latin typeface="Anaheim"/>
              <a:ea typeface="Anaheim"/>
              <a:cs typeface="Anaheim"/>
              <a:sym typeface="Anaheim"/>
            </a:endParaRPr>
          </a:p>
          <a:p>
            <a:pPr marL="0" lvl="0" indent="0" algn="l" rtl="0">
              <a:spcBef>
                <a:spcPts val="0"/>
              </a:spcBef>
              <a:spcAft>
                <a:spcPts val="0"/>
              </a:spcAft>
              <a:buNone/>
            </a:pPr>
            <a:endParaRPr sz="1500" i="1">
              <a:solidFill>
                <a:srgbClr val="292929"/>
              </a:solidFill>
              <a:highlight>
                <a:srgbClr val="FFFFFF"/>
              </a:highlight>
              <a:latin typeface="Anaheim"/>
              <a:ea typeface="Anaheim"/>
              <a:cs typeface="Anaheim"/>
              <a:sym typeface="Anaheim"/>
            </a:endParaRPr>
          </a:p>
          <a:p>
            <a:pPr marL="0" lvl="0" indent="0" algn="l" rtl="0">
              <a:spcBef>
                <a:spcPts val="0"/>
              </a:spcBef>
              <a:spcAft>
                <a:spcPts val="0"/>
              </a:spcAft>
              <a:buNone/>
            </a:pPr>
            <a:r>
              <a:rPr lang="en" sz="1500" i="1">
                <a:solidFill>
                  <a:srgbClr val="292929"/>
                </a:solidFill>
                <a:highlight>
                  <a:srgbClr val="FFFFFF"/>
                </a:highlight>
                <a:latin typeface="Anaheim"/>
                <a:ea typeface="Anaheim"/>
                <a:cs typeface="Anaheim"/>
                <a:sym typeface="Anaheim"/>
              </a:rPr>
              <a:t>In other words, splines are series of polynomial segments strung together, joining at knots.</a:t>
            </a:r>
            <a:endParaRPr sz="1500" i="1">
              <a:solidFill>
                <a:srgbClr val="292929"/>
              </a:solidFill>
              <a:highlight>
                <a:srgbClr val="FFFFFF"/>
              </a:highlight>
              <a:latin typeface="Anaheim"/>
              <a:ea typeface="Anaheim"/>
              <a:cs typeface="Anaheim"/>
              <a:sym typeface="Anaheim"/>
            </a:endParaRPr>
          </a:p>
          <a:p>
            <a:pPr marL="0" lvl="0" indent="0" algn="l" rtl="0">
              <a:spcBef>
                <a:spcPts val="0"/>
              </a:spcBef>
              <a:spcAft>
                <a:spcPts val="0"/>
              </a:spcAft>
              <a:buNone/>
            </a:pPr>
            <a:endParaRPr sz="1500" i="1">
              <a:solidFill>
                <a:srgbClr val="292929"/>
              </a:solidFill>
              <a:highlight>
                <a:srgbClr val="FFFFFF"/>
              </a:highlight>
              <a:latin typeface="Anaheim"/>
              <a:ea typeface="Anaheim"/>
              <a:cs typeface="Anaheim"/>
              <a:sym typeface="Anaheim"/>
            </a:endParaRPr>
          </a:p>
          <a:p>
            <a:pPr marL="0" lvl="0" indent="0" algn="l" rtl="0">
              <a:spcBef>
                <a:spcPts val="0"/>
              </a:spcBef>
              <a:spcAft>
                <a:spcPts val="0"/>
              </a:spcAft>
              <a:buNone/>
            </a:pPr>
            <a:endParaRPr sz="1500" i="1">
              <a:solidFill>
                <a:srgbClr val="292929"/>
              </a:solidFill>
              <a:highlight>
                <a:srgbClr val="FFFFFF"/>
              </a:highlight>
              <a:latin typeface="Anaheim"/>
              <a:ea typeface="Anaheim"/>
              <a:cs typeface="Anaheim"/>
              <a:sym typeface="Anaheim"/>
            </a:endParaRPr>
          </a:p>
        </p:txBody>
      </p:sp>
      <p:pic>
        <p:nvPicPr>
          <p:cNvPr id="958" name="Google Shape;958;p33"/>
          <p:cNvPicPr preferRelativeResize="0"/>
          <p:nvPr/>
        </p:nvPicPr>
        <p:blipFill>
          <a:blip r:embed="rId3">
            <a:alphaModFix/>
          </a:blip>
          <a:stretch>
            <a:fillRect/>
          </a:stretch>
        </p:blipFill>
        <p:spPr>
          <a:xfrm>
            <a:off x="3563000" y="1090900"/>
            <a:ext cx="5200266" cy="390020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962"/>
        <p:cNvGrpSpPr/>
        <p:nvPr/>
      </p:nvGrpSpPr>
      <p:grpSpPr>
        <a:xfrm>
          <a:off x="0" y="0"/>
          <a:ext cx="0" cy="0"/>
          <a:chOff x="0" y="0"/>
          <a:chExt cx="0" cy="0"/>
        </a:xfrm>
      </p:grpSpPr>
      <p:sp>
        <p:nvSpPr>
          <p:cNvPr id="963" name="Google Shape;963;p34"/>
          <p:cNvSpPr txBox="1">
            <a:spLocks noGrp="1"/>
          </p:cNvSpPr>
          <p:nvPr>
            <p:ph type="ctrTitle" idx="8"/>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SzPts val="2400"/>
              <a:buNone/>
            </a:pPr>
            <a:r>
              <a:rPr lang="en">
                <a:solidFill>
                  <a:schemeClr val="accent3"/>
                </a:solidFill>
              </a:rPr>
              <a:t>Splines!</a:t>
            </a:r>
            <a:endParaRPr>
              <a:solidFill>
                <a:schemeClr val="accent3"/>
              </a:solidFill>
            </a:endParaRPr>
          </a:p>
        </p:txBody>
      </p:sp>
      <p:sp>
        <p:nvSpPr>
          <p:cNvPr id="964" name="Google Shape;964;p34"/>
          <p:cNvSpPr txBox="1"/>
          <p:nvPr/>
        </p:nvSpPr>
        <p:spPr>
          <a:xfrm>
            <a:off x="56750" y="876000"/>
            <a:ext cx="33060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i="1">
                <a:solidFill>
                  <a:schemeClr val="accent3"/>
                </a:solidFill>
                <a:latin typeface="Anaheim"/>
                <a:ea typeface="Anaheim"/>
                <a:cs typeface="Anaheim"/>
                <a:sym typeface="Anaheim"/>
              </a:rPr>
              <a:t>How do you, uh, pick the right number and location for the knots?</a:t>
            </a:r>
            <a:endParaRPr sz="1800" b="1" i="1">
              <a:solidFill>
                <a:schemeClr val="accent3"/>
              </a:solidFill>
              <a:latin typeface="Anaheim"/>
              <a:ea typeface="Anaheim"/>
              <a:cs typeface="Anaheim"/>
              <a:sym typeface="Anaheim"/>
            </a:endParaRPr>
          </a:p>
        </p:txBody>
      </p:sp>
      <p:sp>
        <p:nvSpPr>
          <p:cNvPr id="965" name="Google Shape;965;p34"/>
          <p:cNvSpPr txBox="1"/>
          <p:nvPr/>
        </p:nvSpPr>
        <p:spPr>
          <a:xfrm>
            <a:off x="104600" y="1834425"/>
            <a:ext cx="3306000" cy="364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i="1">
                <a:solidFill>
                  <a:srgbClr val="292929"/>
                </a:solidFill>
                <a:highlight>
                  <a:srgbClr val="FFFFFF"/>
                </a:highlight>
                <a:latin typeface="Anaheim"/>
                <a:ea typeface="Anaheim"/>
                <a:cs typeface="Anaheim"/>
                <a:sym typeface="Anaheim"/>
              </a:rPr>
              <a:t>If you have the time + domain knowledge, you can do this manually!</a:t>
            </a:r>
            <a:endParaRPr sz="1500" i="1">
              <a:solidFill>
                <a:srgbClr val="292929"/>
              </a:solidFill>
              <a:highlight>
                <a:srgbClr val="FFFFFF"/>
              </a:highlight>
              <a:latin typeface="Anaheim"/>
              <a:ea typeface="Anaheim"/>
              <a:cs typeface="Anaheim"/>
              <a:sym typeface="Anaheim"/>
            </a:endParaRPr>
          </a:p>
          <a:p>
            <a:pPr marL="0" lvl="0" indent="0" algn="l" rtl="0">
              <a:spcBef>
                <a:spcPts val="0"/>
              </a:spcBef>
              <a:spcAft>
                <a:spcPts val="0"/>
              </a:spcAft>
              <a:buNone/>
            </a:pPr>
            <a:endParaRPr sz="1500" i="1">
              <a:solidFill>
                <a:srgbClr val="292929"/>
              </a:solidFill>
              <a:highlight>
                <a:srgbClr val="FFFFFF"/>
              </a:highlight>
              <a:latin typeface="Anaheim"/>
              <a:ea typeface="Anaheim"/>
              <a:cs typeface="Anaheim"/>
              <a:sym typeface="Anaheim"/>
            </a:endParaRPr>
          </a:p>
          <a:p>
            <a:pPr marL="0" lvl="0" indent="0" algn="l" rtl="0">
              <a:spcBef>
                <a:spcPts val="0"/>
              </a:spcBef>
              <a:spcAft>
                <a:spcPts val="0"/>
              </a:spcAft>
              <a:buNone/>
            </a:pPr>
            <a:r>
              <a:rPr lang="en" sz="1500" i="1">
                <a:solidFill>
                  <a:srgbClr val="292929"/>
                </a:solidFill>
                <a:highlight>
                  <a:srgbClr val="FFFFFF"/>
                </a:highlight>
                <a:latin typeface="Anaheim"/>
                <a:ea typeface="Anaheim"/>
                <a:cs typeface="Anaheim"/>
                <a:sym typeface="Anaheim"/>
              </a:rPr>
              <a:t>But you shouldn’t, because we’re dumb and slow monkeys. </a:t>
            </a:r>
            <a:endParaRPr sz="1500" i="1">
              <a:solidFill>
                <a:srgbClr val="292929"/>
              </a:solidFill>
              <a:highlight>
                <a:srgbClr val="FFFFFF"/>
              </a:highlight>
              <a:latin typeface="Anaheim"/>
              <a:ea typeface="Anaheim"/>
              <a:cs typeface="Anaheim"/>
              <a:sym typeface="Anaheim"/>
            </a:endParaRPr>
          </a:p>
          <a:p>
            <a:pPr marL="0" lvl="0" indent="0" algn="l" rtl="0">
              <a:spcBef>
                <a:spcPts val="0"/>
              </a:spcBef>
              <a:spcAft>
                <a:spcPts val="0"/>
              </a:spcAft>
              <a:buNone/>
            </a:pPr>
            <a:endParaRPr sz="1500" i="1">
              <a:solidFill>
                <a:srgbClr val="292929"/>
              </a:solidFill>
              <a:highlight>
                <a:srgbClr val="FFFFFF"/>
              </a:highlight>
              <a:latin typeface="Anaheim"/>
              <a:ea typeface="Anaheim"/>
              <a:cs typeface="Anaheim"/>
              <a:sym typeface="Anaheim"/>
            </a:endParaRPr>
          </a:p>
          <a:p>
            <a:pPr marL="0" lvl="0" indent="0" algn="l" rtl="0">
              <a:spcBef>
                <a:spcPts val="0"/>
              </a:spcBef>
              <a:spcAft>
                <a:spcPts val="0"/>
              </a:spcAft>
              <a:buNone/>
            </a:pPr>
            <a:r>
              <a:rPr lang="en" sz="1500" i="1">
                <a:solidFill>
                  <a:srgbClr val="292929"/>
                </a:solidFill>
                <a:highlight>
                  <a:srgbClr val="FFFFFF"/>
                </a:highlight>
                <a:latin typeface="Anaheim"/>
                <a:ea typeface="Anaheim"/>
                <a:cs typeface="Anaheim"/>
                <a:sym typeface="Anaheim"/>
              </a:rPr>
              <a:t>You can provide the desired degrees of freedom (which equals the number of knots) and the computer can partition the data equally. </a:t>
            </a:r>
            <a:endParaRPr sz="1500" i="1">
              <a:solidFill>
                <a:srgbClr val="292929"/>
              </a:solidFill>
              <a:highlight>
                <a:srgbClr val="FFFFFF"/>
              </a:highlight>
              <a:latin typeface="Anaheim"/>
              <a:ea typeface="Anaheim"/>
              <a:cs typeface="Anaheim"/>
              <a:sym typeface="Anaheim"/>
            </a:endParaRPr>
          </a:p>
          <a:p>
            <a:pPr marL="0" lvl="0" indent="0" algn="l" rtl="0">
              <a:spcBef>
                <a:spcPts val="0"/>
              </a:spcBef>
              <a:spcAft>
                <a:spcPts val="0"/>
              </a:spcAft>
              <a:buNone/>
            </a:pPr>
            <a:endParaRPr sz="1500" i="1">
              <a:solidFill>
                <a:srgbClr val="292929"/>
              </a:solidFill>
              <a:highlight>
                <a:srgbClr val="FFFFFF"/>
              </a:highlight>
              <a:latin typeface="Anaheim"/>
              <a:ea typeface="Anaheim"/>
              <a:cs typeface="Anaheim"/>
              <a:sym typeface="Anaheim"/>
            </a:endParaRPr>
          </a:p>
          <a:p>
            <a:pPr marL="0" lvl="0" indent="0" algn="l" rtl="0">
              <a:spcBef>
                <a:spcPts val="0"/>
              </a:spcBef>
              <a:spcAft>
                <a:spcPts val="0"/>
              </a:spcAft>
              <a:buNone/>
            </a:pPr>
            <a:r>
              <a:rPr lang="en" sz="1500" b="1" i="1">
                <a:solidFill>
                  <a:srgbClr val="292929"/>
                </a:solidFill>
                <a:highlight>
                  <a:srgbClr val="FFFFFF"/>
                </a:highlight>
                <a:latin typeface="Anaheim"/>
                <a:ea typeface="Anaheim"/>
                <a:cs typeface="Anaheim"/>
                <a:sym typeface="Anaheim"/>
              </a:rPr>
              <a:t>OR - we can use cross-validation to understand the optimal value! </a:t>
            </a:r>
            <a:endParaRPr sz="1500" b="1" i="1">
              <a:solidFill>
                <a:srgbClr val="292929"/>
              </a:solidFill>
              <a:highlight>
                <a:srgbClr val="FFFFFF"/>
              </a:highlight>
              <a:latin typeface="Anaheim"/>
              <a:ea typeface="Anaheim"/>
              <a:cs typeface="Anaheim"/>
              <a:sym typeface="Anaheim"/>
            </a:endParaRPr>
          </a:p>
          <a:p>
            <a:pPr marL="0" lvl="0" indent="0" algn="l" rtl="0">
              <a:spcBef>
                <a:spcPts val="0"/>
              </a:spcBef>
              <a:spcAft>
                <a:spcPts val="0"/>
              </a:spcAft>
              <a:buNone/>
            </a:pPr>
            <a:endParaRPr sz="1500" i="1">
              <a:solidFill>
                <a:srgbClr val="292929"/>
              </a:solidFill>
              <a:highlight>
                <a:srgbClr val="FFFFFF"/>
              </a:highlight>
              <a:latin typeface="Anaheim"/>
              <a:ea typeface="Anaheim"/>
              <a:cs typeface="Anaheim"/>
              <a:sym typeface="Anaheim"/>
            </a:endParaRPr>
          </a:p>
          <a:p>
            <a:pPr marL="0" lvl="0" indent="0" algn="l" rtl="0">
              <a:spcBef>
                <a:spcPts val="0"/>
              </a:spcBef>
              <a:spcAft>
                <a:spcPts val="0"/>
              </a:spcAft>
              <a:buNone/>
            </a:pPr>
            <a:endParaRPr sz="1500" i="1">
              <a:solidFill>
                <a:srgbClr val="292929"/>
              </a:solidFill>
              <a:highlight>
                <a:srgbClr val="FFFFFF"/>
              </a:highlight>
              <a:latin typeface="Anaheim"/>
              <a:ea typeface="Anaheim"/>
              <a:cs typeface="Anaheim"/>
              <a:sym typeface="Anaheim"/>
            </a:endParaRPr>
          </a:p>
        </p:txBody>
      </p:sp>
      <p:pic>
        <p:nvPicPr>
          <p:cNvPr id="966" name="Google Shape;966;p34"/>
          <p:cNvPicPr preferRelativeResize="0"/>
          <p:nvPr/>
        </p:nvPicPr>
        <p:blipFill>
          <a:blip r:embed="rId3">
            <a:alphaModFix/>
          </a:blip>
          <a:stretch>
            <a:fillRect/>
          </a:stretch>
        </p:blipFill>
        <p:spPr>
          <a:xfrm>
            <a:off x="3594125" y="2118050"/>
            <a:ext cx="5286375" cy="133350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970"/>
        <p:cNvGrpSpPr/>
        <p:nvPr/>
      </p:nvGrpSpPr>
      <p:grpSpPr>
        <a:xfrm>
          <a:off x="0" y="0"/>
          <a:ext cx="0" cy="0"/>
          <a:chOff x="0" y="0"/>
          <a:chExt cx="0" cy="0"/>
        </a:xfrm>
      </p:grpSpPr>
      <p:sp>
        <p:nvSpPr>
          <p:cNvPr id="971" name="Google Shape;971;p35"/>
          <p:cNvSpPr txBox="1">
            <a:spLocks noGrp="1"/>
          </p:cNvSpPr>
          <p:nvPr>
            <p:ph type="ctrTitle" idx="8"/>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SzPts val="2400"/>
              <a:buNone/>
            </a:pPr>
            <a:r>
              <a:rPr lang="en">
                <a:solidFill>
                  <a:schemeClr val="accent3"/>
                </a:solidFill>
              </a:rPr>
              <a:t>K-FOLD CROSS VALIDATION</a:t>
            </a:r>
            <a:endParaRPr>
              <a:solidFill>
                <a:schemeClr val="accent3"/>
              </a:solidFill>
            </a:endParaRPr>
          </a:p>
        </p:txBody>
      </p:sp>
      <p:sp>
        <p:nvSpPr>
          <p:cNvPr id="972" name="Google Shape;972;p35"/>
          <p:cNvSpPr txBox="1"/>
          <p:nvPr/>
        </p:nvSpPr>
        <p:spPr>
          <a:xfrm>
            <a:off x="210700" y="1207075"/>
            <a:ext cx="34815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accent3"/>
              </a:buClr>
              <a:buSzPts val="1800"/>
              <a:buFont typeface="Anaheim"/>
              <a:buChar char="●"/>
            </a:pPr>
            <a:r>
              <a:rPr lang="en" sz="1800" b="1" i="1">
                <a:solidFill>
                  <a:schemeClr val="accent3"/>
                </a:solidFill>
                <a:latin typeface="Anaheim"/>
                <a:ea typeface="Anaheim"/>
                <a:cs typeface="Anaheim"/>
                <a:sym typeface="Anaheim"/>
              </a:rPr>
              <a:t>Let’s do this together! </a:t>
            </a:r>
            <a:endParaRPr sz="1800" i="1">
              <a:solidFill>
                <a:schemeClr val="accent3"/>
              </a:solidFill>
              <a:latin typeface="Anaheim"/>
              <a:ea typeface="Anaheim"/>
              <a:cs typeface="Anaheim"/>
              <a:sym typeface="Anaheim"/>
            </a:endParaRPr>
          </a:p>
          <a:p>
            <a:pPr marL="0" lvl="0" indent="0" algn="l" rtl="0">
              <a:spcBef>
                <a:spcPts val="0"/>
              </a:spcBef>
              <a:spcAft>
                <a:spcPts val="0"/>
              </a:spcAft>
              <a:buNone/>
            </a:pPr>
            <a:endParaRPr sz="1800" i="1">
              <a:solidFill>
                <a:schemeClr val="accent3"/>
              </a:solidFill>
              <a:latin typeface="Anaheim"/>
              <a:ea typeface="Anaheim"/>
              <a:cs typeface="Anaheim"/>
              <a:sym typeface="Anaheim"/>
            </a:endParaRPr>
          </a:p>
          <a:p>
            <a:pPr marL="0" lvl="0" indent="0" algn="l" rtl="0">
              <a:spcBef>
                <a:spcPts val="0"/>
              </a:spcBef>
              <a:spcAft>
                <a:spcPts val="0"/>
              </a:spcAft>
              <a:buNone/>
            </a:pPr>
            <a:endParaRPr sz="1800" i="1">
              <a:solidFill>
                <a:schemeClr val="accent3"/>
              </a:solidFill>
              <a:latin typeface="Anaheim"/>
              <a:ea typeface="Anaheim"/>
              <a:cs typeface="Anaheim"/>
              <a:sym typeface="Anaheim"/>
            </a:endParaRPr>
          </a:p>
          <a:p>
            <a:pPr marL="0" lvl="0" indent="0" algn="l" rtl="0">
              <a:spcBef>
                <a:spcPts val="0"/>
              </a:spcBef>
              <a:spcAft>
                <a:spcPts val="0"/>
              </a:spcAft>
              <a:buNone/>
            </a:pPr>
            <a:endParaRPr sz="1800" i="1">
              <a:solidFill>
                <a:schemeClr val="accent3"/>
              </a:solidFill>
              <a:latin typeface="Anaheim"/>
              <a:ea typeface="Anaheim"/>
              <a:cs typeface="Anaheim"/>
              <a:sym typeface="Anaheim"/>
            </a:endParaRPr>
          </a:p>
          <a:p>
            <a:pPr marL="0" lvl="0" indent="0" algn="l" rtl="0">
              <a:spcBef>
                <a:spcPts val="0"/>
              </a:spcBef>
              <a:spcAft>
                <a:spcPts val="0"/>
              </a:spcAft>
              <a:buNone/>
            </a:pPr>
            <a:r>
              <a:rPr lang="en" sz="1800" i="1">
                <a:solidFill>
                  <a:schemeClr val="accent3"/>
                </a:solidFill>
                <a:latin typeface="Anaheim"/>
                <a:ea typeface="Anaheim"/>
                <a:cs typeface="Anaheim"/>
                <a:sym typeface="Anaheim"/>
              </a:rPr>
              <a:t>Open up R!</a:t>
            </a:r>
            <a:endParaRPr sz="1800" i="1">
              <a:solidFill>
                <a:schemeClr val="accent3"/>
              </a:solidFill>
              <a:latin typeface="Anaheim"/>
              <a:ea typeface="Anaheim"/>
              <a:cs typeface="Anaheim"/>
              <a:sym typeface="Anaheim"/>
            </a:endParaRPr>
          </a:p>
        </p:txBody>
      </p:sp>
      <p:pic>
        <p:nvPicPr>
          <p:cNvPr id="973" name="Google Shape;973;p35"/>
          <p:cNvPicPr preferRelativeResize="0"/>
          <p:nvPr/>
        </p:nvPicPr>
        <p:blipFill>
          <a:blip r:embed="rId3">
            <a:alphaModFix/>
          </a:blip>
          <a:stretch>
            <a:fillRect/>
          </a:stretch>
        </p:blipFill>
        <p:spPr>
          <a:xfrm>
            <a:off x="3844600" y="1090900"/>
            <a:ext cx="4639242" cy="390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977"/>
        <p:cNvGrpSpPr/>
        <p:nvPr/>
      </p:nvGrpSpPr>
      <p:grpSpPr>
        <a:xfrm>
          <a:off x="0" y="0"/>
          <a:ext cx="0" cy="0"/>
          <a:chOff x="0" y="0"/>
          <a:chExt cx="0" cy="0"/>
        </a:xfrm>
      </p:grpSpPr>
      <p:sp>
        <p:nvSpPr>
          <p:cNvPr id="978" name="Google Shape;978;p36"/>
          <p:cNvSpPr txBox="1">
            <a:spLocks noGrp="1"/>
          </p:cNvSpPr>
          <p:nvPr>
            <p:ph type="ctrTitle" idx="8"/>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SzPts val="2400"/>
              <a:buNone/>
            </a:pPr>
            <a:r>
              <a:rPr lang="en">
                <a:solidFill>
                  <a:schemeClr val="accent3"/>
                </a:solidFill>
              </a:rPr>
              <a:t>GENERALIZED ADDITIVE MODELS</a:t>
            </a:r>
            <a:endParaRPr>
              <a:solidFill>
                <a:schemeClr val="accent3"/>
              </a:solidFill>
            </a:endParaRPr>
          </a:p>
        </p:txBody>
      </p:sp>
      <p:sp>
        <p:nvSpPr>
          <p:cNvPr id="979" name="Google Shape;979;p36"/>
          <p:cNvSpPr txBox="1"/>
          <p:nvPr/>
        </p:nvSpPr>
        <p:spPr>
          <a:xfrm>
            <a:off x="61150" y="1399588"/>
            <a:ext cx="41616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solidFill>
                  <a:schemeClr val="accent3"/>
                </a:solidFill>
                <a:latin typeface="Anaheim"/>
                <a:ea typeface="Anaheim"/>
                <a:cs typeface="Anaheim"/>
                <a:sym typeface="Anaheim"/>
              </a:rPr>
              <a:t>Get a bunch of data scientists into a room and ask them if they’ve used a Random Forest model and you’ll get a sea of smiles and maybe a bunch of nerdy arguments. </a:t>
            </a: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r>
              <a:rPr lang="en" i="1">
                <a:solidFill>
                  <a:schemeClr val="accent3"/>
                </a:solidFill>
                <a:latin typeface="Anaheim"/>
                <a:ea typeface="Anaheim"/>
                <a:cs typeface="Anaheim"/>
                <a:sym typeface="Anaheim"/>
              </a:rPr>
              <a:t>Ask them if they’ve used a GAM - and all you’ll hear is crickets. </a:t>
            </a: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r>
              <a:rPr lang="en" i="1">
                <a:solidFill>
                  <a:schemeClr val="accent3"/>
                </a:solidFill>
                <a:latin typeface="Anaheim"/>
                <a:ea typeface="Anaheim"/>
                <a:cs typeface="Anaheim"/>
                <a:sym typeface="Anaheim"/>
              </a:rPr>
              <a:t>That is, until you - the incredibly savvy and VERY smart APPLIED data scientist, grab their laptop and show them what they’ve been missing out on. </a:t>
            </a: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p:txBody>
      </p:sp>
      <p:pic>
        <p:nvPicPr>
          <p:cNvPr id="980" name="Google Shape;980;p36"/>
          <p:cNvPicPr preferRelativeResize="0"/>
          <p:nvPr/>
        </p:nvPicPr>
        <p:blipFill>
          <a:blip r:embed="rId3">
            <a:alphaModFix/>
          </a:blip>
          <a:stretch>
            <a:fillRect/>
          </a:stretch>
        </p:blipFill>
        <p:spPr>
          <a:xfrm>
            <a:off x="4375150" y="1090900"/>
            <a:ext cx="4616450" cy="3387879"/>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984"/>
        <p:cNvGrpSpPr/>
        <p:nvPr/>
      </p:nvGrpSpPr>
      <p:grpSpPr>
        <a:xfrm>
          <a:off x="0" y="0"/>
          <a:ext cx="0" cy="0"/>
          <a:chOff x="0" y="0"/>
          <a:chExt cx="0" cy="0"/>
        </a:xfrm>
      </p:grpSpPr>
      <p:sp>
        <p:nvSpPr>
          <p:cNvPr id="985" name="Google Shape;985;p37"/>
          <p:cNvSpPr txBox="1">
            <a:spLocks noGrp="1"/>
          </p:cNvSpPr>
          <p:nvPr>
            <p:ph type="ctrTitle" idx="8"/>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SzPts val="2400"/>
              <a:buNone/>
            </a:pPr>
            <a:r>
              <a:rPr lang="en">
                <a:solidFill>
                  <a:schemeClr val="accent3"/>
                </a:solidFill>
              </a:rPr>
              <a:t>GENERALIZED ADDITIVE MODELS</a:t>
            </a:r>
            <a:endParaRPr>
              <a:solidFill>
                <a:schemeClr val="accent3"/>
              </a:solidFill>
            </a:endParaRPr>
          </a:p>
        </p:txBody>
      </p:sp>
      <p:sp>
        <p:nvSpPr>
          <p:cNvPr id="986" name="Google Shape;986;p37"/>
          <p:cNvSpPr txBox="1"/>
          <p:nvPr/>
        </p:nvSpPr>
        <p:spPr>
          <a:xfrm>
            <a:off x="132300" y="1299475"/>
            <a:ext cx="37974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solidFill>
                  <a:schemeClr val="accent3"/>
                </a:solidFill>
                <a:latin typeface="Anaheim"/>
                <a:ea typeface="Anaheim"/>
                <a:cs typeface="Anaheim"/>
                <a:sym typeface="Anaheim"/>
              </a:rPr>
              <a:t>GAMs relax the restriction that the relationship must be a simple weighted sum, and instead assume that the outcome can be modelled by a sum of arbitrary functions of each feature.</a:t>
            </a: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r>
              <a:rPr lang="en" i="1">
                <a:solidFill>
                  <a:schemeClr val="accent3"/>
                </a:solidFill>
                <a:latin typeface="Anaheim"/>
                <a:ea typeface="Anaheim"/>
                <a:cs typeface="Anaheim"/>
                <a:sym typeface="Anaheim"/>
              </a:rPr>
              <a:t>To do this, we simply replace beta coefficients from a Linear Regression with a flexible function which allows nonlinear relationships (we’ll look at the maths later).</a:t>
            </a: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r>
              <a:rPr lang="en" i="1">
                <a:solidFill>
                  <a:schemeClr val="accent3"/>
                </a:solidFill>
                <a:latin typeface="Anaheim"/>
                <a:ea typeface="Anaheim"/>
                <a:cs typeface="Anaheim"/>
                <a:sym typeface="Anaheim"/>
              </a:rPr>
              <a:t>This mysterious flexible function is called a (surprise!) spline. </a:t>
            </a: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p:txBody>
      </p:sp>
      <p:pic>
        <p:nvPicPr>
          <p:cNvPr id="987" name="Google Shape;987;p37"/>
          <p:cNvPicPr preferRelativeResize="0"/>
          <p:nvPr/>
        </p:nvPicPr>
        <p:blipFill>
          <a:blip r:embed="rId3">
            <a:alphaModFix/>
          </a:blip>
          <a:stretch>
            <a:fillRect/>
          </a:stretch>
        </p:blipFill>
        <p:spPr>
          <a:xfrm>
            <a:off x="4019850" y="1101300"/>
            <a:ext cx="4909501" cy="3615178"/>
          </a:xfrm>
          <a:prstGeom prst="rect">
            <a:avLst/>
          </a:prstGeom>
          <a:noFill/>
          <a:ln w="9525" cap="flat" cmpd="sng">
            <a:solidFill>
              <a:srgbClr val="2F2F2F"/>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991"/>
        <p:cNvGrpSpPr/>
        <p:nvPr/>
      </p:nvGrpSpPr>
      <p:grpSpPr>
        <a:xfrm>
          <a:off x="0" y="0"/>
          <a:ext cx="0" cy="0"/>
          <a:chOff x="0" y="0"/>
          <a:chExt cx="0" cy="0"/>
        </a:xfrm>
      </p:grpSpPr>
      <p:sp>
        <p:nvSpPr>
          <p:cNvPr id="992" name="Google Shape;992;p38"/>
          <p:cNvSpPr txBox="1">
            <a:spLocks noGrp="1"/>
          </p:cNvSpPr>
          <p:nvPr>
            <p:ph type="ctrTitle" idx="8"/>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SzPts val="2400"/>
              <a:buNone/>
            </a:pPr>
            <a:r>
              <a:rPr lang="en">
                <a:solidFill>
                  <a:schemeClr val="accent3"/>
                </a:solidFill>
              </a:rPr>
              <a:t>GENERALIZED ADDITIVE MODELS</a:t>
            </a:r>
            <a:endParaRPr>
              <a:solidFill>
                <a:schemeClr val="accent3"/>
              </a:solidFill>
            </a:endParaRPr>
          </a:p>
        </p:txBody>
      </p:sp>
      <p:sp>
        <p:nvSpPr>
          <p:cNvPr id="993" name="Google Shape;993;p38"/>
          <p:cNvSpPr txBox="1"/>
          <p:nvPr/>
        </p:nvSpPr>
        <p:spPr>
          <a:xfrm>
            <a:off x="124525" y="938500"/>
            <a:ext cx="3797400" cy="557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chemeClr val="accent3"/>
                </a:solidFill>
                <a:latin typeface="Anaheim"/>
                <a:ea typeface="Anaheim"/>
                <a:cs typeface="Anaheim"/>
                <a:sym typeface="Anaheim"/>
              </a:rPr>
              <a:t>How do they work?</a:t>
            </a:r>
            <a:endParaRPr b="1"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r>
              <a:rPr lang="en" i="1">
                <a:solidFill>
                  <a:schemeClr val="accent3"/>
                </a:solidFill>
                <a:latin typeface="Anaheim"/>
                <a:ea typeface="Anaheim"/>
                <a:cs typeface="Anaheim"/>
                <a:sym typeface="Anaheim"/>
              </a:rPr>
              <a:t>The math here can get pretty gnarly, pretty quickly, but this is the high-level answer: </a:t>
            </a: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r>
              <a:rPr lang="en" i="1">
                <a:solidFill>
                  <a:schemeClr val="accent3"/>
                </a:solidFill>
                <a:latin typeface="Anaheim"/>
                <a:ea typeface="Anaheim"/>
                <a:cs typeface="Anaheim"/>
                <a:sym typeface="Anaheim"/>
              </a:rPr>
              <a:t>In a normal linear regression, we have something like </a:t>
            </a: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r>
              <a:rPr lang="en" i="1">
                <a:solidFill>
                  <a:schemeClr val="accent3"/>
                </a:solidFill>
                <a:latin typeface="Anaheim"/>
                <a:ea typeface="Anaheim"/>
                <a:cs typeface="Anaheim"/>
                <a:sym typeface="Anaheim"/>
              </a:rPr>
              <a:t>In a GAM model we replace the beta coefficients with </a:t>
            </a:r>
            <a:r>
              <a:rPr lang="en" b="1" i="1">
                <a:solidFill>
                  <a:schemeClr val="accent3"/>
                </a:solidFill>
                <a:latin typeface="Anaheim"/>
                <a:ea typeface="Anaheim"/>
                <a:cs typeface="Anaheim"/>
                <a:sym typeface="Anaheim"/>
              </a:rPr>
              <a:t>s</a:t>
            </a:r>
            <a:r>
              <a:rPr lang="en" i="1">
                <a:solidFill>
                  <a:schemeClr val="accent3"/>
                </a:solidFill>
                <a:latin typeface="Anaheim"/>
                <a:ea typeface="Anaheim"/>
                <a:cs typeface="Anaheim"/>
                <a:sym typeface="Anaheim"/>
              </a:rPr>
              <a:t>, which is a shorthand for an individual spline</a:t>
            </a: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r>
              <a:rPr lang="en" i="1">
                <a:solidFill>
                  <a:schemeClr val="accent3"/>
                </a:solidFill>
                <a:latin typeface="Anaheim"/>
                <a:ea typeface="Anaheim"/>
                <a:cs typeface="Anaheim"/>
                <a:sym typeface="Anaheim"/>
              </a:rPr>
              <a:t>This lets us build </a:t>
            </a:r>
            <a:r>
              <a:rPr lang="en" b="1" i="1">
                <a:solidFill>
                  <a:schemeClr val="accent3"/>
                </a:solidFill>
                <a:latin typeface="Anaheim"/>
                <a:ea typeface="Anaheim"/>
                <a:cs typeface="Anaheim"/>
                <a:sym typeface="Anaheim"/>
              </a:rPr>
              <a:t>really </a:t>
            </a:r>
            <a:r>
              <a:rPr lang="en" i="1">
                <a:solidFill>
                  <a:schemeClr val="accent3"/>
                </a:solidFill>
                <a:latin typeface="Anaheim"/>
                <a:ea typeface="Anaheim"/>
                <a:cs typeface="Anaheim"/>
                <a:sym typeface="Anaheim"/>
              </a:rPr>
              <a:t>complicated models that can best fit our data.</a:t>
            </a: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p:txBody>
      </p:sp>
      <p:pic>
        <p:nvPicPr>
          <p:cNvPr id="994" name="Google Shape;994;p38"/>
          <p:cNvPicPr preferRelativeResize="0"/>
          <p:nvPr/>
        </p:nvPicPr>
        <p:blipFill>
          <a:blip r:embed="rId3">
            <a:alphaModFix/>
          </a:blip>
          <a:stretch>
            <a:fillRect/>
          </a:stretch>
        </p:blipFill>
        <p:spPr>
          <a:xfrm>
            <a:off x="206875" y="2611300"/>
            <a:ext cx="3228975" cy="476250"/>
          </a:xfrm>
          <a:prstGeom prst="rect">
            <a:avLst/>
          </a:prstGeom>
          <a:noFill/>
          <a:ln>
            <a:noFill/>
          </a:ln>
        </p:spPr>
      </p:pic>
      <p:pic>
        <p:nvPicPr>
          <p:cNvPr id="995" name="Google Shape;995;p38"/>
          <p:cNvPicPr preferRelativeResize="0"/>
          <p:nvPr/>
        </p:nvPicPr>
        <p:blipFill>
          <a:blip r:embed="rId4">
            <a:alphaModFix/>
          </a:blip>
          <a:stretch>
            <a:fillRect/>
          </a:stretch>
        </p:blipFill>
        <p:spPr>
          <a:xfrm>
            <a:off x="225925" y="3887475"/>
            <a:ext cx="3190875" cy="466725"/>
          </a:xfrm>
          <a:prstGeom prst="rect">
            <a:avLst/>
          </a:prstGeom>
          <a:noFill/>
          <a:ln>
            <a:noFill/>
          </a:ln>
        </p:spPr>
      </p:pic>
      <p:pic>
        <p:nvPicPr>
          <p:cNvPr id="996" name="Google Shape;996;p38"/>
          <p:cNvPicPr preferRelativeResize="0"/>
          <p:nvPr/>
        </p:nvPicPr>
        <p:blipFill>
          <a:blip r:embed="rId5">
            <a:alphaModFix/>
          </a:blip>
          <a:stretch>
            <a:fillRect/>
          </a:stretch>
        </p:blipFill>
        <p:spPr>
          <a:xfrm>
            <a:off x="4074325" y="1090900"/>
            <a:ext cx="4319743" cy="390020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000"/>
        <p:cNvGrpSpPr/>
        <p:nvPr/>
      </p:nvGrpSpPr>
      <p:grpSpPr>
        <a:xfrm>
          <a:off x="0" y="0"/>
          <a:ext cx="0" cy="0"/>
          <a:chOff x="0" y="0"/>
          <a:chExt cx="0" cy="0"/>
        </a:xfrm>
      </p:grpSpPr>
      <p:sp>
        <p:nvSpPr>
          <p:cNvPr id="1001" name="Google Shape;1001;p39"/>
          <p:cNvSpPr txBox="1">
            <a:spLocks noGrp="1"/>
          </p:cNvSpPr>
          <p:nvPr>
            <p:ph type="ctrTitle" idx="8"/>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SzPts val="2400"/>
              <a:buNone/>
            </a:pPr>
            <a:r>
              <a:rPr lang="en">
                <a:solidFill>
                  <a:schemeClr val="accent3"/>
                </a:solidFill>
              </a:rPr>
              <a:t>GENERALIZED ADDITIVE MODELS</a:t>
            </a:r>
            <a:endParaRPr>
              <a:solidFill>
                <a:schemeClr val="accent3"/>
              </a:solidFill>
            </a:endParaRPr>
          </a:p>
        </p:txBody>
      </p:sp>
      <p:sp>
        <p:nvSpPr>
          <p:cNvPr id="1002" name="Google Shape;1002;p39"/>
          <p:cNvSpPr txBox="1"/>
          <p:nvPr/>
        </p:nvSpPr>
        <p:spPr>
          <a:xfrm>
            <a:off x="124525" y="938500"/>
            <a:ext cx="37974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chemeClr val="accent3"/>
                </a:solidFill>
                <a:latin typeface="Anaheim"/>
                <a:ea typeface="Anaheim"/>
                <a:cs typeface="Anaheim"/>
                <a:sym typeface="Anaheim"/>
              </a:rPr>
              <a:t>How do they work?</a:t>
            </a:r>
            <a:endParaRPr b="1"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r>
              <a:rPr lang="en" i="1">
                <a:solidFill>
                  <a:schemeClr val="accent3"/>
                </a:solidFill>
                <a:latin typeface="Anaheim"/>
                <a:ea typeface="Anaheim"/>
                <a:cs typeface="Anaheim"/>
                <a:sym typeface="Anaheim"/>
              </a:rPr>
              <a:t>When we’ve identified which Spline equations we’re going to use for each variable, we can then simply add them up and this gives us the final estimate for our equation at each point in space.</a:t>
            </a:r>
            <a:endParaRPr i="1">
              <a:solidFill>
                <a:schemeClr val="accent3"/>
              </a:solidFill>
              <a:latin typeface="Anaheim"/>
              <a:ea typeface="Anaheim"/>
              <a:cs typeface="Anaheim"/>
              <a:sym typeface="Anaheim"/>
            </a:endParaRPr>
          </a:p>
        </p:txBody>
      </p:sp>
      <p:pic>
        <p:nvPicPr>
          <p:cNvPr id="1003" name="Google Shape;1003;p39"/>
          <p:cNvPicPr preferRelativeResize="0"/>
          <p:nvPr/>
        </p:nvPicPr>
        <p:blipFill>
          <a:blip r:embed="rId3">
            <a:alphaModFix/>
          </a:blip>
          <a:stretch>
            <a:fillRect/>
          </a:stretch>
        </p:blipFill>
        <p:spPr>
          <a:xfrm>
            <a:off x="4696175" y="2479225"/>
            <a:ext cx="3797399" cy="2411851"/>
          </a:xfrm>
          <a:prstGeom prst="rect">
            <a:avLst/>
          </a:prstGeom>
          <a:noFill/>
          <a:ln w="9525" cap="flat" cmpd="sng">
            <a:solidFill>
              <a:srgbClr val="2F2F2F"/>
            </a:solidFill>
            <a:prstDash val="solid"/>
            <a:round/>
            <a:headEnd type="none" w="sm" len="sm"/>
            <a:tailEnd type="none" w="sm" len="sm"/>
          </a:ln>
        </p:spPr>
      </p:pic>
      <p:pic>
        <p:nvPicPr>
          <p:cNvPr id="1004" name="Google Shape;1004;p39"/>
          <p:cNvPicPr preferRelativeResize="0"/>
          <p:nvPr/>
        </p:nvPicPr>
        <p:blipFill>
          <a:blip r:embed="rId4">
            <a:alphaModFix/>
          </a:blip>
          <a:stretch>
            <a:fillRect/>
          </a:stretch>
        </p:blipFill>
        <p:spPr>
          <a:xfrm>
            <a:off x="929975" y="2479225"/>
            <a:ext cx="3701924" cy="2411851"/>
          </a:xfrm>
          <a:prstGeom prst="rect">
            <a:avLst/>
          </a:prstGeom>
          <a:noFill/>
          <a:ln w="9525" cap="flat" cmpd="sng">
            <a:solidFill>
              <a:srgbClr val="2F2F2F"/>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008"/>
        <p:cNvGrpSpPr/>
        <p:nvPr/>
      </p:nvGrpSpPr>
      <p:grpSpPr>
        <a:xfrm>
          <a:off x="0" y="0"/>
          <a:ext cx="0" cy="0"/>
          <a:chOff x="0" y="0"/>
          <a:chExt cx="0" cy="0"/>
        </a:xfrm>
      </p:grpSpPr>
      <p:sp>
        <p:nvSpPr>
          <p:cNvPr id="1009" name="Google Shape;1009;p40"/>
          <p:cNvSpPr txBox="1">
            <a:spLocks noGrp="1"/>
          </p:cNvSpPr>
          <p:nvPr>
            <p:ph type="ctrTitle" idx="8"/>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SzPts val="2400"/>
              <a:buNone/>
            </a:pPr>
            <a:r>
              <a:rPr lang="en">
                <a:solidFill>
                  <a:schemeClr val="accent3"/>
                </a:solidFill>
              </a:rPr>
              <a:t>GENERALIZED ADDITIVE MODELS</a:t>
            </a:r>
            <a:endParaRPr>
              <a:solidFill>
                <a:schemeClr val="accent3"/>
              </a:solidFill>
            </a:endParaRPr>
          </a:p>
        </p:txBody>
      </p:sp>
      <p:sp>
        <p:nvSpPr>
          <p:cNvPr id="1010" name="Google Shape;1010;p40"/>
          <p:cNvSpPr txBox="1"/>
          <p:nvPr/>
        </p:nvSpPr>
        <p:spPr>
          <a:xfrm>
            <a:off x="124525" y="938500"/>
            <a:ext cx="3984000" cy="535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chemeClr val="accent3"/>
                </a:solidFill>
                <a:latin typeface="Anaheim"/>
                <a:ea typeface="Anaheim"/>
                <a:cs typeface="Anaheim"/>
                <a:sym typeface="Anaheim"/>
              </a:rPr>
              <a:t>Why use these?</a:t>
            </a:r>
            <a:endParaRPr b="1"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r>
              <a:rPr lang="en" b="1" i="1">
                <a:solidFill>
                  <a:schemeClr val="accent3"/>
                </a:solidFill>
                <a:latin typeface="Anaheim"/>
                <a:ea typeface="Anaheim"/>
                <a:cs typeface="Anaheim"/>
                <a:sym typeface="Anaheim"/>
              </a:rPr>
              <a:t>Interpretability </a:t>
            </a:r>
            <a:endParaRPr b="1"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r>
              <a:rPr lang="en" i="1">
                <a:solidFill>
                  <a:schemeClr val="accent3"/>
                </a:solidFill>
                <a:latin typeface="Anaheim"/>
                <a:ea typeface="Anaheim"/>
                <a:cs typeface="Anaheim"/>
                <a:sym typeface="Anaheim"/>
              </a:rPr>
              <a:t>When a regression model is additive, the interpretation of the marginal impact of a single variable (the partial derivative) does not depend on the values of the other variables in the model.</a:t>
            </a: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r>
              <a:rPr lang="en" b="1" i="1">
                <a:solidFill>
                  <a:schemeClr val="accent3"/>
                </a:solidFill>
                <a:latin typeface="Anaheim"/>
                <a:ea typeface="Anaheim"/>
                <a:cs typeface="Anaheim"/>
                <a:sym typeface="Anaheim"/>
              </a:rPr>
              <a:t>Flexibility </a:t>
            </a:r>
            <a:endParaRPr b="1"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r>
              <a:rPr lang="en" i="1">
                <a:solidFill>
                  <a:schemeClr val="accent3"/>
                </a:solidFill>
                <a:latin typeface="Anaheim"/>
                <a:ea typeface="Anaheim"/>
                <a:cs typeface="Anaheim"/>
                <a:sym typeface="Anaheim"/>
              </a:rPr>
              <a:t>GAMs tend to capture nonlinear effects that other models miss</a:t>
            </a: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r>
              <a:rPr lang="en" b="1" i="1">
                <a:solidFill>
                  <a:schemeClr val="accent3"/>
                </a:solidFill>
                <a:latin typeface="Anaheim"/>
                <a:ea typeface="Anaheim"/>
                <a:cs typeface="Anaheim"/>
                <a:sym typeface="Anaheim"/>
              </a:rPr>
              <a:t>Regularization</a:t>
            </a:r>
            <a:endParaRPr b="1"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r>
              <a:rPr lang="en" i="1">
                <a:solidFill>
                  <a:schemeClr val="accent3"/>
                </a:solidFill>
                <a:latin typeface="Anaheim"/>
                <a:ea typeface="Anaheim"/>
                <a:cs typeface="Anaheim"/>
                <a:sym typeface="Anaheim"/>
              </a:rPr>
              <a:t>We control wiggliness (a technical term!) which is related to some very serious statistics and helps with the bias/variance trade-off.</a:t>
            </a: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a:p>
            <a:pPr marL="0" lvl="0" indent="0" algn="l" rtl="0">
              <a:spcBef>
                <a:spcPts val="0"/>
              </a:spcBef>
              <a:spcAft>
                <a:spcPts val="0"/>
              </a:spcAft>
              <a:buNone/>
            </a:pPr>
            <a:endParaRPr i="1">
              <a:solidFill>
                <a:schemeClr val="accent3"/>
              </a:solidFill>
              <a:latin typeface="Anaheim"/>
              <a:ea typeface="Anaheim"/>
              <a:cs typeface="Anaheim"/>
              <a:sym typeface="Anaheim"/>
            </a:endParaRPr>
          </a:p>
        </p:txBody>
      </p:sp>
      <p:pic>
        <p:nvPicPr>
          <p:cNvPr id="1011" name="Google Shape;1011;p40"/>
          <p:cNvPicPr preferRelativeResize="0"/>
          <p:nvPr/>
        </p:nvPicPr>
        <p:blipFill>
          <a:blip r:embed="rId3">
            <a:alphaModFix/>
          </a:blip>
          <a:stretch>
            <a:fillRect/>
          </a:stretch>
        </p:blipFill>
        <p:spPr>
          <a:xfrm>
            <a:off x="4260925" y="1090900"/>
            <a:ext cx="4233067" cy="390020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13"/>
        <p:cNvGrpSpPr/>
        <p:nvPr/>
      </p:nvGrpSpPr>
      <p:grpSpPr>
        <a:xfrm>
          <a:off x="0" y="0"/>
          <a:ext cx="0" cy="0"/>
          <a:chOff x="0" y="0"/>
          <a:chExt cx="0" cy="0"/>
        </a:xfrm>
      </p:grpSpPr>
      <p:sp>
        <p:nvSpPr>
          <p:cNvPr id="414" name="Google Shape;414;p23"/>
          <p:cNvSpPr/>
          <p:nvPr/>
        </p:nvSpPr>
        <p:spPr>
          <a:xfrm>
            <a:off x="6311425" y="1116851"/>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23"/>
          <p:cNvSpPr/>
          <p:nvPr/>
        </p:nvSpPr>
        <p:spPr>
          <a:xfrm>
            <a:off x="3711525" y="2937576"/>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3"/>
          <p:cNvSpPr/>
          <p:nvPr/>
        </p:nvSpPr>
        <p:spPr>
          <a:xfrm>
            <a:off x="3711525" y="1116851"/>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3"/>
          <p:cNvSpPr txBox="1">
            <a:spLocks noGrp="1"/>
          </p:cNvSpPr>
          <p:nvPr>
            <p:ph type="ctrTitle"/>
          </p:nvPr>
        </p:nvSpPr>
        <p:spPr>
          <a:xfrm>
            <a:off x="3782800" y="1657625"/>
            <a:ext cx="1969500" cy="32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
              <a:t>6:00 - 6:30        HW + CHECK-IN</a:t>
            </a:r>
            <a:endParaRPr/>
          </a:p>
        </p:txBody>
      </p:sp>
      <p:sp>
        <p:nvSpPr>
          <p:cNvPr id="418" name="Google Shape;418;p23"/>
          <p:cNvSpPr txBox="1">
            <a:spLocks noGrp="1"/>
          </p:cNvSpPr>
          <p:nvPr>
            <p:ph type="ctrTitle" idx="2"/>
          </p:nvPr>
        </p:nvSpPr>
        <p:spPr>
          <a:xfrm>
            <a:off x="3782800" y="3482450"/>
            <a:ext cx="2106600" cy="32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
              <a:t>7:30-7:45 </a:t>
            </a:r>
            <a:endParaRPr/>
          </a:p>
          <a:p>
            <a:pPr marL="0" lvl="0" indent="0" algn="l" rtl="0">
              <a:lnSpc>
                <a:spcPct val="100000"/>
              </a:lnSpc>
              <a:spcBef>
                <a:spcPts val="0"/>
              </a:spcBef>
              <a:spcAft>
                <a:spcPts val="0"/>
              </a:spcAft>
              <a:buSzPts val="1200"/>
              <a:buNone/>
            </a:pPr>
            <a:r>
              <a:rPr lang="en"/>
              <a:t>SNACK BREAK!</a:t>
            </a:r>
            <a:endParaRPr/>
          </a:p>
        </p:txBody>
      </p:sp>
      <p:sp>
        <p:nvSpPr>
          <p:cNvPr id="419" name="Google Shape;419;p23"/>
          <p:cNvSpPr txBox="1">
            <a:spLocks noGrp="1"/>
          </p:cNvSpPr>
          <p:nvPr>
            <p:ph type="subTitle" idx="5"/>
          </p:nvPr>
        </p:nvSpPr>
        <p:spPr>
          <a:xfrm>
            <a:off x="3782800" y="3659793"/>
            <a:ext cx="1899900" cy="50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Time for some munchies</a:t>
            </a:r>
            <a:endParaRPr/>
          </a:p>
        </p:txBody>
      </p:sp>
      <p:sp>
        <p:nvSpPr>
          <p:cNvPr id="420" name="Google Shape;420;p23"/>
          <p:cNvSpPr txBox="1">
            <a:spLocks noGrp="1"/>
          </p:cNvSpPr>
          <p:nvPr>
            <p:ph type="ctrTitle" idx="3"/>
          </p:nvPr>
        </p:nvSpPr>
        <p:spPr>
          <a:xfrm>
            <a:off x="6364525" y="1657625"/>
            <a:ext cx="2842500" cy="32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
              <a:t>6:30-7:30</a:t>
            </a:r>
            <a:br>
              <a:rPr lang="en"/>
            </a:br>
            <a:r>
              <a:rPr lang="en">
                <a:solidFill>
                  <a:schemeClr val="accent3"/>
                </a:solidFill>
              </a:rPr>
              <a:t>TOPICS + CODE!</a:t>
            </a:r>
            <a:endParaRPr/>
          </a:p>
        </p:txBody>
      </p:sp>
      <p:sp>
        <p:nvSpPr>
          <p:cNvPr id="421" name="Google Shape;421;p23"/>
          <p:cNvSpPr txBox="1">
            <a:spLocks noGrp="1"/>
          </p:cNvSpPr>
          <p:nvPr>
            <p:ph type="subTitle" idx="6"/>
          </p:nvPr>
        </p:nvSpPr>
        <p:spPr>
          <a:xfrm>
            <a:off x="6364525" y="1837200"/>
            <a:ext cx="2106600" cy="50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n"/>
              <a:t>Let’s pump up our power with some </a:t>
            </a:r>
            <a:r>
              <a:rPr lang="en" b="1"/>
              <a:t>additive models and other kinds of neat stuff! </a:t>
            </a:r>
            <a:r>
              <a:rPr lang="en"/>
              <a:t>! </a:t>
            </a:r>
            <a:endParaRPr/>
          </a:p>
        </p:txBody>
      </p:sp>
      <p:grpSp>
        <p:nvGrpSpPr>
          <p:cNvPr id="422" name="Google Shape;422;p23"/>
          <p:cNvGrpSpPr/>
          <p:nvPr/>
        </p:nvGrpSpPr>
        <p:grpSpPr>
          <a:xfrm>
            <a:off x="0" y="982900"/>
            <a:ext cx="4600713" cy="3725949"/>
            <a:chOff x="0" y="982900"/>
            <a:chExt cx="4600713" cy="3725949"/>
          </a:xfrm>
        </p:grpSpPr>
        <p:grpSp>
          <p:nvGrpSpPr>
            <p:cNvPr id="423" name="Google Shape;423;p23"/>
            <p:cNvGrpSpPr/>
            <p:nvPr/>
          </p:nvGrpSpPr>
          <p:grpSpPr>
            <a:xfrm>
              <a:off x="411575" y="982900"/>
              <a:ext cx="2214990" cy="3181003"/>
              <a:chOff x="624596" y="982906"/>
              <a:chExt cx="2001980" cy="3181003"/>
            </a:xfrm>
          </p:grpSpPr>
          <p:sp>
            <p:nvSpPr>
              <p:cNvPr id="424" name="Google Shape;424;p23"/>
              <p:cNvSpPr/>
              <p:nvPr/>
            </p:nvSpPr>
            <p:spPr>
              <a:xfrm>
                <a:off x="692176" y="1142009"/>
                <a:ext cx="1934400" cy="3021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23"/>
              <p:cNvSpPr/>
              <p:nvPr/>
            </p:nvSpPr>
            <p:spPr>
              <a:xfrm>
                <a:off x="624596" y="982906"/>
                <a:ext cx="1881817" cy="2984405"/>
              </a:xfrm>
              <a:custGeom>
                <a:avLst/>
                <a:gdLst/>
                <a:ahLst/>
                <a:cxnLst/>
                <a:rect l="l" t="t" r="r" b="b"/>
                <a:pathLst>
                  <a:path w="53747" h="74336" extrusionOk="0">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6" name="Google Shape;426;p23"/>
            <p:cNvGrpSpPr/>
            <p:nvPr/>
          </p:nvGrpSpPr>
          <p:grpSpPr>
            <a:xfrm>
              <a:off x="0" y="4397412"/>
              <a:ext cx="4600713" cy="150450"/>
              <a:chOff x="0" y="4397412"/>
              <a:chExt cx="4600713" cy="150450"/>
            </a:xfrm>
          </p:grpSpPr>
          <p:sp>
            <p:nvSpPr>
              <p:cNvPr id="427" name="Google Shape;427;p23"/>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23"/>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23"/>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23"/>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23"/>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2" name="Google Shape;432;p23"/>
            <p:cNvGrpSpPr/>
            <p:nvPr/>
          </p:nvGrpSpPr>
          <p:grpSpPr>
            <a:xfrm>
              <a:off x="2072827" y="1904259"/>
              <a:ext cx="1418991" cy="2804590"/>
              <a:chOff x="2072827" y="1904259"/>
              <a:chExt cx="1418991" cy="2804590"/>
            </a:xfrm>
          </p:grpSpPr>
          <p:sp>
            <p:nvSpPr>
              <p:cNvPr id="433" name="Google Shape;433;p23"/>
              <p:cNvSpPr/>
              <p:nvPr/>
            </p:nvSpPr>
            <p:spPr>
              <a:xfrm>
                <a:off x="2399847" y="1904259"/>
                <a:ext cx="391230" cy="380866"/>
              </a:xfrm>
              <a:custGeom>
                <a:avLst/>
                <a:gdLst/>
                <a:ahLst/>
                <a:cxnLst/>
                <a:rect l="l" t="t" r="r" b="b"/>
                <a:pathLst>
                  <a:path w="11174" h="10878" extrusionOk="0">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23"/>
              <p:cNvSpPr/>
              <p:nvPr/>
            </p:nvSpPr>
            <p:spPr>
              <a:xfrm>
                <a:off x="2789784" y="2455395"/>
                <a:ext cx="313327" cy="524242"/>
              </a:xfrm>
              <a:custGeom>
                <a:avLst/>
                <a:gdLst/>
                <a:ahLst/>
                <a:cxnLst/>
                <a:rect l="l" t="t" r="r" b="b"/>
                <a:pathLst>
                  <a:path w="8949" h="14973" extrusionOk="0">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23"/>
              <p:cNvSpPr/>
              <p:nvPr/>
            </p:nvSpPr>
            <p:spPr>
              <a:xfrm>
                <a:off x="2724205" y="2358410"/>
                <a:ext cx="176358" cy="233253"/>
              </a:xfrm>
              <a:custGeom>
                <a:avLst/>
                <a:gdLst/>
                <a:ahLst/>
                <a:cxnLst/>
                <a:rect l="l" t="t" r="r" b="b"/>
                <a:pathLst>
                  <a:path w="5037" h="6662" extrusionOk="0">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23"/>
              <p:cNvSpPr/>
              <p:nvPr/>
            </p:nvSpPr>
            <p:spPr>
              <a:xfrm>
                <a:off x="2853507" y="2457531"/>
                <a:ext cx="1646" cy="8858"/>
              </a:xfrm>
              <a:custGeom>
                <a:avLst/>
                <a:gdLst/>
                <a:ahLst/>
                <a:cxnLst/>
                <a:rect l="l" t="t" r="r" b="b"/>
                <a:pathLst>
                  <a:path w="47" h="253" extrusionOk="0">
                    <a:moveTo>
                      <a:pt x="0" y="1"/>
                    </a:moveTo>
                    <a:lnTo>
                      <a:pt x="0" y="252"/>
                    </a:lnTo>
                    <a:lnTo>
                      <a:pt x="47" y="252"/>
                    </a:lnTo>
                    <a:lnTo>
                      <a:pt x="47" y="1"/>
                    </a:lnTo>
                    <a:close/>
                  </a:path>
                </a:pathLst>
              </a:custGeom>
              <a:solidFill>
                <a:srgbClr val="1E28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23"/>
              <p:cNvSpPr/>
              <p:nvPr/>
            </p:nvSpPr>
            <p:spPr>
              <a:xfrm>
                <a:off x="2759253" y="2491738"/>
                <a:ext cx="149959" cy="113756"/>
              </a:xfrm>
              <a:custGeom>
                <a:avLst/>
                <a:gdLst/>
                <a:ahLst/>
                <a:cxnLst/>
                <a:rect l="l" t="t" r="r" b="b"/>
                <a:pathLst>
                  <a:path w="4283" h="3249" extrusionOk="0">
                    <a:moveTo>
                      <a:pt x="4200" y="1"/>
                    </a:moveTo>
                    <a:lnTo>
                      <a:pt x="0" y="2829"/>
                    </a:lnTo>
                    <a:lnTo>
                      <a:pt x="270" y="3248"/>
                    </a:lnTo>
                    <a:lnTo>
                      <a:pt x="4282" y="374"/>
                    </a:lnTo>
                    <a:lnTo>
                      <a:pt x="4200" y="1"/>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23"/>
              <p:cNvSpPr/>
              <p:nvPr/>
            </p:nvSpPr>
            <p:spPr>
              <a:xfrm>
                <a:off x="3066000" y="2936365"/>
                <a:ext cx="112040" cy="66769"/>
              </a:xfrm>
              <a:custGeom>
                <a:avLst/>
                <a:gdLst/>
                <a:ahLst/>
                <a:cxnLst/>
                <a:rect l="l" t="t" r="r" b="b"/>
                <a:pathLst>
                  <a:path w="3200" h="1907" extrusionOk="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23"/>
              <p:cNvSpPr/>
              <p:nvPr/>
            </p:nvSpPr>
            <p:spPr>
              <a:xfrm>
                <a:off x="2668115" y="4444154"/>
                <a:ext cx="84660" cy="183781"/>
              </a:xfrm>
              <a:custGeom>
                <a:avLst/>
                <a:gdLst/>
                <a:ahLst/>
                <a:cxnLst/>
                <a:rect l="l" t="t" r="r" b="b"/>
                <a:pathLst>
                  <a:path w="2418" h="5249" extrusionOk="0">
                    <a:moveTo>
                      <a:pt x="152" y="1"/>
                    </a:moveTo>
                    <a:lnTo>
                      <a:pt x="1" y="5249"/>
                    </a:lnTo>
                    <a:lnTo>
                      <a:pt x="2266" y="5249"/>
                    </a:lnTo>
                    <a:lnTo>
                      <a:pt x="2417" y="1"/>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3"/>
              <p:cNvSpPr/>
              <p:nvPr/>
            </p:nvSpPr>
            <p:spPr>
              <a:xfrm>
                <a:off x="2119709" y="4233657"/>
                <a:ext cx="166414" cy="190433"/>
              </a:xfrm>
              <a:custGeom>
                <a:avLst/>
                <a:gdLst/>
                <a:ahLst/>
                <a:cxnLst/>
                <a:rect l="l" t="t" r="r" b="b"/>
                <a:pathLst>
                  <a:path w="4753" h="5439" extrusionOk="0">
                    <a:moveTo>
                      <a:pt x="2656" y="1"/>
                    </a:moveTo>
                    <a:lnTo>
                      <a:pt x="0" y="4585"/>
                    </a:lnTo>
                    <a:lnTo>
                      <a:pt x="2096" y="5438"/>
                    </a:lnTo>
                    <a:lnTo>
                      <a:pt x="4753" y="859"/>
                    </a:lnTo>
                    <a:lnTo>
                      <a:pt x="2656" y="1"/>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3"/>
              <p:cNvSpPr/>
              <p:nvPr/>
            </p:nvSpPr>
            <p:spPr>
              <a:xfrm>
                <a:off x="2072827" y="4366600"/>
                <a:ext cx="225516" cy="194775"/>
              </a:xfrm>
              <a:custGeom>
                <a:avLst/>
                <a:gdLst/>
                <a:ahLst/>
                <a:cxnLst/>
                <a:rect l="l" t="t" r="r" b="b"/>
                <a:pathLst>
                  <a:path w="6441" h="5563" extrusionOk="0">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23"/>
              <p:cNvSpPr/>
              <p:nvPr/>
            </p:nvSpPr>
            <p:spPr>
              <a:xfrm>
                <a:off x="2643536" y="4618587"/>
                <a:ext cx="241411" cy="90262"/>
              </a:xfrm>
              <a:custGeom>
                <a:avLst/>
                <a:gdLst/>
                <a:ahLst/>
                <a:cxnLst/>
                <a:rect l="l" t="t" r="r" b="b"/>
                <a:pathLst>
                  <a:path w="6895" h="2578" extrusionOk="0">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23"/>
              <p:cNvSpPr/>
              <p:nvPr/>
            </p:nvSpPr>
            <p:spPr>
              <a:xfrm>
                <a:off x="2670670" y="4520551"/>
                <a:ext cx="665" cy="18417"/>
              </a:xfrm>
              <a:custGeom>
                <a:avLst/>
                <a:gdLst/>
                <a:ahLst/>
                <a:cxnLst/>
                <a:rect l="l" t="t" r="r" b="b"/>
                <a:pathLst>
                  <a:path w="19" h="526" extrusionOk="0">
                    <a:moveTo>
                      <a:pt x="18" y="1"/>
                    </a:moveTo>
                    <a:lnTo>
                      <a:pt x="0" y="526"/>
                    </a:lnTo>
                    <a:lnTo>
                      <a:pt x="4" y="526"/>
                    </a:lnTo>
                    <a:lnTo>
                      <a:pt x="18"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23"/>
              <p:cNvSpPr/>
              <p:nvPr/>
            </p:nvSpPr>
            <p:spPr>
              <a:xfrm>
                <a:off x="2670776" y="4520551"/>
                <a:ext cx="79828" cy="18417"/>
              </a:xfrm>
              <a:custGeom>
                <a:avLst/>
                <a:gdLst/>
                <a:ahLst/>
                <a:cxnLst/>
                <a:rect l="l" t="t" r="r" b="b"/>
                <a:pathLst>
                  <a:path w="2280" h="526" extrusionOk="0">
                    <a:moveTo>
                      <a:pt x="15" y="1"/>
                    </a:moveTo>
                    <a:lnTo>
                      <a:pt x="1" y="526"/>
                    </a:lnTo>
                    <a:lnTo>
                      <a:pt x="2265" y="526"/>
                    </a:lnTo>
                    <a:lnTo>
                      <a:pt x="2280" y="1"/>
                    </a:lnTo>
                    <a:close/>
                  </a:path>
                </a:pathLst>
              </a:custGeom>
              <a:solidFill>
                <a:srgbClr val="CC91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23"/>
              <p:cNvSpPr/>
              <p:nvPr/>
            </p:nvSpPr>
            <p:spPr>
              <a:xfrm>
                <a:off x="2164701" y="4300391"/>
                <a:ext cx="9313" cy="16141"/>
              </a:xfrm>
              <a:custGeom>
                <a:avLst/>
                <a:gdLst/>
                <a:ahLst/>
                <a:cxnLst/>
                <a:rect l="l" t="t" r="r" b="b"/>
                <a:pathLst>
                  <a:path w="266" h="461" extrusionOk="0">
                    <a:moveTo>
                      <a:pt x="266" y="0"/>
                    </a:moveTo>
                    <a:lnTo>
                      <a:pt x="1" y="456"/>
                    </a:lnTo>
                    <a:lnTo>
                      <a:pt x="1" y="460"/>
                    </a:lnTo>
                    <a:lnTo>
                      <a:pt x="266"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23"/>
              <p:cNvSpPr/>
              <p:nvPr/>
            </p:nvSpPr>
            <p:spPr>
              <a:xfrm>
                <a:off x="2164701" y="4300391"/>
                <a:ext cx="82700" cy="46041"/>
              </a:xfrm>
              <a:custGeom>
                <a:avLst/>
                <a:gdLst/>
                <a:ahLst/>
                <a:cxnLst/>
                <a:rect l="l" t="t" r="r" b="b"/>
                <a:pathLst>
                  <a:path w="2362" h="1315" extrusionOk="0">
                    <a:moveTo>
                      <a:pt x="266" y="0"/>
                    </a:moveTo>
                    <a:lnTo>
                      <a:pt x="1" y="460"/>
                    </a:lnTo>
                    <a:lnTo>
                      <a:pt x="2100" y="1314"/>
                    </a:lnTo>
                    <a:lnTo>
                      <a:pt x="2362" y="858"/>
                    </a:lnTo>
                    <a:lnTo>
                      <a:pt x="266" y="0"/>
                    </a:lnTo>
                    <a:close/>
                  </a:path>
                </a:pathLst>
              </a:custGeom>
              <a:solidFill>
                <a:srgbClr val="CC91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23"/>
              <p:cNvSpPr/>
              <p:nvPr/>
            </p:nvSpPr>
            <p:spPr>
              <a:xfrm>
                <a:off x="2427857" y="2340868"/>
                <a:ext cx="454952" cy="501659"/>
              </a:xfrm>
              <a:custGeom>
                <a:avLst/>
                <a:gdLst/>
                <a:ahLst/>
                <a:cxnLst/>
                <a:rect l="l" t="t" r="r" b="b"/>
                <a:pathLst>
                  <a:path w="12994" h="14328" extrusionOk="0">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23"/>
              <p:cNvSpPr/>
              <p:nvPr/>
            </p:nvSpPr>
            <p:spPr>
              <a:xfrm>
                <a:off x="2564687" y="2178829"/>
                <a:ext cx="194599" cy="293475"/>
              </a:xfrm>
              <a:custGeom>
                <a:avLst/>
                <a:gdLst/>
                <a:ahLst/>
                <a:cxnLst/>
                <a:rect l="l" t="t" r="r" b="b"/>
                <a:pathLst>
                  <a:path w="5558" h="8382" extrusionOk="0">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23"/>
              <p:cNvSpPr/>
              <p:nvPr/>
            </p:nvSpPr>
            <p:spPr>
              <a:xfrm>
                <a:off x="2657436" y="2245668"/>
                <a:ext cx="11484" cy="9839"/>
              </a:xfrm>
              <a:custGeom>
                <a:avLst/>
                <a:gdLst/>
                <a:ahLst/>
                <a:cxnLst/>
                <a:rect l="l" t="t" r="r" b="b"/>
                <a:pathLst>
                  <a:path w="328" h="281" extrusionOk="0">
                    <a:moveTo>
                      <a:pt x="1" y="0"/>
                    </a:moveTo>
                    <a:lnTo>
                      <a:pt x="327" y="280"/>
                    </a:lnTo>
                    <a:lnTo>
                      <a:pt x="327" y="280"/>
                    </a:lnTo>
                    <a:close/>
                  </a:path>
                </a:pathLst>
              </a:custGeom>
              <a:solidFill>
                <a:srgbClr val="1E28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23"/>
              <p:cNvSpPr/>
              <p:nvPr/>
            </p:nvSpPr>
            <p:spPr>
              <a:xfrm>
                <a:off x="2664368" y="2279351"/>
                <a:ext cx="280" cy="2066"/>
              </a:xfrm>
              <a:custGeom>
                <a:avLst/>
                <a:gdLst/>
                <a:ahLst/>
                <a:cxnLst/>
                <a:rect l="l" t="t" r="r" b="b"/>
                <a:pathLst>
                  <a:path w="8" h="59" extrusionOk="0">
                    <a:moveTo>
                      <a:pt x="8" y="0"/>
                    </a:moveTo>
                    <a:cubicBezTo>
                      <a:pt x="4" y="22"/>
                      <a:pt x="4" y="40"/>
                      <a:pt x="0" y="58"/>
                    </a:cubicBezTo>
                    <a:lnTo>
                      <a:pt x="0" y="58"/>
                    </a:lnTo>
                    <a:cubicBezTo>
                      <a:pt x="4" y="40"/>
                      <a:pt x="4" y="22"/>
                      <a:pt x="8"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3"/>
              <p:cNvSpPr/>
              <p:nvPr/>
            </p:nvSpPr>
            <p:spPr>
              <a:xfrm>
                <a:off x="2606562" y="2210096"/>
                <a:ext cx="62357" cy="71320"/>
              </a:xfrm>
              <a:custGeom>
                <a:avLst/>
                <a:gdLst/>
                <a:ahLst/>
                <a:cxnLst/>
                <a:rect l="l" t="t" r="r" b="b"/>
                <a:pathLst>
                  <a:path w="1781" h="2037" extrusionOk="0">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3"/>
              <p:cNvSpPr/>
              <p:nvPr/>
            </p:nvSpPr>
            <p:spPr>
              <a:xfrm>
                <a:off x="2480236" y="1964936"/>
                <a:ext cx="258952" cy="296171"/>
              </a:xfrm>
              <a:custGeom>
                <a:avLst/>
                <a:gdLst/>
                <a:ahLst/>
                <a:cxnLst/>
                <a:rect l="l" t="t" r="r" b="b"/>
                <a:pathLst>
                  <a:path w="7396" h="8459" extrusionOk="0">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23"/>
              <p:cNvSpPr/>
              <p:nvPr/>
            </p:nvSpPr>
            <p:spPr>
              <a:xfrm>
                <a:off x="2465671" y="1949286"/>
                <a:ext cx="221209" cy="210880"/>
              </a:xfrm>
              <a:custGeom>
                <a:avLst/>
                <a:gdLst/>
                <a:ahLst/>
                <a:cxnLst/>
                <a:rect l="l" t="t" r="r" b="b"/>
                <a:pathLst>
                  <a:path w="6318" h="6023" extrusionOk="0">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23"/>
              <p:cNvSpPr/>
              <p:nvPr/>
            </p:nvSpPr>
            <p:spPr>
              <a:xfrm>
                <a:off x="2571234" y="2842496"/>
                <a:ext cx="298517" cy="1678079"/>
              </a:xfrm>
              <a:custGeom>
                <a:avLst/>
                <a:gdLst/>
                <a:ahLst/>
                <a:cxnLst/>
                <a:rect l="l" t="t" r="r" b="b"/>
                <a:pathLst>
                  <a:path w="8526" h="47928" extrusionOk="0">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23"/>
              <p:cNvSpPr/>
              <p:nvPr/>
            </p:nvSpPr>
            <p:spPr>
              <a:xfrm>
                <a:off x="2644516" y="4479376"/>
                <a:ext cx="140925" cy="45131"/>
              </a:xfrm>
              <a:custGeom>
                <a:avLst/>
                <a:gdLst/>
                <a:ahLst/>
                <a:cxnLst/>
                <a:rect l="l" t="t" r="r" b="b"/>
                <a:pathLst>
                  <a:path w="4025" h="1289" extrusionOk="0">
                    <a:moveTo>
                      <a:pt x="0" y="0"/>
                    </a:moveTo>
                    <a:lnTo>
                      <a:pt x="166" y="1288"/>
                    </a:lnTo>
                    <a:lnTo>
                      <a:pt x="3762" y="1288"/>
                    </a:lnTo>
                    <a:lnTo>
                      <a:pt x="4024" y="140"/>
                    </a:lnTo>
                    <a:lnTo>
                      <a:pt x="0"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23"/>
              <p:cNvSpPr/>
              <p:nvPr/>
            </p:nvSpPr>
            <p:spPr>
              <a:xfrm>
                <a:off x="2643641" y="3424583"/>
                <a:ext cx="4307" cy="41035"/>
              </a:xfrm>
              <a:custGeom>
                <a:avLst/>
                <a:gdLst/>
                <a:ahLst/>
                <a:cxnLst/>
                <a:rect l="l" t="t" r="r" b="b"/>
                <a:pathLst>
                  <a:path w="123" h="1172" extrusionOk="0">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23"/>
              <p:cNvSpPr/>
              <p:nvPr/>
            </p:nvSpPr>
            <p:spPr>
              <a:xfrm>
                <a:off x="2643641" y="3130125"/>
                <a:ext cx="72406" cy="421936"/>
              </a:xfrm>
              <a:custGeom>
                <a:avLst/>
                <a:gdLst/>
                <a:ahLst/>
                <a:cxnLst/>
                <a:rect l="l" t="t" r="r" b="b"/>
                <a:pathLst>
                  <a:path w="2068" h="12051" extrusionOk="0">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23"/>
              <p:cNvSpPr/>
              <p:nvPr/>
            </p:nvSpPr>
            <p:spPr>
              <a:xfrm>
                <a:off x="2162670" y="2842496"/>
                <a:ext cx="559430" cy="1494228"/>
              </a:xfrm>
              <a:custGeom>
                <a:avLst/>
                <a:gdLst/>
                <a:ahLst/>
                <a:cxnLst/>
                <a:rect l="l" t="t" r="r" b="b"/>
                <a:pathLst>
                  <a:path w="15978" h="42677" extrusionOk="0">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23"/>
              <p:cNvSpPr/>
              <p:nvPr/>
            </p:nvSpPr>
            <p:spPr>
              <a:xfrm>
                <a:off x="2148980" y="4247137"/>
                <a:ext cx="153460" cy="99926"/>
              </a:xfrm>
              <a:custGeom>
                <a:avLst/>
                <a:gdLst/>
                <a:ahLst/>
                <a:cxnLst/>
                <a:rect l="l" t="t" r="r" b="b"/>
                <a:pathLst>
                  <a:path w="4383" h="2854" extrusionOk="0">
                    <a:moveTo>
                      <a:pt x="284" y="0"/>
                    </a:moveTo>
                    <a:lnTo>
                      <a:pt x="1" y="1403"/>
                    </a:lnTo>
                    <a:lnTo>
                      <a:pt x="3551" y="2853"/>
                    </a:lnTo>
                    <a:lnTo>
                      <a:pt x="4383" y="1891"/>
                    </a:lnTo>
                    <a:lnTo>
                      <a:pt x="284"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23"/>
              <p:cNvSpPr/>
              <p:nvPr/>
            </p:nvSpPr>
            <p:spPr>
              <a:xfrm>
                <a:off x="2625784" y="2083314"/>
                <a:ext cx="17506" cy="22863"/>
              </a:xfrm>
              <a:custGeom>
                <a:avLst/>
                <a:gdLst/>
                <a:ahLst/>
                <a:cxnLst/>
                <a:rect l="l" t="t" r="r" b="b"/>
                <a:pathLst>
                  <a:path w="500" h="653" extrusionOk="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23"/>
              <p:cNvSpPr/>
              <p:nvPr/>
            </p:nvSpPr>
            <p:spPr>
              <a:xfrm>
                <a:off x="2696300" y="2067594"/>
                <a:ext cx="17611" cy="22898"/>
              </a:xfrm>
              <a:custGeom>
                <a:avLst/>
                <a:gdLst/>
                <a:ahLst/>
                <a:cxnLst/>
                <a:rect l="l" t="t" r="r" b="b"/>
                <a:pathLst>
                  <a:path w="503" h="654" extrusionOk="0">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23"/>
              <p:cNvSpPr/>
              <p:nvPr/>
            </p:nvSpPr>
            <p:spPr>
              <a:xfrm>
                <a:off x="2700817" y="2060801"/>
                <a:ext cx="14110" cy="9138"/>
              </a:xfrm>
              <a:custGeom>
                <a:avLst/>
                <a:gdLst/>
                <a:ahLst/>
                <a:cxnLst/>
                <a:rect l="l" t="t" r="r" b="b"/>
                <a:pathLst>
                  <a:path w="403" h="261" extrusionOk="0">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23"/>
              <p:cNvSpPr/>
              <p:nvPr/>
            </p:nvSpPr>
            <p:spPr>
              <a:xfrm>
                <a:off x="2678443" y="2096759"/>
                <a:ext cx="31196" cy="44116"/>
              </a:xfrm>
              <a:custGeom>
                <a:avLst/>
                <a:gdLst/>
                <a:ahLst/>
                <a:cxnLst/>
                <a:rect l="l" t="t" r="r" b="b"/>
                <a:pathLst>
                  <a:path w="891" h="1260" extrusionOk="0">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23"/>
              <p:cNvSpPr/>
              <p:nvPr/>
            </p:nvSpPr>
            <p:spPr>
              <a:xfrm>
                <a:off x="2620147" y="2156876"/>
                <a:ext cx="50558" cy="16176"/>
              </a:xfrm>
              <a:custGeom>
                <a:avLst/>
                <a:gdLst/>
                <a:ahLst/>
                <a:cxnLst/>
                <a:rect l="l" t="t" r="r" b="b"/>
                <a:pathLst>
                  <a:path w="1444" h="462" extrusionOk="0">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23"/>
              <p:cNvSpPr/>
              <p:nvPr/>
            </p:nvSpPr>
            <p:spPr>
              <a:xfrm>
                <a:off x="2484893" y="2137129"/>
                <a:ext cx="74472" cy="66174"/>
              </a:xfrm>
              <a:custGeom>
                <a:avLst/>
                <a:gdLst/>
                <a:ahLst/>
                <a:cxnLst/>
                <a:rect l="l" t="t" r="r" b="b"/>
                <a:pathLst>
                  <a:path w="2127" h="1890" extrusionOk="0">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23"/>
              <p:cNvSpPr/>
              <p:nvPr/>
            </p:nvSpPr>
            <p:spPr>
              <a:xfrm>
                <a:off x="2594623" y="2046096"/>
                <a:ext cx="44011" cy="22968"/>
              </a:xfrm>
              <a:custGeom>
                <a:avLst/>
                <a:gdLst/>
                <a:ahLst/>
                <a:cxnLst/>
                <a:rect l="l" t="t" r="r" b="b"/>
                <a:pathLst>
                  <a:path w="1257" h="656" extrusionOk="0">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23"/>
              <p:cNvSpPr/>
              <p:nvPr/>
            </p:nvSpPr>
            <p:spPr>
              <a:xfrm>
                <a:off x="2677183" y="2017490"/>
                <a:ext cx="39249" cy="11554"/>
              </a:xfrm>
              <a:custGeom>
                <a:avLst/>
                <a:gdLst/>
                <a:ahLst/>
                <a:cxnLst/>
                <a:rect l="l" t="t" r="r" b="b"/>
                <a:pathLst>
                  <a:path w="1121" h="330" extrusionOk="0">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23"/>
              <p:cNvSpPr/>
              <p:nvPr/>
            </p:nvSpPr>
            <p:spPr>
              <a:xfrm>
                <a:off x="2205911" y="4422306"/>
                <a:ext cx="41490" cy="20972"/>
              </a:xfrm>
              <a:custGeom>
                <a:avLst/>
                <a:gdLst/>
                <a:ahLst/>
                <a:cxnLst/>
                <a:rect l="l" t="t" r="r" b="b"/>
                <a:pathLst>
                  <a:path w="1185" h="599" extrusionOk="0">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23"/>
              <p:cNvSpPr/>
              <p:nvPr/>
            </p:nvSpPr>
            <p:spPr>
              <a:xfrm>
                <a:off x="2206051" y="4400633"/>
                <a:ext cx="35713" cy="25594"/>
              </a:xfrm>
              <a:custGeom>
                <a:avLst/>
                <a:gdLst/>
                <a:ahLst/>
                <a:cxnLst/>
                <a:rect l="l" t="t" r="r" b="b"/>
                <a:pathLst>
                  <a:path w="1020" h="731" extrusionOk="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23"/>
              <p:cNvSpPr/>
              <p:nvPr/>
            </p:nvSpPr>
            <p:spPr>
              <a:xfrm>
                <a:off x="2753336" y="4612390"/>
                <a:ext cx="49683" cy="20202"/>
              </a:xfrm>
              <a:custGeom>
                <a:avLst/>
                <a:gdLst/>
                <a:ahLst/>
                <a:cxnLst/>
                <a:rect l="l" t="t" r="r" b="b"/>
                <a:pathLst>
                  <a:path w="1419" h="577" extrusionOk="0">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23"/>
              <p:cNvSpPr/>
              <p:nvPr/>
            </p:nvSpPr>
            <p:spPr>
              <a:xfrm>
                <a:off x="2753476" y="4593763"/>
                <a:ext cx="30811" cy="36063"/>
              </a:xfrm>
              <a:custGeom>
                <a:avLst/>
                <a:gdLst/>
                <a:ahLst/>
                <a:cxnLst/>
                <a:rect l="l" t="t" r="r" b="b"/>
                <a:pathLst>
                  <a:path w="880" h="1030" extrusionOk="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23"/>
              <p:cNvSpPr/>
              <p:nvPr/>
            </p:nvSpPr>
            <p:spPr>
              <a:xfrm>
                <a:off x="2630301" y="2076522"/>
                <a:ext cx="14005" cy="9138"/>
              </a:xfrm>
              <a:custGeom>
                <a:avLst/>
                <a:gdLst/>
                <a:ahLst/>
                <a:cxnLst/>
                <a:rect l="l" t="t" r="r" b="b"/>
                <a:pathLst>
                  <a:path w="400" h="261" extrusionOk="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23"/>
              <p:cNvSpPr/>
              <p:nvPr/>
            </p:nvSpPr>
            <p:spPr>
              <a:xfrm>
                <a:off x="2470853" y="2821103"/>
                <a:ext cx="346484" cy="35853"/>
              </a:xfrm>
              <a:custGeom>
                <a:avLst/>
                <a:gdLst/>
                <a:ahLst/>
                <a:cxnLst/>
                <a:rect l="l" t="t" r="r" b="b"/>
                <a:pathLst>
                  <a:path w="9896" h="1024" extrusionOk="0">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23"/>
              <p:cNvSpPr/>
              <p:nvPr/>
            </p:nvSpPr>
            <p:spPr>
              <a:xfrm>
                <a:off x="2513323" y="2818617"/>
                <a:ext cx="19397" cy="41490"/>
              </a:xfrm>
              <a:custGeom>
                <a:avLst/>
                <a:gdLst/>
                <a:ahLst/>
                <a:cxnLst/>
                <a:rect l="l" t="t" r="r" b="b"/>
                <a:pathLst>
                  <a:path w="554" h="1185" extrusionOk="0">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23"/>
              <p:cNvSpPr/>
              <p:nvPr/>
            </p:nvSpPr>
            <p:spPr>
              <a:xfrm>
                <a:off x="2513323" y="2818617"/>
                <a:ext cx="19257" cy="41490"/>
              </a:xfrm>
              <a:custGeom>
                <a:avLst/>
                <a:gdLst/>
                <a:ahLst/>
                <a:cxnLst/>
                <a:rect l="l" t="t" r="r" b="b"/>
                <a:pathLst>
                  <a:path w="550" h="1185" extrusionOk="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23"/>
              <p:cNvSpPr/>
              <p:nvPr/>
            </p:nvSpPr>
            <p:spPr>
              <a:xfrm>
                <a:off x="2772348" y="2818617"/>
                <a:ext cx="19467" cy="41490"/>
              </a:xfrm>
              <a:custGeom>
                <a:avLst/>
                <a:gdLst/>
                <a:ahLst/>
                <a:cxnLst/>
                <a:rect l="l" t="t" r="r" b="b"/>
                <a:pathLst>
                  <a:path w="556" h="1185" extrusionOk="0">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23"/>
              <p:cNvSpPr/>
              <p:nvPr/>
            </p:nvSpPr>
            <p:spPr>
              <a:xfrm>
                <a:off x="2643396" y="2818617"/>
                <a:ext cx="19362" cy="41490"/>
              </a:xfrm>
              <a:custGeom>
                <a:avLst/>
                <a:gdLst/>
                <a:ahLst/>
                <a:cxnLst/>
                <a:rect l="l" t="t" r="r" b="b"/>
                <a:pathLst>
                  <a:path w="553" h="1185" extrusionOk="0">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23"/>
              <p:cNvSpPr/>
              <p:nvPr/>
            </p:nvSpPr>
            <p:spPr>
              <a:xfrm>
                <a:off x="2475381" y="2091484"/>
                <a:ext cx="1013577" cy="907769"/>
              </a:xfrm>
              <a:custGeom>
                <a:avLst/>
                <a:gdLst/>
                <a:ahLst/>
                <a:cxnLst/>
                <a:rect l="l" t="t" r="r" b="b"/>
                <a:pathLst>
                  <a:path w="28949" h="25927" extrusionOk="0">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23"/>
              <p:cNvSpPr/>
              <p:nvPr/>
            </p:nvSpPr>
            <p:spPr>
              <a:xfrm>
                <a:off x="2509787" y="2116997"/>
                <a:ext cx="982031" cy="1171798"/>
              </a:xfrm>
              <a:custGeom>
                <a:avLst/>
                <a:gdLst/>
                <a:ahLst/>
                <a:cxnLst/>
                <a:rect l="l" t="t" r="r" b="b"/>
                <a:pathLst>
                  <a:path w="28048" h="33468" extrusionOk="0">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23"/>
              <p:cNvSpPr/>
              <p:nvPr/>
            </p:nvSpPr>
            <p:spPr>
              <a:xfrm>
                <a:off x="3247996" y="2515617"/>
                <a:ext cx="9663" cy="52449"/>
              </a:xfrm>
              <a:custGeom>
                <a:avLst/>
                <a:gdLst/>
                <a:ahLst/>
                <a:cxnLst/>
                <a:rect l="l" t="t" r="r" b="b"/>
                <a:pathLst>
                  <a:path w="276" h="1498" extrusionOk="0">
                    <a:moveTo>
                      <a:pt x="0" y="0"/>
                    </a:moveTo>
                    <a:lnTo>
                      <a:pt x="14" y="1497"/>
                    </a:lnTo>
                    <a:lnTo>
                      <a:pt x="276" y="1494"/>
                    </a:lnTo>
                    <a:lnTo>
                      <a:pt x="26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23"/>
              <p:cNvSpPr/>
              <p:nvPr/>
            </p:nvSpPr>
            <p:spPr>
              <a:xfrm>
                <a:off x="3246315" y="2340798"/>
                <a:ext cx="10364" cy="125065"/>
              </a:xfrm>
              <a:custGeom>
                <a:avLst/>
                <a:gdLst/>
                <a:ahLst/>
                <a:cxnLst/>
                <a:rect l="l" t="t" r="r" b="b"/>
                <a:pathLst>
                  <a:path w="296" h="3572" extrusionOk="0">
                    <a:moveTo>
                      <a:pt x="264" y="0"/>
                    </a:moveTo>
                    <a:lnTo>
                      <a:pt x="1" y="4"/>
                    </a:lnTo>
                    <a:lnTo>
                      <a:pt x="34" y="3572"/>
                    </a:lnTo>
                    <a:lnTo>
                      <a:pt x="295" y="3572"/>
                    </a:lnTo>
                    <a:lnTo>
                      <a:pt x="26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23"/>
              <p:cNvSpPr/>
              <p:nvPr/>
            </p:nvSpPr>
            <p:spPr>
              <a:xfrm>
                <a:off x="3105459" y="2917633"/>
                <a:ext cx="72581" cy="85501"/>
              </a:xfrm>
              <a:custGeom>
                <a:avLst/>
                <a:gdLst/>
                <a:ahLst/>
                <a:cxnLst/>
                <a:rect l="l" t="t" r="r" b="b"/>
                <a:pathLst>
                  <a:path w="2073" h="2442" extrusionOk="0">
                    <a:moveTo>
                      <a:pt x="1375" y="0"/>
                    </a:moveTo>
                    <a:lnTo>
                      <a:pt x="1" y="1486"/>
                    </a:lnTo>
                    <a:lnTo>
                      <a:pt x="539" y="2441"/>
                    </a:lnTo>
                    <a:lnTo>
                      <a:pt x="2072" y="719"/>
                    </a:lnTo>
                    <a:lnTo>
                      <a:pt x="1375" y="0"/>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23"/>
              <p:cNvSpPr/>
              <p:nvPr/>
            </p:nvSpPr>
            <p:spPr>
              <a:xfrm>
                <a:off x="2592592" y="2194375"/>
                <a:ext cx="843906" cy="1008185"/>
              </a:xfrm>
              <a:custGeom>
                <a:avLst/>
                <a:gdLst/>
                <a:ahLst/>
                <a:cxnLst/>
                <a:rect l="l" t="t" r="r" b="b"/>
                <a:pathLst>
                  <a:path w="24103" h="28795" extrusionOk="0">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23"/>
              <p:cNvSpPr/>
              <p:nvPr/>
            </p:nvSpPr>
            <p:spPr>
              <a:xfrm>
                <a:off x="2614090" y="2645304"/>
                <a:ext cx="70060" cy="105878"/>
              </a:xfrm>
              <a:custGeom>
                <a:avLst/>
                <a:gdLst/>
                <a:ahLst/>
                <a:cxnLst/>
                <a:rect l="l" t="t" r="r" b="b"/>
                <a:pathLst>
                  <a:path w="2001" h="3024" extrusionOk="0">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23"/>
              <p:cNvSpPr/>
              <p:nvPr/>
            </p:nvSpPr>
            <p:spPr>
              <a:xfrm>
                <a:off x="2359722" y="2457075"/>
                <a:ext cx="287488" cy="370957"/>
              </a:xfrm>
              <a:custGeom>
                <a:avLst/>
                <a:gdLst/>
                <a:ahLst/>
                <a:cxnLst/>
                <a:rect l="l" t="t" r="r" b="b"/>
                <a:pathLst>
                  <a:path w="8211" h="10595" extrusionOk="0">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23"/>
              <p:cNvSpPr/>
              <p:nvPr/>
            </p:nvSpPr>
            <p:spPr>
              <a:xfrm>
                <a:off x="2356851" y="2359775"/>
                <a:ext cx="170931" cy="212176"/>
              </a:xfrm>
              <a:custGeom>
                <a:avLst/>
                <a:gdLst/>
                <a:ahLst/>
                <a:cxnLst/>
                <a:rect l="l" t="t" r="r" b="b"/>
                <a:pathLst>
                  <a:path w="4882" h="6060" extrusionOk="0">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23"/>
              <p:cNvSpPr/>
              <p:nvPr/>
            </p:nvSpPr>
            <p:spPr>
              <a:xfrm>
                <a:off x="2348168" y="2472376"/>
                <a:ext cx="146702" cy="110640"/>
              </a:xfrm>
              <a:custGeom>
                <a:avLst/>
                <a:gdLst/>
                <a:ahLst/>
                <a:cxnLst/>
                <a:rect l="l" t="t" r="r" b="b"/>
                <a:pathLst>
                  <a:path w="4190" h="3160" extrusionOk="0">
                    <a:moveTo>
                      <a:pt x="83" y="1"/>
                    </a:moveTo>
                    <a:lnTo>
                      <a:pt x="1" y="370"/>
                    </a:lnTo>
                    <a:lnTo>
                      <a:pt x="3856" y="3160"/>
                    </a:lnTo>
                    <a:lnTo>
                      <a:pt x="4190" y="2786"/>
                    </a:lnTo>
                    <a:lnTo>
                      <a:pt x="83" y="1"/>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23"/>
              <p:cNvSpPr/>
              <p:nvPr/>
            </p:nvSpPr>
            <p:spPr>
              <a:xfrm>
                <a:off x="2661112" y="2623946"/>
                <a:ext cx="78953" cy="98700"/>
              </a:xfrm>
              <a:custGeom>
                <a:avLst/>
                <a:gdLst/>
                <a:ahLst/>
                <a:cxnLst/>
                <a:rect l="l" t="t" r="r" b="b"/>
                <a:pathLst>
                  <a:path w="2255" h="2819" extrusionOk="0">
                    <a:moveTo>
                      <a:pt x="1802" y="0"/>
                    </a:moveTo>
                    <a:lnTo>
                      <a:pt x="0" y="610"/>
                    </a:lnTo>
                    <a:lnTo>
                      <a:pt x="657" y="2818"/>
                    </a:lnTo>
                    <a:lnTo>
                      <a:pt x="2254" y="1881"/>
                    </a:lnTo>
                    <a:lnTo>
                      <a:pt x="1802" y="0"/>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89" name="Google Shape;489;p23"/>
          <p:cNvSpPr txBox="1">
            <a:spLocks noGrp="1"/>
          </p:cNvSpPr>
          <p:nvPr>
            <p:ph type="subTitle" idx="6"/>
          </p:nvPr>
        </p:nvSpPr>
        <p:spPr>
          <a:xfrm>
            <a:off x="3838725" y="1837200"/>
            <a:ext cx="2106600" cy="50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n"/>
              <a:t>Let’s walk through it!</a:t>
            </a:r>
            <a:endParaRPr/>
          </a:p>
        </p:txBody>
      </p:sp>
      <p:sp>
        <p:nvSpPr>
          <p:cNvPr id="490" name="Google Shape;490;p23"/>
          <p:cNvSpPr/>
          <p:nvPr/>
        </p:nvSpPr>
        <p:spPr>
          <a:xfrm>
            <a:off x="6311425" y="2945651"/>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23"/>
          <p:cNvSpPr txBox="1">
            <a:spLocks noGrp="1"/>
          </p:cNvSpPr>
          <p:nvPr>
            <p:ph type="ctrTitle" idx="3"/>
          </p:nvPr>
        </p:nvSpPr>
        <p:spPr>
          <a:xfrm>
            <a:off x="6364525" y="3486425"/>
            <a:ext cx="2842500" cy="32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
              <a:t>7:45 - 9:00</a:t>
            </a:r>
            <a:br>
              <a:rPr lang="en"/>
            </a:br>
            <a:r>
              <a:rPr lang="en">
                <a:solidFill>
                  <a:schemeClr val="accent3"/>
                </a:solidFill>
              </a:rPr>
              <a:t>HANDs-ON CODE LAB</a:t>
            </a:r>
            <a:endParaRPr/>
          </a:p>
        </p:txBody>
      </p:sp>
      <p:sp>
        <p:nvSpPr>
          <p:cNvPr id="492" name="Google Shape;492;p23"/>
          <p:cNvSpPr txBox="1">
            <a:spLocks noGrp="1"/>
          </p:cNvSpPr>
          <p:nvPr>
            <p:ph type="subTitle" idx="6"/>
          </p:nvPr>
        </p:nvSpPr>
        <p:spPr>
          <a:xfrm>
            <a:off x="6364525" y="3659800"/>
            <a:ext cx="2106600" cy="50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n"/>
              <a:t>Work through stuff together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015"/>
        <p:cNvGrpSpPr/>
        <p:nvPr/>
      </p:nvGrpSpPr>
      <p:grpSpPr>
        <a:xfrm>
          <a:off x="0" y="0"/>
          <a:ext cx="0" cy="0"/>
          <a:chOff x="0" y="0"/>
          <a:chExt cx="0" cy="0"/>
        </a:xfrm>
      </p:grpSpPr>
      <p:sp>
        <p:nvSpPr>
          <p:cNvPr id="1016" name="Google Shape;1016;p41"/>
          <p:cNvSpPr txBox="1">
            <a:spLocks noGrp="1"/>
          </p:cNvSpPr>
          <p:nvPr>
            <p:ph type="ctrTitle" idx="8"/>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SzPts val="2400"/>
              <a:buNone/>
            </a:pPr>
            <a:r>
              <a:rPr lang="en" i="1">
                <a:solidFill>
                  <a:schemeClr val="accent3"/>
                </a:solidFill>
              </a:rPr>
              <a:t>K</a:t>
            </a:r>
            <a:r>
              <a:rPr lang="en">
                <a:solidFill>
                  <a:schemeClr val="accent3"/>
                </a:solidFill>
              </a:rPr>
              <a:t>-nearest neighbors</a:t>
            </a:r>
            <a:endParaRPr>
              <a:solidFill>
                <a:schemeClr val="accent3"/>
              </a:solidFill>
            </a:endParaRPr>
          </a:p>
        </p:txBody>
      </p:sp>
      <p:sp>
        <p:nvSpPr>
          <p:cNvPr id="1017" name="Google Shape;1017;p41"/>
          <p:cNvSpPr txBox="1"/>
          <p:nvPr/>
        </p:nvSpPr>
        <p:spPr>
          <a:xfrm>
            <a:off x="210700" y="1207075"/>
            <a:ext cx="34815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accent3"/>
              </a:buClr>
              <a:buSzPts val="1800"/>
              <a:buFont typeface="Anaheim"/>
              <a:buChar char="●"/>
            </a:pPr>
            <a:r>
              <a:rPr lang="en" sz="1800" b="1" i="1">
                <a:solidFill>
                  <a:schemeClr val="accent3"/>
                </a:solidFill>
                <a:latin typeface="Anaheim"/>
                <a:ea typeface="Anaheim"/>
                <a:cs typeface="Anaheim"/>
                <a:sym typeface="Anaheim"/>
              </a:rPr>
              <a:t>Let’s do this together! </a:t>
            </a:r>
            <a:endParaRPr sz="1800" i="1">
              <a:solidFill>
                <a:schemeClr val="accent3"/>
              </a:solidFill>
              <a:latin typeface="Anaheim"/>
              <a:ea typeface="Anaheim"/>
              <a:cs typeface="Anaheim"/>
              <a:sym typeface="Anaheim"/>
            </a:endParaRPr>
          </a:p>
          <a:p>
            <a:pPr marL="0" lvl="0" indent="0" algn="l" rtl="0">
              <a:spcBef>
                <a:spcPts val="0"/>
              </a:spcBef>
              <a:spcAft>
                <a:spcPts val="0"/>
              </a:spcAft>
              <a:buNone/>
            </a:pPr>
            <a:endParaRPr sz="1800" i="1">
              <a:solidFill>
                <a:schemeClr val="accent3"/>
              </a:solidFill>
              <a:latin typeface="Anaheim"/>
              <a:ea typeface="Anaheim"/>
              <a:cs typeface="Anaheim"/>
              <a:sym typeface="Anaheim"/>
            </a:endParaRPr>
          </a:p>
          <a:p>
            <a:pPr marL="0" lvl="0" indent="0" algn="l" rtl="0">
              <a:spcBef>
                <a:spcPts val="0"/>
              </a:spcBef>
              <a:spcAft>
                <a:spcPts val="0"/>
              </a:spcAft>
              <a:buNone/>
            </a:pPr>
            <a:endParaRPr sz="1800" i="1">
              <a:solidFill>
                <a:schemeClr val="accent3"/>
              </a:solidFill>
              <a:latin typeface="Anaheim"/>
              <a:ea typeface="Anaheim"/>
              <a:cs typeface="Anaheim"/>
              <a:sym typeface="Anaheim"/>
            </a:endParaRPr>
          </a:p>
          <a:p>
            <a:pPr marL="0" lvl="0" indent="0" algn="l" rtl="0">
              <a:spcBef>
                <a:spcPts val="0"/>
              </a:spcBef>
              <a:spcAft>
                <a:spcPts val="0"/>
              </a:spcAft>
              <a:buNone/>
            </a:pPr>
            <a:endParaRPr sz="1800" i="1">
              <a:solidFill>
                <a:schemeClr val="accent3"/>
              </a:solidFill>
              <a:latin typeface="Anaheim"/>
              <a:ea typeface="Anaheim"/>
              <a:cs typeface="Anaheim"/>
              <a:sym typeface="Anaheim"/>
            </a:endParaRPr>
          </a:p>
          <a:p>
            <a:pPr marL="0" lvl="0" indent="0" algn="l" rtl="0">
              <a:spcBef>
                <a:spcPts val="0"/>
              </a:spcBef>
              <a:spcAft>
                <a:spcPts val="0"/>
              </a:spcAft>
              <a:buNone/>
            </a:pPr>
            <a:r>
              <a:rPr lang="en" sz="1800" i="1">
                <a:solidFill>
                  <a:schemeClr val="accent3"/>
                </a:solidFill>
                <a:latin typeface="Anaheim"/>
                <a:ea typeface="Anaheim"/>
                <a:cs typeface="Anaheim"/>
                <a:sym typeface="Anaheim"/>
              </a:rPr>
              <a:t>Open up R!</a:t>
            </a:r>
            <a:endParaRPr sz="1800" i="1">
              <a:solidFill>
                <a:schemeClr val="accent3"/>
              </a:solidFill>
              <a:latin typeface="Anaheim"/>
              <a:ea typeface="Anaheim"/>
              <a:cs typeface="Anaheim"/>
              <a:sym typeface="Anaheim"/>
            </a:endParaRPr>
          </a:p>
        </p:txBody>
      </p:sp>
      <p:pic>
        <p:nvPicPr>
          <p:cNvPr id="1018" name="Google Shape;1018;p41"/>
          <p:cNvPicPr preferRelativeResize="0"/>
          <p:nvPr/>
        </p:nvPicPr>
        <p:blipFill>
          <a:blip r:embed="rId3">
            <a:alphaModFix/>
          </a:blip>
          <a:stretch>
            <a:fillRect/>
          </a:stretch>
        </p:blipFill>
        <p:spPr>
          <a:xfrm>
            <a:off x="3844600" y="1090900"/>
            <a:ext cx="4639242" cy="3900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022"/>
        <p:cNvGrpSpPr/>
        <p:nvPr/>
      </p:nvGrpSpPr>
      <p:grpSpPr>
        <a:xfrm>
          <a:off x="0" y="0"/>
          <a:ext cx="0" cy="0"/>
          <a:chOff x="0" y="0"/>
          <a:chExt cx="0" cy="0"/>
        </a:xfrm>
      </p:grpSpPr>
      <p:grpSp>
        <p:nvGrpSpPr>
          <p:cNvPr id="1023" name="Google Shape;1023;p42"/>
          <p:cNvGrpSpPr/>
          <p:nvPr/>
        </p:nvGrpSpPr>
        <p:grpSpPr>
          <a:xfrm>
            <a:off x="6611897" y="276273"/>
            <a:ext cx="519733" cy="485268"/>
            <a:chOff x="4694531" y="2250235"/>
            <a:chExt cx="1090502" cy="1018186"/>
          </a:xfrm>
        </p:grpSpPr>
        <p:sp>
          <p:nvSpPr>
            <p:cNvPr id="1024" name="Google Shape;1024;p42"/>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42"/>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42"/>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42"/>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28" name="Google Shape;1028;p42"/>
          <p:cNvSpPr txBox="1">
            <a:spLocks noGrp="1"/>
          </p:cNvSpPr>
          <p:nvPr>
            <p:ph type="ctrTitle"/>
          </p:nvPr>
        </p:nvSpPr>
        <p:spPr>
          <a:xfrm>
            <a:off x="2237395" y="2408038"/>
            <a:ext cx="4669200" cy="384900"/>
          </a:xfrm>
          <a:prstGeom prst="rect">
            <a:avLst/>
          </a:prstGeom>
          <a:noFill/>
          <a:ln>
            <a:noFill/>
          </a:ln>
        </p:spPr>
        <p:txBody>
          <a:bodyPr spcFirstLastPara="1" wrap="square" lIns="91425" tIns="91425" rIns="91425" bIns="91425" anchor="b" anchorCtr="0">
            <a:noAutofit/>
          </a:bodyPr>
          <a:lstStyle/>
          <a:p>
            <a:pPr marL="457200" lvl="0" indent="0" algn="ctr" rtl="0">
              <a:lnSpc>
                <a:spcPct val="100000"/>
              </a:lnSpc>
              <a:spcBef>
                <a:spcPts val="0"/>
              </a:spcBef>
              <a:spcAft>
                <a:spcPts val="0"/>
              </a:spcAft>
              <a:buNone/>
            </a:pPr>
            <a:r>
              <a:rPr lang="en"/>
              <a:t>SNACK BREAK! </a:t>
            </a:r>
            <a:endParaRPr/>
          </a:p>
          <a:p>
            <a:pPr marL="457200" lvl="0" indent="0" algn="ctr" rtl="0">
              <a:lnSpc>
                <a:spcPct val="100000"/>
              </a:lnSpc>
              <a:spcBef>
                <a:spcPts val="0"/>
              </a:spcBef>
              <a:spcAft>
                <a:spcPts val="0"/>
              </a:spcAft>
              <a:buNone/>
            </a:pPr>
            <a:endParaRPr/>
          </a:p>
          <a:p>
            <a:pPr marL="457200" lvl="0" indent="0" algn="ctr" rtl="0">
              <a:lnSpc>
                <a:spcPct val="100000"/>
              </a:lnSpc>
              <a:spcBef>
                <a:spcPts val="0"/>
              </a:spcBef>
              <a:spcAft>
                <a:spcPts val="0"/>
              </a:spcAft>
              <a:buNone/>
            </a:pPr>
            <a:r>
              <a:rPr lang="en"/>
              <a:t>Come back in 15!</a:t>
            </a:r>
            <a:endParaRPr/>
          </a:p>
        </p:txBody>
      </p:sp>
      <p:grpSp>
        <p:nvGrpSpPr>
          <p:cNvPr id="1029" name="Google Shape;1029;p42"/>
          <p:cNvGrpSpPr/>
          <p:nvPr/>
        </p:nvGrpSpPr>
        <p:grpSpPr>
          <a:xfrm>
            <a:off x="4857224" y="3201746"/>
            <a:ext cx="2371910" cy="1507092"/>
            <a:chOff x="4857224" y="3518946"/>
            <a:chExt cx="2371910" cy="1507092"/>
          </a:xfrm>
        </p:grpSpPr>
        <p:sp>
          <p:nvSpPr>
            <p:cNvPr id="1030" name="Google Shape;1030;p42"/>
            <p:cNvSpPr/>
            <p:nvPr/>
          </p:nvSpPr>
          <p:spPr>
            <a:xfrm flipH="1">
              <a:off x="6620122" y="4175756"/>
              <a:ext cx="454956" cy="850283"/>
            </a:xfrm>
            <a:custGeom>
              <a:avLst/>
              <a:gdLst/>
              <a:ahLst/>
              <a:cxnLst/>
              <a:rect l="l" t="t" r="r" b="b"/>
              <a:pathLst>
                <a:path w="9415" h="17596" extrusionOk="0">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42"/>
            <p:cNvSpPr/>
            <p:nvPr/>
          </p:nvSpPr>
          <p:spPr>
            <a:xfrm flipH="1">
              <a:off x="4865016" y="4175756"/>
              <a:ext cx="455005" cy="850283"/>
            </a:xfrm>
            <a:custGeom>
              <a:avLst/>
              <a:gdLst/>
              <a:ahLst/>
              <a:cxnLst/>
              <a:rect l="l" t="t" r="r" b="b"/>
              <a:pathLst>
                <a:path w="9416" h="17596" extrusionOk="0">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42"/>
            <p:cNvSpPr/>
            <p:nvPr/>
          </p:nvSpPr>
          <p:spPr>
            <a:xfrm flipH="1">
              <a:off x="4857224" y="3925297"/>
              <a:ext cx="2371910" cy="250504"/>
            </a:xfrm>
            <a:custGeom>
              <a:avLst/>
              <a:gdLst/>
              <a:ahLst/>
              <a:cxnLst/>
              <a:rect l="l" t="t" r="r" b="b"/>
              <a:pathLst>
                <a:path w="49085" h="5184" extrusionOk="0">
                  <a:moveTo>
                    <a:pt x="1" y="0"/>
                  </a:moveTo>
                  <a:lnTo>
                    <a:pt x="1" y="5184"/>
                  </a:lnTo>
                  <a:lnTo>
                    <a:pt x="49084" y="5184"/>
                  </a:lnTo>
                  <a:lnTo>
                    <a:pt x="49084"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42"/>
            <p:cNvSpPr/>
            <p:nvPr/>
          </p:nvSpPr>
          <p:spPr>
            <a:xfrm flipH="1">
              <a:off x="6769635" y="4175756"/>
              <a:ext cx="455005" cy="850283"/>
            </a:xfrm>
            <a:custGeom>
              <a:avLst/>
              <a:gdLst/>
              <a:ahLst/>
              <a:cxnLst/>
              <a:rect l="l" t="t" r="r" b="b"/>
              <a:pathLst>
                <a:path w="9416" h="17596" extrusionOk="0">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42"/>
            <p:cNvSpPr/>
            <p:nvPr/>
          </p:nvSpPr>
          <p:spPr>
            <a:xfrm flipH="1">
              <a:off x="5039125" y="4175756"/>
              <a:ext cx="455005" cy="850283"/>
            </a:xfrm>
            <a:custGeom>
              <a:avLst/>
              <a:gdLst/>
              <a:ahLst/>
              <a:cxnLst/>
              <a:rect l="l" t="t" r="r" b="b"/>
              <a:pathLst>
                <a:path w="9416" h="17596" extrusionOk="0">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42"/>
            <p:cNvSpPr/>
            <p:nvPr/>
          </p:nvSpPr>
          <p:spPr>
            <a:xfrm flipH="1">
              <a:off x="5686280" y="3518946"/>
              <a:ext cx="881692" cy="406392"/>
            </a:xfrm>
            <a:custGeom>
              <a:avLst/>
              <a:gdLst/>
              <a:ahLst/>
              <a:cxnLst/>
              <a:rect l="l" t="t" r="r" b="b"/>
              <a:pathLst>
                <a:path w="18246" h="8410" extrusionOk="0">
                  <a:moveTo>
                    <a:pt x="6106" y="0"/>
                  </a:moveTo>
                  <a:lnTo>
                    <a:pt x="4096" y="8004"/>
                  </a:lnTo>
                  <a:lnTo>
                    <a:pt x="1" y="8004"/>
                  </a:lnTo>
                  <a:lnTo>
                    <a:pt x="1" y="8409"/>
                  </a:lnTo>
                  <a:lnTo>
                    <a:pt x="16490" y="8409"/>
                  </a:lnTo>
                  <a:lnTo>
                    <a:pt x="18245"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42"/>
            <p:cNvSpPr/>
            <p:nvPr/>
          </p:nvSpPr>
          <p:spPr>
            <a:xfrm flipH="1">
              <a:off x="5968473" y="3699820"/>
              <a:ext cx="57455" cy="57455"/>
            </a:xfrm>
            <a:custGeom>
              <a:avLst/>
              <a:gdLst/>
              <a:ahLst/>
              <a:cxnLst/>
              <a:rect l="l" t="t" r="r" b="b"/>
              <a:pathLst>
                <a:path w="1189" h="1189" extrusionOk="0">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42"/>
            <p:cNvSpPr/>
            <p:nvPr/>
          </p:nvSpPr>
          <p:spPr>
            <a:xfrm flipH="1">
              <a:off x="5488240" y="3848994"/>
              <a:ext cx="284136" cy="169805"/>
            </a:xfrm>
            <a:custGeom>
              <a:avLst/>
              <a:gdLst/>
              <a:ahLst/>
              <a:cxnLst/>
              <a:rect l="l" t="t" r="r" b="b"/>
              <a:pathLst>
                <a:path w="5880" h="3514" extrusionOk="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8" name="Google Shape;1038;p42"/>
          <p:cNvSpPr/>
          <p:nvPr/>
        </p:nvSpPr>
        <p:spPr>
          <a:xfrm flipH="1">
            <a:off x="7815668" y="4906241"/>
            <a:ext cx="6829" cy="3196"/>
          </a:xfrm>
          <a:custGeom>
            <a:avLst/>
            <a:gdLst/>
            <a:ahLst/>
            <a:cxnLst/>
            <a:rect l="l" t="t" r="r" b="b"/>
            <a:pathLst>
              <a:path w="141" h="66" extrusionOk="0">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39" name="Google Shape;1039;p42"/>
          <p:cNvGrpSpPr/>
          <p:nvPr/>
        </p:nvGrpSpPr>
        <p:grpSpPr>
          <a:xfrm>
            <a:off x="4695403" y="4708841"/>
            <a:ext cx="4600713" cy="150450"/>
            <a:chOff x="0" y="4397412"/>
            <a:chExt cx="4600713" cy="150450"/>
          </a:xfrm>
        </p:grpSpPr>
        <p:sp>
          <p:nvSpPr>
            <p:cNvPr id="1040" name="Google Shape;1040;p42"/>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42"/>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42"/>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42"/>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42"/>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45" name="Google Shape;1045;p42"/>
          <p:cNvGrpSpPr/>
          <p:nvPr/>
        </p:nvGrpSpPr>
        <p:grpSpPr>
          <a:xfrm>
            <a:off x="7352176" y="1189928"/>
            <a:ext cx="1000385" cy="883233"/>
            <a:chOff x="6472501" y="1326053"/>
            <a:chExt cx="1000385" cy="883233"/>
          </a:xfrm>
        </p:grpSpPr>
        <p:sp>
          <p:nvSpPr>
            <p:cNvPr id="1046" name="Google Shape;1046;p42"/>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42"/>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42"/>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42"/>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0" name="Google Shape;1050;p42"/>
          <p:cNvGrpSpPr/>
          <p:nvPr/>
        </p:nvGrpSpPr>
        <p:grpSpPr>
          <a:xfrm>
            <a:off x="7352169" y="1792626"/>
            <a:ext cx="1333531" cy="2916202"/>
            <a:chOff x="7352169" y="1792626"/>
            <a:chExt cx="1333531" cy="2916202"/>
          </a:xfrm>
        </p:grpSpPr>
        <p:grpSp>
          <p:nvGrpSpPr>
            <p:cNvPr id="1051" name="Google Shape;1051;p42"/>
            <p:cNvGrpSpPr/>
            <p:nvPr/>
          </p:nvGrpSpPr>
          <p:grpSpPr>
            <a:xfrm>
              <a:off x="7352169" y="1792626"/>
              <a:ext cx="1333531" cy="2916202"/>
              <a:chOff x="7352169" y="1999451"/>
              <a:chExt cx="1333531" cy="2916202"/>
            </a:xfrm>
          </p:grpSpPr>
          <p:grpSp>
            <p:nvGrpSpPr>
              <p:cNvPr id="1052" name="Google Shape;1052;p42"/>
              <p:cNvGrpSpPr/>
              <p:nvPr/>
            </p:nvGrpSpPr>
            <p:grpSpPr>
              <a:xfrm>
                <a:off x="7788629" y="4788728"/>
                <a:ext cx="623190" cy="126924"/>
                <a:chOff x="7605347" y="4840573"/>
                <a:chExt cx="925163" cy="188427"/>
              </a:xfrm>
            </p:grpSpPr>
            <p:sp>
              <p:nvSpPr>
                <p:cNvPr id="1053" name="Google Shape;1053;p42"/>
                <p:cNvSpPr/>
                <p:nvPr/>
              </p:nvSpPr>
              <p:spPr>
                <a:xfrm flipH="1">
                  <a:off x="8100033" y="4840573"/>
                  <a:ext cx="429399" cy="187705"/>
                </a:xfrm>
                <a:custGeom>
                  <a:avLst/>
                  <a:gdLst/>
                  <a:ahLst/>
                  <a:cxnLst/>
                  <a:rect l="l" t="t" r="r" b="b"/>
                  <a:pathLst>
                    <a:path w="5973" h="2611" extrusionOk="0">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42"/>
                <p:cNvSpPr/>
                <p:nvPr/>
              </p:nvSpPr>
              <p:spPr>
                <a:xfrm flipH="1">
                  <a:off x="8139206" y="4986872"/>
                  <a:ext cx="61250" cy="27965"/>
                </a:xfrm>
                <a:custGeom>
                  <a:avLst/>
                  <a:gdLst/>
                  <a:ahLst/>
                  <a:cxnLst/>
                  <a:rect l="l" t="t" r="r" b="b"/>
                  <a:pathLst>
                    <a:path w="852" h="389" extrusionOk="0">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42"/>
                <p:cNvSpPr/>
                <p:nvPr/>
              </p:nvSpPr>
              <p:spPr>
                <a:xfrm flipH="1">
                  <a:off x="8138989" y="5014766"/>
                  <a:ext cx="10065" cy="5464"/>
                </a:xfrm>
                <a:custGeom>
                  <a:avLst/>
                  <a:gdLst/>
                  <a:ahLst/>
                  <a:cxnLst/>
                  <a:rect l="l" t="t" r="r" b="b"/>
                  <a:pathLst>
                    <a:path w="140" h="76" extrusionOk="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42"/>
                <p:cNvSpPr/>
                <p:nvPr/>
              </p:nvSpPr>
              <p:spPr>
                <a:xfrm flipH="1">
                  <a:off x="8305710" y="5024255"/>
                  <a:ext cx="221421" cy="4529"/>
                </a:xfrm>
                <a:custGeom>
                  <a:avLst/>
                  <a:gdLst/>
                  <a:ahLst/>
                  <a:cxnLst/>
                  <a:rect l="l" t="t" r="r" b="b"/>
                  <a:pathLst>
                    <a:path w="3080" h="63" extrusionOk="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42"/>
                <p:cNvSpPr/>
                <p:nvPr/>
              </p:nvSpPr>
              <p:spPr>
                <a:xfrm flipH="1">
                  <a:off x="8139716" y="4986872"/>
                  <a:ext cx="387415" cy="41337"/>
                </a:xfrm>
                <a:custGeom>
                  <a:avLst/>
                  <a:gdLst/>
                  <a:ahLst/>
                  <a:cxnLst/>
                  <a:rect l="l" t="t" r="r" b="b"/>
                  <a:pathLst>
                    <a:path w="5389" h="575" extrusionOk="0">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42"/>
                <p:cNvSpPr/>
                <p:nvPr/>
              </p:nvSpPr>
              <p:spPr>
                <a:xfrm flipH="1">
                  <a:off x="8139716" y="5013040"/>
                  <a:ext cx="390794" cy="8699"/>
                </a:xfrm>
                <a:custGeom>
                  <a:avLst/>
                  <a:gdLst/>
                  <a:ahLst/>
                  <a:cxnLst/>
                  <a:rect l="l" t="t" r="r" b="b"/>
                  <a:pathLst>
                    <a:path w="5436" h="121" extrusionOk="0">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42"/>
                <p:cNvSpPr/>
                <p:nvPr/>
              </p:nvSpPr>
              <p:spPr>
                <a:xfrm flipH="1">
                  <a:off x="8198300" y="4983996"/>
                  <a:ext cx="23436" cy="36448"/>
                </a:xfrm>
                <a:custGeom>
                  <a:avLst/>
                  <a:gdLst/>
                  <a:ahLst/>
                  <a:cxnLst/>
                  <a:rect l="l" t="t" r="r" b="b"/>
                  <a:pathLst>
                    <a:path w="326" h="507" extrusionOk="0">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42"/>
                <p:cNvSpPr/>
                <p:nvPr/>
              </p:nvSpPr>
              <p:spPr>
                <a:xfrm flipH="1">
                  <a:off x="8276302" y="4967677"/>
                  <a:ext cx="13156" cy="19554"/>
                </a:xfrm>
                <a:custGeom>
                  <a:avLst/>
                  <a:gdLst/>
                  <a:ahLst/>
                  <a:cxnLst/>
                  <a:rect l="l" t="t" r="r" b="b"/>
                  <a:pathLst>
                    <a:path w="183" h="272" extrusionOk="0">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42"/>
                <p:cNvSpPr/>
                <p:nvPr/>
              </p:nvSpPr>
              <p:spPr>
                <a:xfrm flipH="1">
                  <a:off x="8292765" y="4964298"/>
                  <a:ext cx="15313" cy="13443"/>
                </a:xfrm>
                <a:custGeom>
                  <a:avLst/>
                  <a:gdLst/>
                  <a:ahLst/>
                  <a:cxnLst/>
                  <a:rect l="l" t="t" r="r" b="b"/>
                  <a:pathLst>
                    <a:path w="213" h="187" extrusionOk="0">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42"/>
                <p:cNvSpPr/>
                <p:nvPr/>
              </p:nvSpPr>
              <p:spPr>
                <a:xfrm flipH="1">
                  <a:off x="8295569" y="4954592"/>
                  <a:ext cx="24155" cy="2732"/>
                </a:xfrm>
                <a:custGeom>
                  <a:avLst/>
                  <a:gdLst/>
                  <a:ahLst/>
                  <a:cxnLst/>
                  <a:rect l="l" t="t" r="r" b="b"/>
                  <a:pathLst>
                    <a:path w="336" h="38" extrusionOk="0">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42"/>
                <p:cNvSpPr/>
                <p:nvPr/>
              </p:nvSpPr>
              <p:spPr>
                <a:xfrm flipH="1">
                  <a:off x="8296432" y="4940430"/>
                  <a:ext cx="27893" cy="4026"/>
                </a:xfrm>
                <a:custGeom>
                  <a:avLst/>
                  <a:gdLst/>
                  <a:ahLst/>
                  <a:cxnLst/>
                  <a:rect l="l" t="t" r="r" b="b"/>
                  <a:pathLst>
                    <a:path w="388" h="56" extrusionOk="0">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42"/>
                <p:cNvSpPr/>
                <p:nvPr/>
              </p:nvSpPr>
              <p:spPr>
                <a:xfrm flipH="1">
                  <a:off x="8237553" y="4945750"/>
                  <a:ext cx="43709" cy="25161"/>
                </a:xfrm>
                <a:custGeom>
                  <a:avLst/>
                  <a:gdLst/>
                  <a:ahLst/>
                  <a:cxnLst/>
                  <a:rect l="l" t="t" r="r" b="b"/>
                  <a:pathLst>
                    <a:path w="608" h="350" extrusionOk="0">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42"/>
                <p:cNvSpPr/>
                <p:nvPr/>
              </p:nvSpPr>
              <p:spPr>
                <a:xfrm flipH="1">
                  <a:off x="8275009" y="4939136"/>
                  <a:ext cx="22430" cy="28468"/>
                </a:xfrm>
                <a:custGeom>
                  <a:avLst/>
                  <a:gdLst/>
                  <a:ahLst/>
                  <a:cxnLst/>
                  <a:rect l="l" t="t" r="r" b="b"/>
                  <a:pathLst>
                    <a:path w="312" h="396" extrusionOk="0">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42"/>
                <p:cNvSpPr/>
                <p:nvPr/>
              </p:nvSpPr>
              <p:spPr>
                <a:xfrm flipH="1">
                  <a:off x="8443739" y="4954305"/>
                  <a:ext cx="83105" cy="65420"/>
                </a:xfrm>
                <a:custGeom>
                  <a:avLst/>
                  <a:gdLst/>
                  <a:ahLst/>
                  <a:cxnLst/>
                  <a:rect l="l" t="t" r="r" b="b"/>
                  <a:pathLst>
                    <a:path w="1156" h="910" extrusionOk="0">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42"/>
                <p:cNvSpPr/>
                <p:nvPr/>
              </p:nvSpPr>
              <p:spPr>
                <a:xfrm flipH="1">
                  <a:off x="8502832" y="4859911"/>
                  <a:ext cx="2876" cy="94535"/>
                </a:xfrm>
                <a:custGeom>
                  <a:avLst/>
                  <a:gdLst/>
                  <a:ahLst/>
                  <a:cxnLst/>
                  <a:rect l="l" t="t" r="r" b="b"/>
                  <a:pathLst>
                    <a:path w="40" h="1315" extrusionOk="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42"/>
                <p:cNvSpPr/>
                <p:nvPr/>
              </p:nvSpPr>
              <p:spPr>
                <a:xfrm flipH="1">
                  <a:off x="8347763" y="4997440"/>
                  <a:ext cx="67361" cy="3666"/>
                </a:xfrm>
                <a:custGeom>
                  <a:avLst/>
                  <a:gdLst/>
                  <a:ahLst/>
                  <a:cxnLst/>
                  <a:rect l="l" t="t" r="r" b="b"/>
                  <a:pathLst>
                    <a:path w="937" h="51" extrusionOk="0">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42"/>
                <p:cNvSpPr/>
                <p:nvPr/>
              </p:nvSpPr>
              <p:spPr>
                <a:xfrm flipH="1">
                  <a:off x="8453011" y="4998662"/>
                  <a:ext cx="7836" cy="13300"/>
                </a:xfrm>
                <a:custGeom>
                  <a:avLst/>
                  <a:gdLst/>
                  <a:ahLst/>
                  <a:cxnLst/>
                  <a:rect l="l" t="t" r="r" b="b"/>
                  <a:pathLst>
                    <a:path w="109" h="185" extrusionOk="0">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42"/>
                <p:cNvSpPr/>
                <p:nvPr/>
              </p:nvSpPr>
              <p:spPr>
                <a:xfrm flipH="1">
                  <a:off x="8468252" y="4977741"/>
                  <a:ext cx="9849" cy="9058"/>
                </a:xfrm>
                <a:custGeom>
                  <a:avLst/>
                  <a:gdLst/>
                  <a:ahLst/>
                  <a:cxnLst/>
                  <a:rect l="l" t="t" r="r" b="b"/>
                  <a:pathLst>
                    <a:path w="137" h="126" extrusionOk="0">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42"/>
                <p:cNvSpPr/>
                <p:nvPr/>
              </p:nvSpPr>
              <p:spPr>
                <a:xfrm flipH="1">
                  <a:off x="8488382" y="4967245"/>
                  <a:ext cx="13947" cy="5823"/>
                </a:xfrm>
                <a:custGeom>
                  <a:avLst/>
                  <a:gdLst/>
                  <a:ahLst/>
                  <a:cxnLst/>
                  <a:rect l="l" t="t" r="r" b="b"/>
                  <a:pathLst>
                    <a:path w="194" h="81" extrusionOk="0">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42"/>
                <p:cNvSpPr/>
                <p:nvPr/>
              </p:nvSpPr>
              <p:spPr>
                <a:xfrm flipH="1">
                  <a:off x="8512106" y="4963866"/>
                  <a:ext cx="7548" cy="3666"/>
                </a:xfrm>
                <a:custGeom>
                  <a:avLst/>
                  <a:gdLst/>
                  <a:ahLst/>
                  <a:cxnLst/>
                  <a:rect l="l" t="t" r="r" b="b"/>
                  <a:pathLst>
                    <a:path w="105" h="51" extrusionOk="0">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42"/>
                <p:cNvSpPr/>
                <p:nvPr/>
              </p:nvSpPr>
              <p:spPr>
                <a:xfrm flipH="1">
                  <a:off x="8296647" y="4914836"/>
                  <a:ext cx="791" cy="27462"/>
                </a:xfrm>
                <a:custGeom>
                  <a:avLst/>
                  <a:gdLst/>
                  <a:ahLst/>
                  <a:cxnLst/>
                  <a:rect l="l" t="t" r="r" b="b"/>
                  <a:pathLst>
                    <a:path w="11" h="382" extrusionOk="0">
                      <a:moveTo>
                        <a:pt x="0" y="1"/>
                      </a:moveTo>
                      <a:lnTo>
                        <a:pt x="7" y="382"/>
                      </a:lnTo>
                      <a:lnTo>
                        <a:pt x="10" y="382"/>
                      </a:lnTo>
                      <a:lnTo>
                        <a:pt x="0" y="1"/>
                      </a:lnTo>
                      <a:close/>
                    </a:path>
                  </a:pathLst>
                </a:custGeom>
                <a:solidFill>
                  <a:srgbClr val="B2B2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42"/>
                <p:cNvSpPr/>
                <p:nvPr/>
              </p:nvSpPr>
              <p:spPr>
                <a:xfrm flipH="1">
                  <a:off x="8296867" y="4914621"/>
                  <a:ext cx="206540" cy="34363"/>
                </a:xfrm>
                <a:custGeom>
                  <a:avLst/>
                  <a:gdLst/>
                  <a:ahLst/>
                  <a:cxnLst/>
                  <a:rect l="l" t="t" r="r" b="b"/>
                  <a:pathLst>
                    <a:path w="2873" h="478" extrusionOk="0">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42"/>
                <p:cNvSpPr/>
                <p:nvPr/>
              </p:nvSpPr>
              <p:spPr>
                <a:xfrm flipH="1">
                  <a:off x="8296647" y="4940430"/>
                  <a:ext cx="27390" cy="2588"/>
                </a:xfrm>
                <a:custGeom>
                  <a:avLst/>
                  <a:gdLst/>
                  <a:ahLst/>
                  <a:cxnLst/>
                  <a:rect l="l" t="t" r="r" b="b"/>
                  <a:pathLst>
                    <a:path w="381" h="36" extrusionOk="0">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42"/>
                <p:cNvSpPr/>
                <p:nvPr/>
              </p:nvSpPr>
              <p:spPr>
                <a:xfrm flipH="1">
                  <a:off x="8528066" y="4935254"/>
                  <a:ext cx="647" cy="3163"/>
                </a:xfrm>
                <a:custGeom>
                  <a:avLst/>
                  <a:gdLst/>
                  <a:ahLst/>
                  <a:cxnLst/>
                  <a:rect l="l" t="t" r="r" b="b"/>
                  <a:pathLst>
                    <a:path w="9" h="44" extrusionOk="0">
                      <a:moveTo>
                        <a:pt x="1" y="0"/>
                      </a:moveTo>
                      <a:lnTo>
                        <a:pt x="8" y="43"/>
                      </a:lnTo>
                      <a:lnTo>
                        <a:pt x="8" y="0"/>
                      </a:lnTo>
                      <a:close/>
                    </a:path>
                  </a:pathLst>
                </a:custGeom>
                <a:solidFill>
                  <a:srgbClr val="B2B2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42"/>
                <p:cNvSpPr/>
                <p:nvPr/>
              </p:nvSpPr>
              <p:spPr>
                <a:xfrm flipH="1">
                  <a:off x="8504630" y="4933169"/>
                  <a:ext cx="23508" cy="16607"/>
                </a:xfrm>
                <a:custGeom>
                  <a:avLst/>
                  <a:gdLst/>
                  <a:ahLst/>
                  <a:cxnLst/>
                  <a:rect l="l" t="t" r="r" b="b"/>
                  <a:pathLst>
                    <a:path w="327" h="231" extrusionOk="0">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42"/>
                <p:cNvSpPr/>
                <p:nvPr/>
              </p:nvSpPr>
              <p:spPr>
                <a:xfrm flipH="1">
                  <a:off x="8503048" y="4932953"/>
                  <a:ext cx="2444" cy="16319"/>
                </a:xfrm>
                <a:custGeom>
                  <a:avLst/>
                  <a:gdLst/>
                  <a:ahLst/>
                  <a:cxnLst/>
                  <a:rect l="l" t="t" r="r" b="b"/>
                  <a:pathLst>
                    <a:path w="34" h="227" extrusionOk="0">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42"/>
                <p:cNvSpPr/>
                <p:nvPr/>
              </p:nvSpPr>
              <p:spPr>
                <a:xfrm flipH="1">
                  <a:off x="7605347" y="4840573"/>
                  <a:ext cx="430190" cy="187633"/>
                </a:xfrm>
                <a:custGeom>
                  <a:avLst/>
                  <a:gdLst/>
                  <a:ahLst/>
                  <a:cxnLst/>
                  <a:rect l="l" t="t" r="r" b="b"/>
                  <a:pathLst>
                    <a:path w="5984" h="2610" extrusionOk="0">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42"/>
                <p:cNvSpPr/>
                <p:nvPr/>
              </p:nvSpPr>
              <p:spPr>
                <a:xfrm flipH="1">
                  <a:off x="7644303" y="4986081"/>
                  <a:ext cx="61466" cy="28468"/>
                </a:xfrm>
                <a:custGeom>
                  <a:avLst/>
                  <a:gdLst/>
                  <a:ahLst/>
                  <a:cxnLst/>
                  <a:rect l="l" t="t" r="r" b="b"/>
                  <a:pathLst>
                    <a:path w="855" h="396" extrusionOk="0">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42"/>
                <p:cNvSpPr/>
                <p:nvPr/>
              </p:nvSpPr>
              <p:spPr>
                <a:xfrm flipH="1">
                  <a:off x="7811240" y="5025334"/>
                  <a:ext cx="221206" cy="3666"/>
                </a:xfrm>
                <a:custGeom>
                  <a:avLst/>
                  <a:gdLst/>
                  <a:ahLst/>
                  <a:cxnLst/>
                  <a:rect l="l" t="t" r="r" b="b"/>
                  <a:pathLst>
                    <a:path w="3077" h="51" extrusionOk="0">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42"/>
                <p:cNvSpPr/>
                <p:nvPr/>
              </p:nvSpPr>
              <p:spPr>
                <a:xfrm flipH="1">
                  <a:off x="7645102" y="4986081"/>
                  <a:ext cx="387343" cy="42128"/>
                </a:xfrm>
                <a:custGeom>
                  <a:avLst/>
                  <a:gdLst/>
                  <a:ahLst/>
                  <a:cxnLst/>
                  <a:rect l="l" t="t" r="r" b="b"/>
                  <a:pathLst>
                    <a:path w="5388" h="586" extrusionOk="0">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42"/>
                <p:cNvSpPr/>
                <p:nvPr/>
              </p:nvSpPr>
              <p:spPr>
                <a:xfrm flipH="1">
                  <a:off x="7645316" y="5011962"/>
                  <a:ext cx="390506" cy="10136"/>
                </a:xfrm>
                <a:custGeom>
                  <a:avLst/>
                  <a:gdLst/>
                  <a:ahLst/>
                  <a:cxnLst/>
                  <a:rect l="l" t="t" r="r" b="b"/>
                  <a:pathLst>
                    <a:path w="5432" h="141" extrusionOk="0">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42"/>
                <p:cNvSpPr/>
                <p:nvPr/>
              </p:nvSpPr>
              <p:spPr>
                <a:xfrm flipH="1">
                  <a:off x="7703685" y="4983421"/>
                  <a:ext cx="23508" cy="36520"/>
                </a:xfrm>
                <a:custGeom>
                  <a:avLst/>
                  <a:gdLst/>
                  <a:ahLst/>
                  <a:cxnLst/>
                  <a:rect l="l" t="t" r="r" b="b"/>
                  <a:pathLst>
                    <a:path w="327" h="508" extrusionOk="0">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42"/>
                <p:cNvSpPr/>
                <p:nvPr/>
              </p:nvSpPr>
              <p:spPr>
                <a:xfrm flipH="1">
                  <a:off x="7781831" y="4967461"/>
                  <a:ext cx="13012" cy="19482"/>
                </a:xfrm>
                <a:custGeom>
                  <a:avLst/>
                  <a:gdLst/>
                  <a:ahLst/>
                  <a:cxnLst/>
                  <a:rect l="l" t="t" r="r" b="b"/>
                  <a:pathLst>
                    <a:path w="181" h="271" extrusionOk="0">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42"/>
                <p:cNvSpPr/>
                <p:nvPr/>
              </p:nvSpPr>
              <p:spPr>
                <a:xfrm flipH="1">
                  <a:off x="7798366" y="4964082"/>
                  <a:ext cx="15313" cy="13372"/>
                </a:xfrm>
                <a:custGeom>
                  <a:avLst/>
                  <a:gdLst/>
                  <a:ahLst/>
                  <a:cxnLst/>
                  <a:rect l="l" t="t" r="r" b="b"/>
                  <a:pathLst>
                    <a:path w="213" h="186" extrusionOk="0">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42"/>
                <p:cNvSpPr/>
                <p:nvPr/>
              </p:nvSpPr>
              <p:spPr>
                <a:xfrm flipH="1">
                  <a:off x="7801242" y="4954377"/>
                  <a:ext cx="24011" cy="2876"/>
                </a:xfrm>
                <a:custGeom>
                  <a:avLst/>
                  <a:gdLst/>
                  <a:ahLst/>
                  <a:cxnLst/>
                  <a:rect l="l" t="t" r="r" b="b"/>
                  <a:pathLst>
                    <a:path w="334" h="40" extrusionOk="0">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42"/>
                <p:cNvSpPr/>
                <p:nvPr/>
              </p:nvSpPr>
              <p:spPr>
                <a:xfrm flipH="1">
                  <a:off x="7802250" y="4940430"/>
                  <a:ext cx="27678" cy="4026"/>
                </a:xfrm>
                <a:custGeom>
                  <a:avLst/>
                  <a:gdLst/>
                  <a:ahLst/>
                  <a:cxnLst/>
                  <a:rect l="l" t="t" r="r" b="b"/>
                  <a:pathLst>
                    <a:path w="385" h="56" extrusionOk="0">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42"/>
                <p:cNvSpPr/>
                <p:nvPr/>
              </p:nvSpPr>
              <p:spPr>
                <a:xfrm flipH="1">
                  <a:off x="7743371" y="4945247"/>
                  <a:ext cx="43422" cy="25449"/>
                </a:xfrm>
                <a:custGeom>
                  <a:avLst/>
                  <a:gdLst/>
                  <a:ahLst/>
                  <a:cxnLst/>
                  <a:rect l="l" t="t" r="r" b="b"/>
                  <a:pathLst>
                    <a:path w="604" h="354" extrusionOk="0">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42"/>
                <p:cNvSpPr/>
                <p:nvPr/>
              </p:nvSpPr>
              <p:spPr>
                <a:xfrm flipH="1">
                  <a:off x="7780537" y="4938848"/>
                  <a:ext cx="22789" cy="28468"/>
                </a:xfrm>
                <a:custGeom>
                  <a:avLst/>
                  <a:gdLst/>
                  <a:ahLst/>
                  <a:cxnLst/>
                  <a:rect l="l" t="t" r="r" b="b"/>
                  <a:pathLst>
                    <a:path w="317" h="396" extrusionOk="0">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42"/>
                <p:cNvSpPr/>
                <p:nvPr/>
              </p:nvSpPr>
              <p:spPr>
                <a:xfrm flipH="1">
                  <a:off x="7949053" y="4955024"/>
                  <a:ext cx="83392" cy="65420"/>
                </a:xfrm>
                <a:custGeom>
                  <a:avLst/>
                  <a:gdLst/>
                  <a:ahLst/>
                  <a:cxnLst/>
                  <a:rect l="l" t="t" r="r" b="b"/>
                  <a:pathLst>
                    <a:path w="1160" h="910" extrusionOk="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42"/>
                <p:cNvSpPr/>
                <p:nvPr/>
              </p:nvSpPr>
              <p:spPr>
                <a:xfrm flipH="1">
                  <a:off x="8008649" y="4860702"/>
                  <a:ext cx="3163" cy="94751"/>
                </a:xfrm>
                <a:custGeom>
                  <a:avLst/>
                  <a:gdLst/>
                  <a:ahLst/>
                  <a:cxnLst/>
                  <a:rect l="l" t="t" r="r" b="b"/>
                  <a:pathLst>
                    <a:path w="44" h="1318" extrusionOk="0">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42"/>
                <p:cNvSpPr/>
                <p:nvPr/>
              </p:nvSpPr>
              <p:spPr>
                <a:xfrm flipH="1">
                  <a:off x="7853077" y="4997440"/>
                  <a:ext cx="67648" cy="3954"/>
                </a:xfrm>
                <a:custGeom>
                  <a:avLst/>
                  <a:gdLst/>
                  <a:ahLst/>
                  <a:cxnLst/>
                  <a:rect l="l" t="t" r="r" b="b"/>
                  <a:pathLst>
                    <a:path w="941" h="55" extrusionOk="0">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42"/>
                <p:cNvSpPr/>
                <p:nvPr/>
              </p:nvSpPr>
              <p:spPr>
                <a:xfrm flipH="1">
                  <a:off x="7958325" y="4999453"/>
                  <a:ext cx="7836" cy="13012"/>
                </a:xfrm>
                <a:custGeom>
                  <a:avLst/>
                  <a:gdLst/>
                  <a:ahLst/>
                  <a:cxnLst/>
                  <a:rect l="l" t="t" r="r" b="b"/>
                  <a:pathLst>
                    <a:path w="109" h="181" extrusionOk="0">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42"/>
                <p:cNvSpPr/>
                <p:nvPr/>
              </p:nvSpPr>
              <p:spPr>
                <a:xfrm flipH="1">
                  <a:off x="7973782" y="4978460"/>
                  <a:ext cx="9921" cy="8842"/>
                </a:xfrm>
                <a:custGeom>
                  <a:avLst/>
                  <a:gdLst/>
                  <a:ahLst/>
                  <a:cxnLst/>
                  <a:rect l="l" t="t" r="r" b="b"/>
                  <a:pathLst>
                    <a:path w="138" h="123" extrusionOk="0">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42"/>
                <p:cNvSpPr/>
                <p:nvPr/>
              </p:nvSpPr>
              <p:spPr>
                <a:xfrm flipH="1">
                  <a:off x="7993911" y="4968036"/>
                  <a:ext cx="13947" cy="5823"/>
                </a:xfrm>
                <a:custGeom>
                  <a:avLst/>
                  <a:gdLst/>
                  <a:ahLst/>
                  <a:cxnLst/>
                  <a:rect l="l" t="t" r="r" b="b"/>
                  <a:pathLst>
                    <a:path w="194" h="81" extrusionOk="0">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42"/>
                <p:cNvSpPr/>
                <p:nvPr/>
              </p:nvSpPr>
              <p:spPr>
                <a:xfrm flipH="1">
                  <a:off x="8017707" y="4964657"/>
                  <a:ext cx="7548" cy="3738"/>
                </a:xfrm>
                <a:custGeom>
                  <a:avLst/>
                  <a:gdLst/>
                  <a:ahLst/>
                  <a:cxnLst/>
                  <a:rect l="l" t="t" r="r" b="b"/>
                  <a:pathLst>
                    <a:path w="105" h="52" extrusionOk="0">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42"/>
                <p:cNvSpPr/>
                <p:nvPr/>
              </p:nvSpPr>
              <p:spPr>
                <a:xfrm flipH="1">
                  <a:off x="7802535" y="4914333"/>
                  <a:ext cx="791" cy="27965"/>
                </a:xfrm>
                <a:custGeom>
                  <a:avLst/>
                  <a:gdLst/>
                  <a:ahLst/>
                  <a:cxnLst/>
                  <a:rect l="l" t="t" r="r" b="b"/>
                  <a:pathLst>
                    <a:path w="11" h="389" extrusionOk="0">
                      <a:moveTo>
                        <a:pt x="1" y="1"/>
                      </a:moveTo>
                      <a:lnTo>
                        <a:pt x="11" y="389"/>
                      </a:lnTo>
                      <a:lnTo>
                        <a:pt x="11" y="385"/>
                      </a:lnTo>
                      <a:lnTo>
                        <a:pt x="1" y="1"/>
                      </a:lnTo>
                      <a:close/>
                    </a:path>
                  </a:pathLst>
                </a:custGeom>
                <a:solidFill>
                  <a:srgbClr val="B2B2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42"/>
                <p:cNvSpPr/>
                <p:nvPr/>
              </p:nvSpPr>
              <p:spPr>
                <a:xfrm flipH="1">
                  <a:off x="7802540" y="4914333"/>
                  <a:ext cx="206684" cy="35729"/>
                </a:xfrm>
                <a:custGeom>
                  <a:avLst/>
                  <a:gdLst/>
                  <a:ahLst/>
                  <a:cxnLst/>
                  <a:rect l="l" t="t" r="r" b="b"/>
                  <a:pathLst>
                    <a:path w="2875" h="497" extrusionOk="0">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42"/>
                <p:cNvSpPr/>
                <p:nvPr/>
              </p:nvSpPr>
              <p:spPr>
                <a:xfrm flipH="1">
                  <a:off x="7802536" y="4940430"/>
                  <a:ext cx="27390" cy="2588"/>
                </a:xfrm>
                <a:custGeom>
                  <a:avLst/>
                  <a:gdLst/>
                  <a:ahLst/>
                  <a:cxnLst/>
                  <a:rect l="l" t="t" r="r" b="b"/>
                  <a:pathLst>
                    <a:path w="381" h="36" extrusionOk="0">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42"/>
                <p:cNvSpPr/>
                <p:nvPr/>
              </p:nvSpPr>
              <p:spPr>
                <a:xfrm flipH="1">
                  <a:off x="8033955" y="4936260"/>
                  <a:ext cx="575" cy="2947"/>
                </a:xfrm>
                <a:custGeom>
                  <a:avLst/>
                  <a:gdLst/>
                  <a:ahLst/>
                  <a:cxnLst/>
                  <a:rect l="l" t="t" r="r" b="b"/>
                  <a:pathLst>
                    <a:path w="8" h="41" extrusionOk="0">
                      <a:moveTo>
                        <a:pt x="1" y="1"/>
                      </a:moveTo>
                      <a:lnTo>
                        <a:pt x="8" y="40"/>
                      </a:lnTo>
                      <a:lnTo>
                        <a:pt x="8" y="1"/>
                      </a:lnTo>
                      <a:close/>
                    </a:path>
                  </a:pathLst>
                </a:custGeom>
                <a:solidFill>
                  <a:srgbClr val="B2B2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42"/>
                <p:cNvSpPr/>
                <p:nvPr/>
              </p:nvSpPr>
              <p:spPr>
                <a:xfrm flipH="1">
                  <a:off x="8010447" y="4933960"/>
                  <a:ext cx="23580" cy="16822"/>
                </a:xfrm>
                <a:custGeom>
                  <a:avLst/>
                  <a:gdLst/>
                  <a:ahLst/>
                  <a:cxnLst/>
                  <a:rect l="l" t="t" r="r" b="b"/>
                  <a:pathLst>
                    <a:path w="328" h="234" extrusionOk="0">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42"/>
                <p:cNvSpPr/>
                <p:nvPr/>
              </p:nvSpPr>
              <p:spPr>
                <a:xfrm flipH="1">
                  <a:off x="8008649" y="4933672"/>
                  <a:ext cx="2372" cy="16391"/>
                </a:xfrm>
                <a:custGeom>
                  <a:avLst/>
                  <a:gdLst/>
                  <a:ahLst/>
                  <a:cxnLst/>
                  <a:rect l="l" t="t" r="r" b="b"/>
                  <a:pathLst>
                    <a:path w="33" h="228" extrusionOk="0">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4" name="Google Shape;1104;p42"/>
              <p:cNvSpPr/>
              <p:nvPr/>
            </p:nvSpPr>
            <p:spPr>
              <a:xfrm flipH="1">
                <a:off x="7352169" y="2317256"/>
                <a:ext cx="531159" cy="563531"/>
              </a:xfrm>
              <a:custGeom>
                <a:avLst/>
                <a:gdLst/>
                <a:ahLst/>
                <a:cxnLst/>
                <a:rect l="l" t="t" r="r" b="b"/>
                <a:pathLst>
                  <a:path w="10967" h="11636" extrusionOk="0">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42"/>
              <p:cNvSpPr/>
              <p:nvPr/>
            </p:nvSpPr>
            <p:spPr>
              <a:xfrm flipH="1">
                <a:off x="8108534" y="2060426"/>
                <a:ext cx="254077" cy="497618"/>
              </a:xfrm>
              <a:custGeom>
                <a:avLst/>
                <a:gdLst/>
                <a:ahLst/>
                <a:cxnLst/>
                <a:rect l="l" t="t" r="r" b="b"/>
                <a:pathLst>
                  <a:path w="5246" h="10275" extrusionOk="0">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42"/>
              <p:cNvSpPr/>
              <p:nvPr/>
            </p:nvSpPr>
            <p:spPr>
              <a:xfrm flipH="1">
                <a:off x="8125245" y="2187557"/>
                <a:ext cx="22134" cy="20002"/>
              </a:xfrm>
              <a:custGeom>
                <a:avLst/>
                <a:gdLst/>
                <a:ahLst/>
                <a:cxnLst/>
                <a:rect l="l" t="t" r="r" b="b"/>
                <a:pathLst>
                  <a:path w="457" h="413" extrusionOk="0">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42"/>
              <p:cNvSpPr/>
              <p:nvPr/>
            </p:nvSpPr>
            <p:spPr>
              <a:xfrm flipH="1">
                <a:off x="8116237" y="2182036"/>
                <a:ext cx="35501" cy="11139"/>
              </a:xfrm>
              <a:custGeom>
                <a:avLst/>
                <a:gdLst/>
                <a:ahLst/>
                <a:cxnLst/>
                <a:rect l="l" t="t" r="r" b="b"/>
                <a:pathLst>
                  <a:path w="733" h="230" extrusionOk="0">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42"/>
              <p:cNvSpPr/>
              <p:nvPr/>
            </p:nvSpPr>
            <p:spPr>
              <a:xfrm flipH="1">
                <a:off x="8227291" y="2189688"/>
                <a:ext cx="22812" cy="19953"/>
              </a:xfrm>
              <a:custGeom>
                <a:avLst/>
                <a:gdLst/>
                <a:ahLst/>
                <a:cxnLst/>
                <a:rect l="l" t="t" r="r" b="b"/>
                <a:pathLst>
                  <a:path w="471" h="412" extrusionOk="0">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42"/>
              <p:cNvSpPr/>
              <p:nvPr/>
            </p:nvSpPr>
            <p:spPr>
              <a:xfrm flipH="1">
                <a:off x="8219106" y="2184264"/>
                <a:ext cx="35743" cy="11042"/>
              </a:xfrm>
              <a:custGeom>
                <a:avLst/>
                <a:gdLst/>
                <a:ahLst/>
                <a:cxnLst/>
                <a:rect l="l" t="t" r="r" b="b"/>
                <a:pathLst>
                  <a:path w="738" h="228" extrusionOk="0">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42"/>
              <p:cNvSpPr/>
              <p:nvPr/>
            </p:nvSpPr>
            <p:spPr>
              <a:xfrm flipH="1">
                <a:off x="8110277" y="2038196"/>
                <a:ext cx="255433" cy="208249"/>
              </a:xfrm>
              <a:custGeom>
                <a:avLst/>
                <a:gdLst/>
                <a:ahLst/>
                <a:cxnLst/>
                <a:rect l="l" t="t" r="r" b="b"/>
                <a:pathLst>
                  <a:path w="5274" h="4300" extrusionOk="0">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42"/>
              <p:cNvSpPr/>
              <p:nvPr/>
            </p:nvSpPr>
            <p:spPr>
              <a:xfrm flipH="1">
                <a:off x="8186995" y="2351061"/>
                <a:ext cx="87275" cy="52353"/>
              </a:xfrm>
              <a:custGeom>
                <a:avLst/>
                <a:gdLst/>
                <a:ahLst/>
                <a:cxnLst/>
                <a:rect l="l" t="t" r="r" b="b"/>
                <a:pathLst>
                  <a:path w="1802" h="1081" extrusionOk="0">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42"/>
              <p:cNvSpPr/>
              <p:nvPr/>
            </p:nvSpPr>
            <p:spPr>
              <a:xfrm flipH="1">
                <a:off x="8220172" y="2167119"/>
                <a:ext cx="35888" cy="5521"/>
              </a:xfrm>
              <a:custGeom>
                <a:avLst/>
                <a:gdLst/>
                <a:ahLst/>
                <a:cxnLst/>
                <a:rect l="l" t="t" r="r" b="b"/>
                <a:pathLst>
                  <a:path w="741" h="114" extrusionOk="0">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42"/>
              <p:cNvSpPr/>
              <p:nvPr/>
            </p:nvSpPr>
            <p:spPr>
              <a:xfrm flipH="1">
                <a:off x="8121855" y="2150992"/>
                <a:ext cx="35259" cy="8863"/>
              </a:xfrm>
              <a:custGeom>
                <a:avLst/>
                <a:gdLst/>
                <a:ahLst/>
                <a:cxnLst/>
                <a:rect l="l" t="t" r="r" b="b"/>
                <a:pathLst>
                  <a:path w="728" h="183" extrusionOk="0">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42"/>
              <p:cNvSpPr/>
              <p:nvPr/>
            </p:nvSpPr>
            <p:spPr>
              <a:xfrm flipH="1">
                <a:off x="8173240" y="2285291"/>
                <a:ext cx="42475" cy="14965"/>
              </a:xfrm>
              <a:custGeom>
                <a:avLst/>
                <a:gdLst/>
                <a:ahLst/>
                <a:cxnLst/>
                <a:rect l="l" t="t" r="r" b="b"/>
                <a:pathLst>
                  <a:path w="877" h="309" extrusionOk="0">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42"/>
              <p:cNvSpPr/>
              <p:nvPr/>
            </p:nvSpPr>
            <p:spPr>
              <a:xfrm flipH="1">
                <a:off x="8315292" y="1999451"/>
                <a:ext cx="80495" cy="77682"/>
              </a:xfrm>
              <a:custGeom>
                <a:avLst/>
                <a:gdLst/>
                <a:ahLst/>
                <a:cxnLst/>
                <a:rect l="l" t="t" r="r" b="b"/>
                <a:pathLst>
                  <a:path w="1662" h="1604" extrusionOk="0">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42"/>
              <p:cNvSpPr/>
              <p:nvPr/>
            </p:nvSpPr>
            <p:spPr>
              <a:xfrm flipH="1">
                <a:off x="8355587" y="2171817"/>
                <a:ext cx="47900" cy="78892"/>
              </a:xfrm>
              <a:custGeom>
                <a:avLst/>
                <a:gdLst/>
                <a:ahLst/>
                <a:cxnLst/>
                <a:rect l="l" t="t" r="r" b="b"/>
                <a:pathLst>
                  <a:path w="989" h="1629" extrusionOk="0">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42"/>
              <p:cNvSpPr/>
              <p:nvPr/>
            </p:nvSpPr>
            <p:spPr>
              <a:xfrm flipH="1">
                <a:off x="8366727" y="2187945"/>
                <a:ext cx="21940" cy="44168"/>
              </a:xfrm>
              <a:custGeom>
                <a:avLst/>
                <a:gdLst/>
                <a:ahLst/>
                <a:cxnLst/>
                <a:rect l="l" t="t" r="r" b="b"/>
                <a:pathLst>
                  <a:path w="453" h="912" extrusionOk="0">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42"/>
              <p:cNvSpPr/>
              <p:nvPr/>
            </p:nvSpPr>
            <p:spPr>
              <a:xfrm flipH="1">
                <a:off x="7720053" y="2405110"/>
                <a:ext cx="955428" cy="792751"/>
              </a:xfrm>
              <a:custGeom>
                <a:avLst/>
                <a:gdLst/>
                <a:ahLst/>
                <a:cxnLst/>
                <a:rect l="l" t="t" r="r" b="b"/>
                <a:pathLst>
                  <a:path w="19727" h="16369" extrusionOk="0">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42"/>
              <p:cNvSpPr/>
              <p:nvPr/>
            </p:nvSpPr>
            <p:spPr>
              <a:xfrm flipH="1">
                <a:off x="8407070" y="2495676"/>
                <a:ext cx="61025" cy="275567"/>
              </a:xfrm>
              <a:custGeom>
                <a:avLst/>
                <a:gdLst/>
                <a:ahLst/>
                <a:cxnLst/>
                <a:rect l="l" t="t" r="r" b="b"/>
                <a:pathLst>
                  <a:path w="1260" h="5690" extrusionOk="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42"/>
              <p:cNvSpPr/>
              <p:nvPr/>
            </p:nvSpPr>
            <p:spPr>
              <a:xfrm flipH="1">
                <a:off x="8016272" y="2499309"/>
                <a:ext cx="35985" cy="288643"/>
              </a:xfrm>
              <a:custGeom>
                <a:avLst/>
                <a:gdLst/>
                <a:ahLst/>
                <a:cxnLst/>
                <a:rect l="l" t="t" r="r" b="b"/>
                <a:pathLst>
                  <a:path w="743" h="5960" extrusionOk="0">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42"/>
              <p:cNvSpPr/>
              <p:nvPr/>
            </p:nvSpPr>
            <p:spPr>
              <a:xfrm flipH="1">
                <a:off x="8275432" y="2450296"/>
                <a:ext cx="90617" cy="42279"/>
              </a:xfrm>
              <a:custGeom>
                <a:avLst/>
                <a:gdLst/>
                <a:ahLst/>
                <a:cxnLst/>
                <a:rect l="l" t="t" r="r" b="b"/>
                <a:pathLst>
                  <a:path w="1871" h="873" extrusionOk="0">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42"/>
              <p:cNvSpPr/>
              <p:nvPr/>
            </p:nvSpPr>
            <p:spPr>
              <a:xfrm flipH="1">
                <a:off x="8175662" y="2446277"/>
                <a:ext cx="68338" cy="49108"/>
              </a:xfrm>
              <a:custGeom>
                <a:avLst/>
                <a:gdLst/>
                <a:ahLst/>
                <a:cxnLst/>
                <a:rect l="l" t="t" r="r" b="b"/>
                <a:pathLst>
                  <a:path w="1411" h="1014" extrusionOk="0">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42"/>
              <p:cNvSpPr/>
              <p:nvPr/>
            </p:nvSpPr>
            <p:spPr>
              <a:xfrm flipH="1">
                <a:off x="8248311" y="2475335"/>
                <a:ext cx="15014" cy="131148"/>
              </a:xfrm>
              <a:custGeom>
                <a:avLst/>
                <a:gdLst/>
                <a:ahLst/>
                <a:cxnLst/>
                <a:rect l="l" t="t" r="r" b="b"/>
                <a:pathLst>
                  <a:path w="310" h="2708" extrusionOk="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42"/>
              <p:cNvSpPr/>
              <p:nvPr/>
            </p:nvSpPr>
            <p:spPr>
              <a:xfrm flipH="1">
                <a:off x="8495167" y="2979504"/>
                <a:ext cx="156195" cy="39519"/>
              </a:xfrm>
              <a:custGeom>
                <a:avLst/>
                <a:gdLst/>
                <a:ahLst/>
                <a:cxnLst/>
                <a:rect l="l" t="t" r="r" b="b"/>
                <a:pathLst>
                  <a:path w="3225" h="816" extrusionOk="0">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42"/>
              <p:cNvSpPr/>
              <p:nvPr/>
            </p:nvSpPr>
            <p:spPr>
              <a:xfrm flipH="1">
                <a:off x="8493812" y="2960180"/>
                <a:ext cx="142392" cy="59666"/>
              </a:xfrm>
              <a:custGeom>
                <a:avLst/>
                <a:gdLst/>
                <a:ahLst/>
                <a:cxnLst/>
                <a:rect l="l" t="t" r="r" b="b"/>
                <a:pathLst>
                  <a:path w="2940" h="1232" extrusionOk="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42"/>
              <p:cNvSpPr/>
              <p:nvPr/>
            </p:nvSpPr>
            <p:spPr>
              <a:xfrm flipH="1">
                <a:off x="7734980" y="2699911"/>
                <a:ext cx="77250" cy="110469"/>
              </a:xfrm>
              <a:custGeom>
                <a:avLst/>
                <a:gdLst/>
                <a:ahLst/>
                <a:cxnLst/>
                <a:rect l="l" t="t" r="r" b="b"/>
                <a:pathLst>
                  <a:path w="1595" h="2281" extrusionOk="0">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42"/>
              <p:cNvSpPr/>
              <p:nvPr/>
            </p:nvSpPr>
            <p:spPr>
              <a:xfrm flipH="1">
                <a:off x="7738129" y="2702332"/>
                <a:ext cx="88196" cy="85963"/>
              </a:xfrm>
              <a:custGeom>
                <a:avLst/>
                <a:gdLst/>
                <a:ahLst/>
                <a:cxnLst/>
                <a:rect l="l" t="t" r="r" b="b"/>
                <a:pathLst>
                  <a:path w="1821" h="1775" extrusionOk="0">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42"/>
              <p:cNvSpPr/>
              <p:nvPr/>
            </p:nvSpPr>
            <p:spPr>
              <a:xfrm flipH="1">
                <a:off x="8307785" y="2605131"/>
                <a:ext cx="42136" cy="39906"/>
              </a:xfrm>
              <a:custGeom>
                <a:avLst/>
                <a:gdLst/>
                <a:ahLst/>
                <a:cxnLst/>
                <a:rect l="l" t="t" r="r" b="b"/>
                <a:pathLst>
                  <a:path w="870" h="824" extrusionOk="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42"/>
              <p:cNvSpPr/>
              <p:nvPr/>
            </p:nvSpPr>
            <p:spPr>
              <a:xfrm flipH="1">
                <a:off x="8571303" y="2808493"/>
                <a:ext cx="42330" cy="39858"/>
              </a:xfrm>
              <a:custGeom>
                <a:avLst/>
                <a:gdLst/>
                <a:ahLst/>
                <a:cxnLst/>
                <a:rect l="l" t="t" r="r" b="b"/>
                <a:pathLst>
                  <a:path w="874" h="823" extrusionOk="0">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42"/>
              <p:cNvSpPr/>
              <p:nvPr/>
            </p:nvSpPr>
            <p:spPr>
              <a:xfrm flipH="1">
                <a:off x="7945853" y="2606293"/>
                <a:ext cx="42136" cy="39906"/>
              </a:xfrm>
              <a:custGeom>
                <a:avLst/>
                <a:gdLst/>
                <a:ahLst/>
                <a:cxnLst/>
                <a:rect l="l" t="t" r="r" b="b"/>
                <a:pathLst>
                  <a:path w="870" h="824" extrusionOk="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42"/>
              <p:cNvSpPr/>
              <p:nvPr/>
            </p:nvSpPr>
            <p:spPr>
              <a:xfrm flipH="1">
                <a:off x="8026880" y="3084357"/>
                <a:ext cx="42282" cy="39955"/>
              </a:xfrm>
              <a:custGeom>
                <a:avLst/>
                <a:gdLst/>
                <a:ahLst/>
                <a:cxnLst/>
                <a:rect l="l" t="t" r="r" b="b"/>
                <a:pathLst>
                  <a:path w="873" h="825" extrusionOk="0">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42"/>
              <p:cNvSpPr/>
              <p:nvPr/>
            </p:nvSpPr>
            <p:spPr>
              <a:xfrm flipH="1">
                <a:off x="8335585" y="3084357"/>
                <a:ext cx="42330" cy="39955"/>
              </a:xfrm>
              <a:custGeom>
                <a:avLst/>
                <a:gdLst/>
                <a:ahLst/>
                <a:cxnLst/>
                <a:rect l="l" t="t" r="r" b="b"/>
                <a:pathLst>
                  <a:path w="874" h="825" extrusionOk="0">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42"/>
              <p:cNvSpPr/>
              <p:nvPr/>
            </p:nvSpPr>
            <p:spPr>
              <a:xfrm flipH="1">
                <a:off x="8212519" y="2910732"/>
                <a:ext cx="42330" cy="39858"/>
              </a:xfrm>
              <a:custGeom>
                <a:avLst/>
                <a:gdLst/>
                <a:ahLst/>
                <a:cxnLst/>
                <a:rect l="l" t="t" r="r" b="b"/>
                <a:pathLst>
                  <a:path w="874" h="823" extrusionOk="0">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42"/>
              <p:cNvSpPr/>
              <p:nvPr/>
            </p:nvSpPr>
            <p:spPr>
              <a:xfrm flipH="1">
                <a:off x="8151688" y="2708047"/>
                <a:ext cx="23683" cy="22423"/>
              </a:xfrm>
              <a:custGeom>
                <a:avLst/>
                <a:gdLst/>
                <a:ahLst/>
                <a:cxnLst/>
                <a:rect l="l" t="t" r="r" b="b"/>
                <a:pathLst>
                  <a:path w="489" h="463" extrusionOk="0">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42"/>
              <p:cNvSpPr/>
              <p:nvPr/>
            </p:nvSpPr>
            <p:spPr>
              <a:xfrm flipH="1">
                <a:off x="8117448" y="2554666"/>
                <a:ext cx="23683" cy="22472"/>
              </a:xfrm>
              <a:custGeom>
                <a:avLst/>
                <a:gdLst/>
                <a:ahLst/>
                <a:cxnLst/>
                <a:rect l="l" t="t" r="r" b="b"/>
                <a:pathLst>
                  <a:path w="489" h="464" extrusionOk="0">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42"/>
              <p:cNvSpPr/>
              <p:nvPr/>
            </p:nvSpPr>
            <p:spPr>
              <a:xfrm flipH="1">
                <a:off x="8336457" y="2823846"/>
                <a:ext cx="23732" cy="22423"/>
              </a:xfrm>
              <a:custGeom>
                <a:avLst/>
                <a:gdLst/>
                <a:ahLst/>
                <a:cxnLst/>
                <a:rect l="l" t="t" r="r" b="b"/>
                <a:pathLst>
                  <a:path w="490" h="463" extrusionOk="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42"/>
              <p:cNvSpPr/>
              <p:nvPr/>
            </p:nvSpPr>
            <p:spPr>
              <a:xfrm flipH="1">
                <a:off x="8526988" y="2603823"/>
                <a:ext cx="23829" cy="22375"/>
              </a:xfrm>
              <a:custGeom>
                <a:avLst/>
                <a:gdLst/>
                <a:ahLst/>
                <a:cxnLst/>
                <a:rect l="l" t="t" r="r" b="b"/>
                <a:pathLst>
                  <a:path w="492" h="462" extrusionOk="0">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42"/>
              <p:cNvSpPr/>
              <p:nvPr/>
            </p:nvSpPr>
            <p:spPr>
              <a:xfrm flipH="1">
                <a:off x="8177213" y="3063145"/>
                <a:ext cx="23732" cy="22375"/>
              </a:xfrm>
              <a:custGeom>
                <a:avLst/>
                <a:gdLst/>
                <a:ahLst/>
                <a:cxnLst/>
                <a:rect l="l" t="t" r="r" b="b"/>
                <a:pathLst>
                  <a:path w="490" h="462" extrusionOk="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42"/>
              <p:cNvSpPr/>
              <p:nvPr/>
            </p:nvSpPr>
            <p:spPr>
              <a:xfrm flipH="1">
                <a:off x="8084417" y="2897365"/>
                <a:ext cx="23683" cy="22423"/>
              </a:xfrm>
              <a:custGeom>
                <a:avLst/>
                <a:gdLst/>
                <a:ahLst/>
                <a:cxnLst/>
                <a:rect l="l" t="t" r="r" b="b"/>
                <a:pathLst>
                  <a:path w="489" h="463" extrusionOk="0">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42"/>
              <p:cNvSpPr/>
              <p:nvPr/>
            </p:nvSpPr>
            <p:spPr>
              <a:xfrm flipH="1">
                <a:off x="7857556" y="3164991"/>
                <a:ext cx="593008" cy="1690546"/>
              </a:xfrm>
              <a:custGeom>
                <a:avLst/>
                <a:gdLst/>
                <a:ahLst/>
                <a:cxnLst/>
                <a:rect l="l" t="t" r="r" b="b"/>
                <a:pathLst>
                  <a:path w="12244" h="34907" extrusionOk="0">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42"/>
              <p:cNvSpPr/>
              <p:nvPr/>
            </p:nvSpPr>
            <p:spPr>
              <a:xfrm flipH="1">
                <a:off x="8316988" y="3177442"/>
                <a:ext cx="4940" cy="1671271"/>
              </a:xfrm>
              <a:custGeom>
                <a:avLst/>
                <a:gdLst/>
                <a:ahLst/>
                <a:cxnLst/>
                <a:rect l="l" t="t" r="r" b="b"/>
                <a:pathLst>
                  <a:path w="102" h="34509" extrusionOk="0">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42"/>
              <p:cNvSpPr/>
              <p:nvPr/>
            </p:nvSpPr>
            <p:spPr>
              <a:xfrm flipH="1">
                <a:off x="7980480" y="3191729"/>
                <a:ext cx="90084" cy="1656984"/>
              </a:xfrm>
              <a:custGeom>
                <a:avLst/>
                <a:gdLst/>
                <a:ahLst/>
                <a:cxnLst/>
                <a:rect l="l" t="t" r="r" b="b"/>
                <a:pathLst>
                  <a:path w="1860" h="34214" extrusionOk="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42"/>
              <p:cNvSpPr/>
              <p:nvPr/>
            </p:nvSpPr>
            <p:spPr>
              <a:xfrm flipH="1">
                <a:off x="8159680" y="3181268"/>
                <a:ext cx="26493" cy="182823"/>
              </a:xfrm>
              <a:custGeom>
                <a:avLst/>
                <a:gdLst/>
                <a:ahLst/>
                <a:cxnLst/>
                <a:rect l="l" t="t" r="r" b="b"/>
                <a:pathLst>
                  <a:path w="547" h="3775" extrusionOk="0">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42"/>
              <p:cNvSpPr/>
              <p:nvPr/>
            </p:nvSpPr>
            <p:spPr>
              <a:xfrm flipH="1">
                <a:off x="8189224" y="3198606"/>
                <a:ext cx="25572" cy="24651"/>
              </a:xfrm>
              <a:custGeom>
                <a:avLst/>
                <a:gdLst/>
                <a:ahLst/>
                <a:cxnLst/>
                <a:rect l="l" t="t" r="r" b="b"/>
                <a:pathLst>
                  <a:path w="528" h="509" extrusionOk="0">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42"/>
              <p:cNvSpPr/>
              <p:nvPr/>
            </p:nvSpPr>
            <p:spPr>
              <a:xfrm flipH="1">
                <a:off x="8016411" y="2913589"/>
                <a:ext cx="669289" cy="285204"/>
              </a:xfrm>
              <a:custGeom>
                <a:avLst/>
                <a:gdLst/>
                <a:ahLst/>
                <a:cxnLst/>
                <a:rect l="l" t="t" r="r" b="b"/>
                <a:pathLst>
                  <a:path w="13819" h="5889" extrusionOk="0">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46" name="Google Shape;1146;p42"/>
            <p:cNvSpPr/>
            <p:nvPr/>
          </p:nvSpPr>
          <p:spPr>
            <a:xfrm rot="-5400000">
              <a:off x="8133000" y="2006075"/>
              <a:ext cx="87600" cy="27900"/>
            </a:xfrm>
            <a:prstGeom prst="rtTriangle">
              <a:avLst/>
            </a:prstGeom>
            <a:solidFill>
              <a:srgbClr val="DD7E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7" name="Google Shape;1147;p42"/>
          <p:cNvGrpSpPr/>
          <p:nvPr/>
        </p:nvGrpSpPr>
        <p:grpSpPr>
          <a:xfrm>
            <a:off x="591097" y="2830323"/>
            <a:ext cx="519733" cy="485268"/>
            <a:chOff x="4694531" y="2250235"/>
            <a:chExt cx="1090502" cy="1018186"/>
          </a:xfrm>
        </p:grpSpPr>
        <p:sp>
          <p:nvSpPr>
            <p:cNvPr id="1148" name="Google Shape;1148;p42"/>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42"/>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42"/>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42"/>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2" name="Google Shape;1152;p42"/>
          <p:cNvGrpSpPr/>
          <p:nvPr/>
        </p:nvGrpSpPr>
        <p:grpSpPr>
          <a:xfrm>
            <a:off x="1433179" y="4004849"/>
            <a:ext cx="335765" cy="313500"/>
            <a:chOff x="4694531" y="2250235"/>
            <a:chExt cx="1090502" cy="1018186"/>
          </a:xfrm>
        </p:grpSpPr>
        <p:sp>
          <p:nvSpPr>
            <p:cNvPr id="1153" name="Google Shape;1153;p42"/>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42"/>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42"/>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42"/>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160"/>
        <p:cNvGrpSpPr/>
        <p:nvPr/>
      </p:nvGrpSpPr>
      <p:grpSpPr>
        <a:xfrm>
          <a:off x="0" y="0"/>
          <a:ext cx="0" cy="0"/>
          <a:chOff x="0" y="0"/>
          <a:chExt cx="0" cy="0"/>
        </a:xfrm>
      </p:grpSpPr>
      <p:grpSp>
        <p:nvGrpSpPr>
          <p:cNvPr id="1161" name="Google Shape;1161;p43"/>
          <p:cNvGrpSpPr/>
          <p:nvPr/>
        </p:nvGrpSpPr>
        <p:grpSpPr>
          <a:xfrm>
            <a:off x="6611897" y="276273"/>
            <a:ext cx="519733" cy="485268"/>
            <a:chOff x="4694531" y="2250235"/>
            <a:chExt cx="1090502" cy="1018186"/>
          </a:xfrm>
        </p:grpSpPr>
        <p:sp>
          <p:nvSpPr>
            <p:cNvPr id="1162" name="Google Shape;1162;p43"/>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43"/>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43"/>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43"/>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66" name="Google Shape;1166;p43"/>
          <p:cNvSpPr txBox="1">
            <a:spLocks noGrp="1"/>
          </p:cNvSpPr>
          <p:nvPr>
            <p:ph type="ctrTitle"/>
          </p:nvPr>
        </p:nvSpPr>
        <p:spPr>
          <a:xfrm>
            <a:off x="2237395" y="3201738"/>
            <a:ext cx="4669200" cy="384900"/>
          </a:xfrm>
          <a:prstGeom prst="rect">
            <a:avLst/>
          </a:prstGeom>
          <a:noFill/>
          <a:ln>
            <a:noFill/>
          </a:ln>
        </p:spPr>
        <p:txBody>
          <a:bodyPr spcFirstLastPara="1" wrap="square" lIns="91425" tIns="91425" rIns="91425" bIns="91425" anchor="b" anchorCtr="0">
            <a:noAutofit/>
          </a:bodyPr>
          <a:lstStyle/>
          <a:p>
            <a:pPr marL="457200" lvl="0" indent="0" algn="ctr" rtl="0">
              <a:lnSpc>
                <a:spcPct val="100000"/>
              </a:lnSpc>
              <a:spcBef>
                <a:spcPts val="0"/>
              </a:spcBef>
              <a:spcAft>
                <a:spcPts val="0"/>
              </a:spcAft>
              <a:buNone/>
            </a:pPr>
            <a:r>
              <a:rPr lang="en"/>
              <a:t>CODE LAB!</a:t>
            </a:r>
            <a:endParaRPr/>
          </a:p>
          <a:p>
            <a:pPr marL="457200" lvl="0" indent="0" algn="ctr" rtl="0">
              <a:lnSpc>
                <a:spcPct val="100000"/>
              </a:lnSpc>
              <a:spcBef>
                <a:spcPts val="0"/>
              </a:spcBef>
              <a:spcAft>
                <a:spcPts val="0"/>
              </a:spcAft>
              <a:buNone/>
            </a:pPr>
            <a:endParaRPr/>
          </a:p>
          <a:p>
            <a:pPr marL="457200" lvl="0" indent="0" algn="ctr" rtl="0">
              <a:lnSpc>
                <a:spcPct val="100000"/>
              </a:lnSpc>
              <a:spcBef>
                <a:spcPts val="0"/>
              </a:spcBef>
              <a:spcAft>
                <a:spcPts val="0"/>
              </a:spcAft>
              <a:buNone/>
            </a:pPr>
            <a:r>
              <a:rPr lang="en"/>
              <a:t>Open up rstudio</a:t>
            </a:r>
            <a:endParaRPr/>
          </a:p>
          <a:p>
            <a:pPr marL="457200" lvl="0" indent="0" algn="ctr" rtl="0">
              <a:lnSpc>
                <a:spcPct val="100000"/>
              </a:lnSpc>
              <a:spcBef>
                <a:spcPts val="0"/>
              </a:spcBef>
              <a:spcAft>
                <a:spcPts val="0"/>
              </a:spcAft>
              <a:buNone/>
            </a:pPr>
            <a:endParaRPr/>
          </a:p>
          <a:p>
            <a:pPr marL="457200" lvl="0" indent="0" algn="ctr" rtl="0">
              <a:lnSpc>
                <a:spcPct val="100000"/>
              </a:lnSpc>
              <a:spcBef>
                <a:spcPts val="0"/>
              </a:spcBef>
              <a:spcAft>
                <a:spcPts val="0"/>
              </a:spcAft>
              <a:buNone/>
            </a:pPr>
            <a:endParaRPr/>
          </a:p>
        </p:txBody>
      </p:sp>
      <p:grpSp>
        <p:nvGrpSpPr>
          <p:cNvPr id="1167" name="Google Shape;1167;p43"/>
          <p:cNvGrpSpPr/>
          <p:nvPr/>
        </p:nvGrpSpPr>
        <p:grpSpPr>
          <a:xfrm>
            <a:off x="4857224" y="3201746"/>
            <a:ext cx="2371910" cy="1507092"/>
            <a:chOff x="4857224" y="3518946"/>
            <a:chExt cx="2371910" cy="1507092"/>
          </a:xfrm>
        </p:grpSpPr>
        <p:sp>
          <p:nvSpPr>
            <p:cNvPr id="1168" name="Google Shape;1168;p43"/>
            <p:cNvSpPr/>
            <p:nvPr/>
          </p:nvSpPr>
          <p:spPr>
            <a:xfrm flipH="1">
              <a:off x="6620122" y="4175756"/>
              <a:ext cx="454956" cy="850283"/>
            </a:xfrm>
            <a:custGeom>
              <a:avLst/>
              <a:gdLst/>
              <a:ahLst/>
              <a:cxnLst/>
              <a:rect l="l" t="t" r="r" b="b"/>
              <a:pathLst>
                <a:path w="9415" h="17596" extrusionOk="0">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43"/>
            <p:cNvSpPr/>
            <p:nvPr/>
          </p:nvSpPr>
          <p:spPr>
            <a:xfrm flipH="1">
              <a:off x="4865016" y="4175756"/>
              <a:ext cx="455005" cy="850283"/>
            </a:xfrm>
            <a:custGeom>
              <a:avLst/>
              <a:gdLst/>
              <a:ahLst/>
              <a:cxnLst/>
              <a:rect l="l" t="t" r="r" b="b"/>
              <a:pathLst>
                <a:path w="9416" h="17596" extrusionOk="0">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43"/>
            <p:cNvSpPr/>
            <p:nvPr/>
          </p:nvSpPr>
          <p:spPr>
            <a:xfrm flipH="1">
              <a:off x="4857224" y="3925297"/>
              <a:ext cx="2371910" cy="250504"/>
            </a:xfrm>
            <a:custGeom>
              <a:avLst/>
              <a:gdLst/>
              <a:ahLst/>
              <a:cxnLst/>
              <a:rect l="l" t="t" r="r" b="b"/>
              <a:pathLst>
                <a:path w="49085" h="5184" extrusionOk="0">
                  <a:moveTo>
                    <a:pt x="1" y="0"/>
                  </a:moveTo>
                  <a:lnTo>
                    <a:pt x="1" y="5184"/>
                  </a:lnTo>
                  <a:lnTo>
                    <a:pt x="49084" y="5184"/>
                  </a:lnTo>
                  <a:lnTo>
                    <a:pt x="49084"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43"/>
            <p:cNvSpPr/>
            <p:nvPr/>
          </p:nvSpPr>
          <p:spPr>
            <a:xfrm flipH="1">
              <a:off x="6769635" y="4175756"/>
              <a:ext cx="455005" cy="850283"/>
            </a:xfrm>
            <a:custGeom>
              <a:avLst/>
              <a:gdLst/>
              <a:ahLst/>
              <a:cxnLst/>
              <a:rect l="l" t="t" r="r" b="b"/>
              <a:pathLst>
                <a:path w="9416" h="17596" extrusionOk="0">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43"/>
            <p:cNvSpPr/>
            <p:nvPr/>
          </p:nvSpPr>
          <p:spPr>
            <a:xfrm flipH="1">
              <a:off x="5039125" y="4175756"/>
              <a:ext cx="455005" cy="850283"/>
            </a:xfrm>
            <a:custGeom>
              <a:avLst/>
              <a:gdLst/>
              <a:ahLst/>
              <a:cxnLst/>
              <a:rect l="l" t="t" r="r" b="b"/>
              <a:pathLst>
                <a:path w="9416" h="17596" extrusionOk="0">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43"/>
            <p:cNvSpPr/>
            <p:nvPr/>
          </p:nvSpPr>
          <p:spPr>
            <a:xfrm flipH="1">
              <a:off x="5686280" y="3518946"/>
              <a:ext cx="881692" cy="406392"/>
            </a:xfrm>
            <a:custGeom>
              <a:avLst/>
              <a:gdLst/>
              <a:ahLst/>
              <a:cxnLst/>
              <a:rect l="l" t="t" r="r" b="b"/>
              <a:pathLst>
                <a:path w="18246" h="8410" extrusionOk="0">
                  <a:moveTo>
                    <a:pt x="6106" y="0"/>
                  </a:moveTo>
                  <a:lnTo>
                    <a:pt x="4096" y="8004"/>
                  </a:lnTo>
                  <a:lnTo>
                    <a:pt x="1" y="8004"/>
                  </a:lnTo>
                  <a:lnTo>
                    <a:pt x="1" y="8409"/>
                  </a:lnTo>
                  <a:lnTo>
                    <a:pt x="16490" y="8409"/>
                  </a:lnTo>
                  <a:lnTo>
                    <a:pt x="18245"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43"/>
            <p:cNvSpPr/>
            <p:nvPr/>
          </p:nvSpPr>
          <p:spPr>
            <a:xfrm flipH="1">
              <a:off x="5968473" y="3699820"/>
              <a:ext cx="57455" cy="57455"/>
            </a:xfrm>
            <a:custGeom>
              <a:avLst/>
              <a:gdLst/>
              <a:ahLst/>
              <a:cxnLst/>
              <a:rect l="l" t="t" r="r" b="b"/>
              <a:pathLst>
                <a:path w="1189" h="1189" extrusionOk="0">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43"/>
            <p:cNvSpPr/>
            <p:nvPr/>
          </p:nvSpPr>
          <p:spPr>
            <a:xfrm flipH="1">
              <a:off x="5488240" y="3848994"/>
              <a:ext cx="284136" cy="169805"/>
            </a:xfrm>
            <a:custGeom>
              <a:avLst/>
              <a:gdLst/>
              <a:ahLst/>
              <a:cxnLst/>
              <a:rect l="l" t="t" r="r" b="b"/>
              <a:pathLst>
                <a:path w="5880" h="3514" extrusionOk="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76" name="Google Shape;1176;p43"/>
          <p:cNvSpPr/>
          <p:nvPr/>
        </p:nvSpPr>
        <p:spPr>
          <a:xfrm flipH="1">
            <a:off x="7815668" y="4906241"/>
            <a:ext cx="6829" cy="3196"/>
          </a:xfrm>
          <a:custGeom>
            <a:avLst/>
            <a:gdLst/>
            <a:ahLst/>
            <a:cxnLst/>
            <a:rect l="l" t="t" r="r" b="b"/>
            <a:pathLst>
              <a:path w="141" h="66" extrusionOk="0">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7" name="Google Shape;1177;p43"/>
          <p:cNvGrpSpPr/>
          <p:nvPr/>
        </p:nvGrpSpPr>
        <p:grpSpPr>
          <a:xfrm>
            <a:off x="4695403" y="4708841"/>
            <a:ext cx="4600713" cy="150450"/>
            <a:chOff x="0" y="4397412"/>
            <a:chExt cx="4600713" cy="150450"/>
          </a:xfrm>
        </p:grpSpPr>
        <p:sp>
          <p:nvSpPr>
            <p:cNvPr id="1178" name="Google Shape;1178;p43"/>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43"/>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43"/>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43"/>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43"/>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3" name="Google Shape;1183;p43"/>
          <p:cNvGrpSpPr/>
          <p:nvPr/>
        </p:nvGrpSpPr>
        <p:grpSpPr>
          <a:xfrm>
            <a:off x="7352176" y="1189928"/>
            <a:ext cx="1000385" cy="883233"/>
            <a:chOff x="6472501" y="1326053"/>
            <a:chExt cx="1000385" cy="883233"/>
          </a:xfrm>
        </p:grpSpPr>
        <p:sp>
          <p:nvSpPr>
            <p:cNvPr id="1184" name="Google Shape;1184;p43"/>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43"/>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43"/>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43"/>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8" name="Google Shape;1188;p43"/>
          <p:cNvGrpSpPr/>
          <p:nvPr/>
        </p:nvGrpSpPr>
        <p:grpSpPr>
          <a:xfrm>
            <a:off x="7352169" y="1792626"/>
            <a:ext cx="1333531" cy="2916202"/>
            <a:chOff x="7352169" y="1792626"/>
            <a:chExt cx="1333531" cy="2916202"/>
          </a:xfrm>
        </p:grpSpPr>
        <p:grpSp>
          <p:nvGrpSpPr>
            <p:cNvPr id="1189" name="Google Shape;1189;p43"/>
            <p:cNvGrpSpPr/>
            <p:nvPr/>
          </p:nvGrpSpPr>
          <p:grpSpPr>
            <a:xfrm>
              <a:off x="7352169" y="1792626"/>
              <a:ext cx="1333531" cy="2916202"/>
              <a:chOff x="7352169" y="1999451"/>
              <a:chExt cx="1333531" cy="2916202"/>
            </a:xfrm>
          </p:grpSpPr>
          <p:grpSp>
            <p:nvGrpSpPr>
              <p:cNvPr id="1190" name="Google Shape;1190;p43"/>
              <p:cNvGrpSpPr/>
              <p:nvPr/>
            </p:nvGrpSpPr>
            <p:grpSpPr>
              <a:xfrm>
                <a:off x="7788629" y="4788728"/>
                <a:ext cx="623190" cy="126924"/>
                <a:chOff x="7605347" y="4840573"/>
                <a:chExt cx="925163" cy="188427"/>
              </a:xfrm>
            </p:grpSpPr>
            <p:sp>
              <p:nvSpPr>
                <p:cNvPr id="1191" name="Google Shape;1191;p43"/>
                <p:cNvSpPr/>
                <p:nvPr/>
              </p:nvSpPr>
              <p:spPr>
                <a:xfrm flipH="1">
                  <a:off x="8100033" y="4840573"/>
                  <a:ext cx="429399" cy="187705"/>
                </a:xfrm>
                <a:custGeom>
                  <a:avLst/>
                  <a:gdLst/>
                  <a:ahLst/>
                  <a:cxnLst/>
                  <a:rect l="l" t="t" r="r" b="b"/>
                  <a:pathLst>
                    <a:path w="5973" h="2611" extrusionOk="0">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43"/>
                <p:cNvSpPr/>
                <p:nvPr/>
              </p:nvSpPr>
              <p:spPr>
                <a:xfrm flipH="1">
                  <a:off x="8139206" y="4986872"/>
                  <a:ext cx="61250" cy="27965"/>
                </a:xfrm>
                <a:custGeom>
                  <a:avLst/>
                  <a:gdLst/>
                  <a:ahLst/>
                  <a:cxnLst/>
                  <a:rect l="l" t="t" r="r" b="b"/>
                  <a:pathLst>
                    <a:path w="852" h="389" extrusionOk="0">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43"/>
                <p:cNvSpPr/>
                <p:nvPr/>
              </p:nvSpPr>
              <p:spPr>
                <a:xfrm flipH="1">
                  <a:off x="8138989" y="5014766"/>
                  <a:ext cx="10065" cy="5464"/>
                </a:xfrm>
                <a:custGeom>
                  <a:avLst/>
                  <a:gdLst/>
                  <a:ahLst/>
                  <a:cxnLst/>
                  <a:rect l="l" t="t" r="r" b="b"/>
                  <a:pathLst>
                    <a:path w="140" h="76" extrusionOk="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43"/>
                <p:cNvSpPr/>
                <p:nvPr/>
              </p:nvSpPr>
              <p:spPr>
                <a:xfrm flipH="1">
                  <a:off x="8305710" y="5024255"/>
                  <a:ext cx="221421" cy="4529"/>
                </a:xfrm>
                <a:custGeom>
                  <a:avLst/>
                  <a:gdLst/>
                  <a:ahLst/>
                  <a:cxnLst/>
                  <a:rect l="l" t="t" r="r" b="b"/>
                  <a:pathLst>
                    <a:path w="3080" h="63" extrusionOk="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43"/>
                <p:cNvSpPr/>
                <p:nvPr/>
              </p:nvSpPr>
              <p:spPr>
                <a:xfrm flipH="1">
                  <a:off x="8139716" y="4986872"/>
                  <a:ext cx="387415" cy="41337"/>
                </a:xfrm>
                <a:custGeom>
                  <a:avLst/>
                  <a:gdLst/>
                  <a:ahLst/>
                  <a:cxnLst/>
                  <a:rect l="l" t="t" r="r" b="b"/>
                  <a:pathLst>
                    <a:path w="5389" h="575" extrusionOk="0">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43"/>
                <p:cNvSpPr/>
                <p:nvPr/>
              </p:nvSpPr>
              <p:spPr>
                <a:xfrm flipH="1">
                  <a:off x="8139716" y="5013040"/>
                  <a:ext cx="390794" cy="8699"/>
                </a:xfrm>
                <a:custGeom>
                  <a:avLst/>
                  <a:gdLst/>
                  <a:ahLst/>
                  <a:cxnLst/>
                  <a:rect l="l" t="t" r="r" b="b"/>
                  <a:pathLst>
                    <a:path w="5436" h="121" extrusionOk="0">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43"/>
                <p:cNvSpPr/>
                <p:nvPr/>
              </p:nvSpPr>
              <p:spPr>
                <a:xfrm flipH="1">
                  <a:off x="8198300" y="4983996"/>
                  <a:ext cx="23436" cy="36448"/>
                </a:xfrm>
                <a:custGeom>
                  <a:avLst/>
                  <a:gdLst/>
                  <a:ahLst/>
                  <a:cxnLst/>
                  <a:rect l="l" t="t" r="r" b="b"/>
                  <a:pathLst>
                    <a:path w="326" h="507" extrusionOk="0">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43"/>
                <p:cNvSpPr/>
                <p:nvPr/>
              </p:nvSpPr>
              <p:spPr>
                <a:xfrm flipH="1">
                  <a:off x="8276302" y="4967677"/>
                  <a:ext cx="13156" cy="19554"/>
                </a:xfrm>
                <a:custGeom>
                  <a:avLst/>
                  <a:gdLst/>
                  <a:ahLst/>
                  <a:cxnLst/>
                  <a:rect l="l" t="t" r="r" b="b"/>
                  <a:pathLst>
                    <a:path w="183" h="272" extrusionOk="0">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43"/>
                <p:cNvSpPr/>
                <p:nvPr/>
              </p:nvSpPr>
              <p:spPr>
                <a:xfrm flipH="1">
                  <a:off x="8292765" y="4964298"/>
                  <a:ext cx="15313" cy="13443"/>
                </a:xfrm>
                <a:custGeom>
                  <a:avLst/>
                  <a:gdLst/>
                  <a:ahLst/>
                  <a:cxnLst/>
                  <a:rect l="l" t="t" r="r" b="b"/>
                  <a:pathLst>
                    <a:path w="213" h="187" extrusionOk="0">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43"/>
                <p:cNvSpPr/>
                <p:nvPr/>
              </p:nvSpPr>
              <p:spPr>
                <a:xfrm flipH="1">
                  <a:off x="8295569" y="4954592"/>
                  <a:ext cx="24155" cy="2732"/>
                </a:xfrm>
                <a:custGeom>
                  <a:avLst/>
                  <a:gdLst/>
                  <a:ahLst/>
                  <a:cxnLst/>
                  <a:rect l="l" t="t" r="r" b="b"/>
                  <a:pathLst>
                    <a:path w="336" h="38" extrusionOk="0">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43"/>
                <p:cNvSpPr/>
                <p:nvPr/>
              </p:nvSpPr>
              <p:spPr>
                <a:xfrm flipH="1">
                  <a:off x="8296432" y="4940430"/>
                  <a:ext cx="27893" cy="4026"/>
                </a:xfrm>
                <a:custGeom>
                  <a:avLst/>
                  <a:gdLst/>
                  <a:ahLst/>
                  <a:cxnLst/>
                  <a:rect l="l" t="t" r="r" b="b"/>
                  <a:pathLst>
                    <a:path w="388" h="56" extrusionOk="0">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43"/>
                <p:cNvSpPr/>
                <p:nvPr/>
              </p:nvSpPr>
              <p:spPr>
                <a:xfrm flipH="1">
                  <a:off x="8237553" y="4945750"/>
                  <a:ext cx="43709" cy="25161"/>
                </a:xfrm>
                <a:custGeom>
                  <a:avLst/>
                  <a:gdLst/>
                  <a:ahLst/>
                  <a:cxnLst/>
                  <a:rect l="l" t="t" r="r" b="b"/>
                  <a:pathLst>
                    <a:path w="608" h="350" extrusionOk="0">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43"/>
                <p:cNvSpPr/>
                <p:nvPr/>
              </p:nvSpPr>
              <p:spPr>
                <a:xfrm flipH="1">
                  <a:off x="8275009" y="4939136"/>
                  <a:ext cx="22430" cy="28468"/>
                </a:xfrm>
                <a:custGeom>
                  <a:avLst/>
                  <a:gdLst/>
                  <a:ahLst/>
                  <a:cxnLst/>
                  <a:rect l="l" t="t" r="r" b="b"/>
                  <a:pathLst>
                    <a:path w="312" h="396" extrusionOk="0">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43"/>
                <p:cNvSpPr/>
                <p:nvPr/>
              </p:nvSpPr>
              <p:spPr>
                <a:xfrm flipH="1">
                  <a:off x="8443739" y="4954305"/>
                  <a:ext cx="83105" cy="65420"/>
                </a:xfrm>
                <a:custGeom>
                  <a:avLst/>
                  <a:gdLst/>
                  <a:ahLst/>
                  <a:cxnLst/>
                  <a:rect l="l" t="t" r="r" b="b"/>
                  <a:pathLst>
                    <a:path w="1156" h="910" extrusionOk="0">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43"/>
                <p:cNvSpPr/>
                <p:nvPr/>
              </p:nvSpPr>
              <p:spPr>
                <a:xfrm flipH="1">
                  <a:off x="8502832" y="4859911"/>
                  <a:ext cx="2876" cy="94535"/>
                </a:xfrm>
                <a:custGeom>
                  <a:avLst/>
                  <a:gdLst/>
                  <a:ahLst/>
                  <a:cxnLst/>
                  <a:rect l="l" t="t" r="r" b="b"/>
                  <a:pathLst>
                    <a:path w="40" h="1315" extrusionOk="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43"/>
                <p:cNvSpPr/>
                <p:nvPr/>
              </p:nvSpPr>
              <p:spPr>
                <a:xfrm flipH="1">
                  <a:off x="8347763" y="4997440"/>
                  <a:ext cx="67361" cy="3666"/>
                </a:xfrm>
                <a:custGeom>
                  <a:avLst/>
                  <a:gdLst/>
                  <a:ahLst/>
                  <a:cxnLst/>
                  <a:rect l="l" t="t" r="r" b="b"/>
                  <a:pathLst>
                    <a:path w="937" h="51" extrusionOk="0">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43"/>
                <p:cNvSpPr/>
                <p:nvPr/>
              </p:nvSpPr>
              <p:spPr>
                <a:xfrm flipH="1">
                  <a:off x="8453011" y="4998662"/>
                  <a:ext cx="7836" cy="13300"/>
                </a:xfrm>
                <a:custGeom>
                  <a:avLst/>
                  <a:gdLst/>
                  <a:ahLst/>
                  <a:cxnLst/>
                  <a:rect l="l" t="t" r="r" b="b"/>
                  <a:pathLst>
                    <a:path w="109" h="185" extrusionOk="0">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43"/>
                <p:cNvSpPr/>
                <p:nvPr/>
              </p:nvSpPr>
              <p:spPr>
                <a:xfrm flipH="1">
                  <a:off x="8468252" y="4977741"/>
                  <a:ext cx="9849" cy="9058"/>
                </a:xfrm>
                <a:custGeom>
                  <a:avLst/>
                  <a:gdLst/>
                  <a:ahLst/>
                  <a:cxnLst/>
                  <a:rect l="l" t="t" r="r" b="b"/>
                  <a:pathLst>
                    <a:path w="137" h="126" extrusionOk="0">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43"/>
                <p:cNvSpPr/>
                <p:nvPr/>
              </p:nvSpPr>
              <p:spPr>
                <a:xfrm flipH="1">
                  <a:off x="8488382" y="4967245"/>
                  <a:ext cx="13947" cy="5823"/>
                </a:xfrm>
                <a:custGeom>
                  <a:avLst/>
                  <a:gdLst/>
                  <a:ahLst/>
                  <a:cxnLst/>
                  <a:rect l="l" t="t" r="r" b="b"/>
                  <a:pathLst>
                    <a:path w="194" h="81" extrusionOk="0">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43"/>
                <p:cNvSpPr/>
                <p:nvPr/>
              </p:nvSpPr>
              <p:spPr>
                <a:xfrm flipH="1">
                  <a:off x="8512106" y="4963866"/>
                  <a:ext cx="7548" cy="3666"/>
                </a:xfrm>
                <a:custGeom>
                  <a:avLst/>
                  <a:gdLst/>
                  <a:ahLst/>
                  <a:cxnLst/>
                  <a:rect l="l" t="t" r="r" b="b"/>
                  <a:pathLst>
                    <a:path w="105" h="51" extrusionOk="0">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43"/>
                <p:cNvSpPr/>
                <p:nvPr/>
              </p:nvSpPr>
              <p:spPr>
                <a:xfrm flipH="1">
                  <a:off x="8296647" y="4914836"/>
                  <a:ext cx="791" cy="27462"/>
                </a:xfrm>
                <a:custGeom>
                  <a:avLst/>
                  <a:gdLst/>
                  <a:ahLst/>
                  <a:cxnLst/>
                  <a:rect l="l" t="t" r="r" b="b"/>
                  <a:pathLst>
                    <a:path w="11" h="382" extrusionOk="0">
                      <a:moveTo>
                        <a:pt x="0" y="1"/>
                      </a:moveTo>
                      <a:lnTo>
                        <a:pt x="7" y="382"/>
                      </a:lnTo>
                      <a:lnTo>
                        <a:pt x="10" y="382"/>
                      </a:lnTo>
                      <a:lnTo>
                        <a:pt x="0" y="1"/>
                      </a:lnTo>
                      <a:close/>
                    </a:path>
                  </a:pathLst>
                </a:custGeom>
                <a:solidFill>
                  <a:srgbClr val="B2B2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43"/>
                <p:cNvSpPr/>
                <p:nvPr/>
              </p:nvSpPr>
              <p:spPr>
                <a:xfrm flipH="1">
                  <a:off x="8296867" y="4914621"/>
                  <a:ext cx="206540" cy="34363"/>
                </a:xfrm>
                <a:custGeom>
                  <a:avLst/>
                  <a:gdLst/>
                  <a:ahLst/>
                  <a:cxnLst/>
                  <a:rect l="l" t="t" r="r" b="b"/>
                  <a:pathLst>
                    <a:path w="2873" h="478" extrusionOk="0">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43"/>
                <p:cNvSpPr/>
                <p:nvPr/>
              </p:nvSpPr>
              <p:spPr>
                <a:xfrm flipH="1">
                  <a:off x="8296647" y="4940430"/>
                  <a:ext cx="27390" cy="2588"/>
                </a:xfrm>
                <a:custGeom>
                  <a:avLst/>
                  <a:gdLst/>
                  <a:ahLst/>
                  <a:cxnLst/>
                  <a:rect l="l" t="t" r="r" b="b"/>
                  <a:pathLst>
                    <a:path w="381" h="36" extrusionOk="0">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43"/>
                <p:cNvSpPr/>
                <p:nvPr/>
              </p:nvSpPr>
              <p:spPr>
                <a:xfrm flipH="1">
                  <a:off x="8528066" y="4935254"/>
                  <a:ext cx="647" cy="3163"/>
                </a:xfrm>
                <a:custGeom>
                  <a:avLst/>
                  <a:gdLst/>
                  <a:ahLst/>
                  <a:cxnLst/>
                  <a:rect l="l" t="t" r="r" b="b"/>
                  <a:pathLst>
                    <a:path w="9" h="44" extrusionOk="0">
                      <a:moveTo>
                        <a:pt x="1" y="0"/>
                      </a:moveTo>
                      <a:lnTo>
                        <a:pt x="8" y="43"/>
                      </a:lnTo>
                      <a:lnTo>
                        <a:pt x="8" y="0"/>
                      </a:lnTo>
                      <a:close/>
                    </a:path>
                  </a:pathLst>
                </a:custGeom>
                <a:solidFill>
                  <a:srgbClr val="B2B2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43"/>
                <p:cNvSpPr/>
                <p:nvPr/>
              </p:nvSpPr>
              <p:spPr>
                <a:xfrm flipH="1">
                  <a:off x="8504630" y="4933169"/>
                  <a:ext cx="23508" cy="16607"/>
                </a:xfrm>
                <a:custGeom>
                  <a:avLst/>
                  <a:gdLst/>
                  <a:ahLst/>
                  <a:cxnLst/>
                  <a:rect l="l" t="t" r="r" b="b"/>
                  <a:pathLst>
                    <a:path w="327" h="231" extrusionOk="0">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43"/>
                <p:cNvSpPr/>
                <p:nvPr/>
              </p:nvSpPr>
              <p:spPr>
                <a:xfrm flipH="1">
                  <a:off x="8503048" y="4932953"/>
                  <a:ext cx="2444" cy="16319"/>
                </a:xfrm>
                <a:custGeom>
                  <a:avLst/>
                  <a:gdLst/>
                  <a:ahLst/>
                  <a:cxnLst/>
                  <a:rect l="l" t="t" r="r" b="b"/>
                  <a:pathLst>
                    <a:path w="34" h="227" extrusionOk="0">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43"/>
                <p:cNvSpPr/>
                <p:nvPr/>
              </p:nvSpPr>
              <p:spPr>
                <a:xfrm flipH="1">
                  <a:off x="7605347" y="4840573"/>
                  <a:ext cx="430190" cy="187633"/>
                </a:xfrm>
                <a:custGeom>
                  <a:avLst/>
                  <a:gdLst/>
                  <a:ahLst/>
                  <a:cxnLst/>
                  <a:rect l="l" t="t" r="r" b="b"/>
                  <a:pathLst>
                    <a:path w="5984" h="2610" extrusionOk="0">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43"/>
                <p:cNvSpPr/>
                <p:nvPr/>
              </p:nvSpPr>
              <p:spPr>
                <a:xfrm flipH="1">
                  <a:off x="7644303" y="4986081"/>
                  <a:ext cx="61466" cy="28468"/>
                </a:xfrm>
                <a:custGeom>
                  <a:avLst/>
                  <a:gdLst/>
                  <a:ahLst/>
                  <a:cxnLst/>
                  <a:rect l="l" t="t" r="r" b="b"/>
                  <a:pathLst>
                    <a:path w="855" h="396" extrusionOk="0">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43"/>
                <p:cNvSpPr/>
                <p:nvPr/>
              </p:nvSpPr>
              <p:spPr>
                <a:xfrm flipH="1">
                  <a:off x="7811240" y="5025334"/>
                  <a:ext cx="221206" cy="3666"/>
                </a:xfrm>
                <a:custGeom>
                  <a:avLst/>
                  <a:gdLst/>
                  <a:ahLst/>
                  <a:cxnLst/>
                  <a:rect l="l" t="t" r="r" b="b"/>
                  <a:pathLst>
                    <a:path w="3077" h="51" extrusionOk="0">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43"/>
                <p:cNvSpPr/>
                <p:nvPr/>
              </p:nvSpPr>
              <p:spPr>
                <a:xfrm flipH="1">
                  <a:off x="7645102" y="4986081"/>
                  <a:ext cx="387343" cy="42128"/>
                </a:xfrm>
                <a:custGeom>
                  <a:avLst/>
                  <a:gdLst/>
                  <a:ahLst/>
                  <a:cxnLst/>
                  <a:rect l="l" t="t" r="r" b="b"/>
                  <a:pathLst>
                    <a:path w="5388" h="586" extrusionOk="0">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43"/>
                <p:cNvSpPr/>
                <p:nvPr/>
              </p:nvSpPr>
              <p:spPr>
                <a:xfrm flipH="1">
                  <a:off x="7645316" y="5011962"/>
                  <a:ext cx="390506" cy="10136"/>
                </a:xfrm>
                <a:custGeom>
                  <a:avLst/>
                  <a:gdLst/>
                  <a:ahLst/>
                  <a:cxnLst/>
                  <a:rect l="l" t="t" r="r" b="b"/>
                  <a:pathLst>
                    <a:path w="5432" h="141" extrusionOk="0">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43"/>
                <p:cNvSpPr/>
                <p:nvPr/>
              </p:nvSpPr>
              <p:spPr>
                <a:xfrm flipH="1">
                  <a:off x="7703685" y="4983421"/>
                  <a:ext cx="23508" cy="36520"/>
                </a:xfrm>
                <a:custGeom>
                  <a:avLst/>
                  <a:gdLst/>
                  <a:ahLst/>
                  <a:cxnLst/>
                  <a:rect l="l" t="t" r="r" b="b"/>
                  <a:pathLst>
                    <a:path w="327" h="508" extrusionOk="0">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43"/>
                <p:cNvSpPr/>
                <p:nvPr/>
              </p:nvSpPr>
              <p:spPr>
                <a:xfrm flipH="1">
                  <a:off x="7781831" y="4967461"/>
                  <a:ext cx="13012" cy="19482"/>
                </a:xfrm>
                <a:custGeom>
                  <a:avLst/>
                  <a:gdLst/>
                  <a:ahLst/>
                  <a:cxnLst/>
                  <a:rect l="l" t="t" r="r" b="b"/>
                  <a:pathLst>
                    <a:path w="181" h="271" extrusionOk="0">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43"/>
                <p:cNvSpPr/>
                <p:nvPr/>
              </p:nvSpPr>
              <p:spPr>
                <a:xfrm flipH="1">
                  <a:off x="7798366" y="4964082"/>
                  <a:ext cx="15313" cy="13372"/>
                </a:xfrm>
                <a:custGeom>
                  <a:avLst/>
                  <a:gdLst/>
                  <a:ahLst/>
                  <a:cxnLst/>
                  <a:rect l="l" t="t" r="r" b="b"/>
                  <a:pathLst>
                    <a:path w="213" h="186" extrusionOk="0">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43"/>
                <p:cNvSpPr/>
                <p:nvPr/>
              </p:nvSpPr>
              <p:spPr>
                <a:xfrm flipH="1">
                  <a:off x="7801242" y="4954377"/>
                  <a:ext cx="24011" cy="2876"/>
                </a:xfrm>
                <a:custGeom>
                  <a:avLst/>
                  <a:gdLst/>
                  <a:ahLst/>
                  <a:cxnLst/>
                  <a:rect l="l" t="t" r="r" b="b"/>
                  <a:pathLst>
                    <a:path w="334" h="40" extrusionOk="0">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43"/>
                <p:cNvSpPr/>
                <p:nvPr/>
              </p:nvSpPr>
              <p:spPr>
                <a:xfrm flipH="1">
                  <a:off x="7802250" y="4940430"/>
                  <a:ext cx="27678" cy="4026"/>
                </a:xfrm>
                <a:custGeom>
                  <a:avLst/>
                  <a:gdLst/>
                  <a:ahLst/>
                  <a:cxnLst/>
                  <a:rect l="l" t="t" r="r" b="b"/>
                  <a:pathLst>
                    <a:path w="385" h="56" extrusionOk="0">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43"/>
                <p:cNvSpPr/>
                <p:nvPr/>
              </p:nvSpPr>
              <p:spPr>
                <a:xfrm flipH="1">
                  <a:off x="7743371" y="4945247"/>
                  <a:ext cx="43422" cy="25449"/>
                </a:xfrm>
                <a:custGeom>
                  <a:avLst/>
                  <a:gdLst/>
                  <a:ahLst/>
                  <a:cxnLst/>
                  <a:rect l="l" t="t" r="r" b="b"/>
                  <a:pathLst>
                    <a:path w="604" h="354" extrusionOk="0">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43"/>
                <p:cNvSpPr/>
                <p:nvPr/>
              </p:nvSpPr>
              <p:spPr>
                <a:xfrm flipH="1">
                  <a:off x="7780537" y="4938848"/>
                  <a:ext cx="22789" cy="28468"/>
                </a:xfrm>
                <a:custGeom>
                  <a:avLst/>
                  <a:gdLst/>
                  <a:ahLst/>
                  <a:cxnLst/>
                  <a:rect l="l" t="t" r="r" b="b"/>
                  <a:pathLst>
                    <a:path w="317" h="396" extrusionOk="0">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43"/>
                <p:cNvSpPr/>
                <p:nvPr/>
              </p:nvSpPr>
              <p:spPr>
                <a:xfrm flipH="1">
                  <a:off x="7949053" y="4955024"/>
                  <a:ext cx="83392" cy="65420"/>
                </a:xfrm>
                <a:custGeom>
                  <a:avLst/>
                  <a:gdLst/>
                  <a:ahLst/>
                  <a:cxnLst/>
                  <a:rect l="l" t="t" r="r" b="b"/>
                  <a:pathLst>
                    <a:path w="1160" h="910" extrusionOk="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43"/>
                <p:cNvSpPr/>
                <p:nvPr/>
              </p:nvSpPr>
              <p:spPr>
                <a:xfrm flipH="1">
                  <a:off x="8008649" y="4860702"/>
                  <a:ext cx="3163" cy="94751"/>
                </a:xfrm>
                <a:custGeom>
                  <a:avLst/>
                  <a:gdLst/>
                  <a:ahLst/>
                  <a:cxnLst/>
                  <a:rect l="l" t="t" r="r" b="b"/>
                  <a:pathLst>
                    <a:path w="44" h="1318" extrusionOk="0">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43"/>
                <p:cNvSpPr/>
                <p:nvPr/>
              </p:nvSpPr>
              <p:spPr>
                <a:xfrm flipH="1">
                  <a:off x="7853077" y="4997440"/>
                  <a:ext cx="67648" cy="3954"/>
                </a:xfrm>
                <a:custGeom>
                  <a:avLst/>
                  <a:gdLst/>
                  <a:ahLst/>
                  <a:cxnLst/>
                  <a:rect l="l" t="t" r="r" b="b"/>
                  <a:pathLst>
                    <a:path w="941" h="55" extrusionOk="0">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43"/>
                <p:cNvSpPr/>
                <p:nvPr/>
              </p:nvSpPr>
              <p:spPr>
                <a:xfrm flipH="1">
                  <a:off x="7958325" y="4999453"/>
                  <a:ext cx="7836" cy="13012"/>
                </a:xfrm>
                <a:custGeom>
                  <a:avLst/>
                  <a:gdLst/>
                  <a:ahLst/>
                  <a:cxnLst/>
                  <a:rect l="l" t="t" r="r" b="b"/>
                  <a:pathLst>
                    <a:path w="109" h="181" extrusionOk="0">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43"/>
                <p:cNvSpPr/>
                <p:nvPr/>
              </p:nvSpPr>
              <p:spPr>
                <a:xfrm flipH="1">
                  <a:off x="7973782" y="4978460"/>
                  <a:ext cx="9921" cy="8842"/>
                </a:xfrm>
                <a:custGeom>
                  <a:avLst/>
                  <a:gdLst/>
                  <a:ahLst/>
                  <a:cxnLst/>
                  <a:rect l="l" t="t" r="r" b="b"/>
                  <a:pathLst>
                    <a:path w="138" h="123" extrusionOk="0">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43"/>
                <p:cNvSpPr/>
                <p:nvPr/>
              </p:nvSpPr>
              <p:spPr>
                <a:xfrm flipH="1">
                  <a:off x="7993911" y="4968036"/>
                  <a:ext cx="13947" cy="5823"/>
                </a:xfrm>
                <a:custGeom>
                  <a:avLst/>
                  <a:gdLst/>
                  <a:ahLst/>
                  <a:cxnLst/>
                  <a:rect l="l" t="t" r="r" b="b"/>
                  <a:pathLst>
                    <a:path w="194" h="81" extrusionOk="0">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43"/>
                <p:cNvSpPr/>
                <p:nvPr/>
              </p:nvSpPr>
              <p:spPr>
                <a:xfrm flipH="1">
                  <a:off x="8017707" y="4964657"/>
                  <a:ext cx="7548" cy="3738"/>
                </a:xfrm>
                <a:custGeom>
                  <a:avLst/>
                  <a:gdLst/>
                  <a:ahLst/>
                  <a:cxnLst/>
                  <a:rect l="l" t="t" r="r" b="b"/>
                  <a:pathLst>
                    <a:path w="105" h="52" extrusionOk="0">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43"/>
                <p:cNvSpPr/>
                <p:nvPr/>
              </p:nvSpPr>
              <p:spPr>
                <a:xfrm flipH="1">
                  <a:off x="7802535" y="4914333"/>
                  <a:ext cx="791" cy="27965"/>
                </a:xfrm>
                <a:custGeom>
                  <a:avLst/>
                  <a:gdLst/>
                  <a:ahLst/>
                  <a:cxnLst/>
                  <a:rect l="l" t="t" r="r" b="b"/>
                  <a:pathLst>
                    <a:path w="11" h="389" extrusionOk="0">
                      <a:moveTo>
                        <a:pt x="1" y="1"/>
                      </a:moveTo>
                      <a:lnTo>
                        <a:pt x="11" y="389"/>
                      </a:lnTo>
                      <a:lnTo>
                        <a:pt x="11" y="385"/>
                      </a:lnTo>
                      <a:lnTo>
                        <a:pt x="1" y="1"/>
                      </a:lnTo>
                      <a:close/>
                    </a:path>
                  </a:pathLst>
                </a:custGeom>
                <a:solidFill>
                  <a:srgbClr val="B2B2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43"/>
                <p:cNvSpPr/>
                <p:nvPr/>
              </p:nvSpPr>
              <p:spPr>
                <a:xfrm flipH="1">
                  <a:off x="7802540" y="4914333"/>
                  <a:ext cx="206684" cy="35729"/>
                </a:xfrm>
                <a:custGeom>
                  <a:avLst/>
                  <a:gdLst/>
                  <a:ahLst/>
                  <a:cxnLst/>
                  <a:rect l="l" t="t" r="r" b="b"/>
                  <a:pathLst>
                    <a:path w="2875" h="497" extrusionOk="0">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43"/>
                <p:cNvSpPr/>
                <p:nvPr/>
              </p:nvSpPr>
              <p:spPr>
                <a:xfrm flipH="1">
                  <a:off x="7802536" y="4940430"/>
                  <a:ext cx="27390" cy="2588"/>
                </a:xfrm>
                <a:custGeom>
                  <a:avLst/>
                  <a:gdLst/>
                  <a:ahLst/>
                  <a:cxnLst/>
                  <a:rect l="l" t="t" r="r" b="b"/>
                  <a:pathLst>
                    <a:path w="381" h="36" extrusionOk="0">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43"/>
                <p:cNvSpPr/>
                <p:nvPr/>
              </p:nvSpPr>
              <p:spPr>
                <a:xfrm flipH="1">
                  <a:off x="8033955" y="4936260"/>
                  <a:ext cx="575" cy="2947"/>
                </a:xfrm>
                <a:custGeom>
                  <a:avLst/>
                  <a:gdLst/>
                  <a:ahLst/>
                  <a:cxnLst/>
                  <a:rect l="l" t="t" r="r" b="b"/>
                  <a:pathLst>
                    <a:path w="8" h="41" extrusionOk="0">
                      <a:moveTo>
                        <a:pt x="1" y="1"/>
                      </a:moveTo>
                      <a:lnTo>
                        <a:pt x="8" y="40"/>
                      </a:lnTo>
                      <a:lnTo>
                        <a:pt x="8" y="1"/>
                      </a:lnTo>
                      <a:close/>
                    </a:path>
                  </a:pathLst>
                </a:custGeom>
                <a:solidFill>
                  <a:srgbClr val="B2B2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43"/>
                <p:cNvSpPr/>
                <p:nvPr/>
              </p:nvSpPr>
              <p:spPr>
                <a:xfrm flipH="1">
                  <a:off x="8010447" y="4933960"/>
                  <a:ext cx="23580" cy="16822"/>
                </a:xfrm>
                <a:custGeom>
                  <a:avLst/>
                  <a:gdLst/>
                  <a:ahLst/>
                  <a:cxnLst/>
                  <a:rect l="l" t="t" r="r" b="b"/>
                  <a:pathLst>
                    <a:path w="328" h="234" extrusionOk="0">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43"/>
                <p:cNvSpPr/>
                <p:nvPr/>
              </p:nvSpPr>
              <p:spPr>
                <a:xfrm flipH="1">
                  <a:off x="8008649" y="4933672"/>
                  <a:ext cx="2372" cy="16391"/>
                </a:xfrm>
                <a:custGeom>
                  <a:avLst/>
                  <a:gdLst/>
                  <a:ahLst/>
                  <a:cxnLst/>
                  <a:rect l="l" t="t" r="r" b="b"/>
                  <a:pathLst>
                    <a:path w="33" h="228" extrusionOk="0">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42" name="Google Shape;1242;p43"/>
              <p:cNvSpPr/>
              <p:nvPr/>
            </p:nvSpPr>
            <p:spPr>
              <a:xfrm flipH="1">
                <a:off x="7352169" y="2317256"/>
                <a:ext cx="531159" cy="563531"/>
              </a:xfrm>
              <a:custGeom>
                <a:avLst/>
                <a:gdLst/>
                <a:ahLst/>
                <a:cxnLst/>
                <a:rect l="l" t="t" r="r" b="b"/>
                <a:pathLst>
                  <a:path w="10967" h="11636" extrusionOk="0">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43"/>
              <p:cNvSpPr/>
              <p:nvPr/>
            </p:nvSpPr>
            <p:spPr>
              <a:xfrm flipH="1">
                <a:off x="8108534" y="2060426"/>
                <a:ext cx="254077" cy="497618"/>
              </a:xfrm>
              <a:custGeom>
                <a:avLst/>
                <a:gdLst/>
                <a:ahLst/>
                <a:cxnLst/>
                <a:rect l="l" t="t" r="r" b="b"/>
                <a:pathLst>
                  <a:path w="5246" h="10275" extrusionOk="0">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43"/>
              <p:cNvSpPr/>
              <p:nvPr/>
            </p:nvSpPr>
            <p:spPr>
              <a:xfrm flipH="1">
                <a:off x="8125245" y="2187557"/>
                <a:ext cx="22134" cy="20002"/>
              </a:xfrm>
              <a:custGeom>
                <a:avLst/>
                <a:gdLst/>
                <a:ahLst/>
                <a:cxnLst/>
                <a:rect l="l" t="t" r="r" b="b"/>
                <a:pathLst>
                  <a:path w="457" h="413" extrusionOk="0">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43"/>
              <p:cNvSpPr/>
              <p:nvPr/>
            </p:nvSpPr>
            <p:spPr>
              <a:xfrm flipH="1">
                <a:off x="8116237" y="2182036"/>
                <a:ext cx="35501" cy="11139"/>
              </a:xfrm>
              <a:custGeom>
                <a:avLst/>
                <a:gdLst/>
                <a:ahLst/>
                <a:cxnLst/>
                <a:rect l="l" t="t" r="r" b="b"/>
                <a:pathLst>
                  <a:path w="733" h="230" extrusionOk="0">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43"/>
              <p:cNvSpPr/>
              <p:nvPr/>
            </p:nvSpPr>
            <p:spPr>
              <a:xfrm flipH="1">
                <a:off x="8227291" y="2189688"/>
                <a:ext cx="22812" cy="19953"/>
              </a:xfrm>
              <a:custGeom>
                <a:avLst/>
                <a:gdLst/>
                <a:ahLst/>
                <a:cxnLst/>
                <a:rect l="l" t="t" r="r" b="b"/>
                <a:pathLst>
                  <a:path w="471" h="412" extrusionOk="0">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43"/>
              <p:cNvSpPr/>
              <p:nvPr/>
            </p:nvSpPr>
            <p:spPr>
              <a:xfrm flipH="1">
                <a:off x="8219106" y="2184264"/>
                <a:ext cx="35743" cy="11042"/>
              </a:xfrm>
              <a:custGeom>
                <a:avLst/>
                <a:gdLst/>
                <a:ahLst/>
                <a:cxnLst/>
                <a:rect l="l" t="t" r="r" b="b"/>
                <a:pathLst>
                  <a:path w="738" h="228" extrusionOk="0">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43"/>
              <p:cNvSpPr/>
              <p:nvPr/>
            </p:nvSpPr>
            <p:spPr>
              <a:xfrm flipH="1">
                <a:off x="8110277" y="2038196"/>
                <a:ext cx="255433" cy="208249"/>
              </a:xfrm>
              <a:custGeom>
                <a:avLst/>
                <a:gdLst/>
                <a:ahLst/>
                <a:cxnLst/>
                <a:rect l="l" t="t" r="r" b="b"/>
                <a:pathLst>
                  <a:path w="5274" h="4300" extrusionOk="0">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43"/>
              <p:cNvSpPr/>
              <p:nvPr/>
            </p:nvSpPr>
            <p:spPr>
              <a:xfrm flipH="1">
                <a:off x="8186995" y="2351061"/>
                <a:ext cx="87275" cy="52353"/>
              </a:xfrm>
              <a:custGeom>
                <a:avLst/>
                <a:gdLst/>
                <a:ahLst/>
                <a:cxnLst/>
                <a:rect l="l" t="t" r="r" b="b"/>
                <a:pathLst>
                  <a:path w="1802" h="1081" extrusionOk="0">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43"/>
              <p:cNvSpPr/>
              <p:nvPr/>
            </p:nvSpPr>
            <p:spPr>
              <a:xfrm flipH="1">
                <a:off x="8220172" y="2167119"/>
                <a:ext cx="35888" cy="5521"/>
              </a:xfrm>
              <a:custGeom>
                <a:avLst/>
                <a:gdLst/>
                <a:ahLst/>
                <a:cxnLst/>
                <a:rect l="l" t="t" r="r" b="b"/>
                <a:pathLst>
                  <a:path w="741" h="114" extrusionOk="0">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43"/>
              <p:cNvSpPr/>
              <p:nvPr/>
            </p:nvSpPr>
            <p:spPr>
              <a:xfrm flipH="1">
                <a:off x="8121855" y="2150992"/>
                <a:ext cx="35259" cy="8863"/>
              </a:xfrm>
              <a:custGeom>
                <a:avLst/>
                <a:gdLst/>
                <a:ahLst/>
                <a:cxnLst/>
                <a:rect l="l" t="t" r="r" b="b"/>
                <a:pathLst>
                  <a:path w="728" h="183" extrusionOk="0">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43"/>
              <p:cNvSpPr/>
              <p:nvPr/>
            </p:nvSpPr>
            <p:spPr>
              <a:xfrm flipH="1">
                <a:off x="8173240" y="2285291"/>
                <a:ext cx="42475" cy="14965"/>
              </a:xfrm>
              <a:custGeom>
                <a:avLst/>
                <a:gdLst/>
                <a:ahLst/>
                <a:cxnLst/>
                <a:rect l="l" t="t" r="r" b="b"/>
                <a:pathLst>
                  <a:path w="877" h="309" extrusionOk="0">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43"/>
              <p:cNvSpPr/>
              <p:nvPr/>
            </p:nvSpPr>
            <p:spPr>
              <a:xfrm flipH="1">
                <a:off x="8315292" y="1999451"/>
                <a:ext cx="80495" cy="77682"/>
              </a:xfrm>
              <a:custGeom>
                <a:avLst/>
                <a:gdLst/>
                <a:ahLst/>
                <a:cxnLst/>
                <a:rect l="l" t="t" r="r" b="b"/>
                <a:pathLst>
                  <a:path w="1662" h="1604" extrusionOk="0">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43"/>
              <p:cNvSpPr/>
              <p:nvPr/>
            </p:nvSpPr>
            <p:spPr>
              <a:xfrm flipH="1">
                <a:off x="8355587" y="2171817"/>
                <a:ext cx="47900" cy="78892"/>
              </a:xfrm>
              <a:custGeom>
                <a:avLst/>
                <a:gdLst/>
                <a:ahLst/>
                <a:cxnLst/>
                <a:rect l="l" t="t" r="r" b="b"/>
                <a:pathLst>
                  <a:path w="989" h="1629" extrusionOk="0">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43"/>
              <p:cNvSpPr/>
              <p:nvPr/>
            </p:nvSpPr>
            <p:spPr>
              <a:xfrm flipH="1">
                <a:off x="8366727" y="2187945"/>
                <a:ext cx="21940" cy="44168"/>
              </a:xfrm>
              <a:custGeom>
                <a:avLst/>
                <a:gdLst/>
                <a:ahLst/>
                <a:cxnLst/>
                <a:rect l="l" t="t" r="r" b="b"/>
                <a:pathLst>
                  <a:path w="453" h="912" extrusionOk="0">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43"/>
              <p:cNvSpPr/>
              <p:nvPr/>
            </p:nvSpPr>
            <p:spPr>
              <a:xfrm flipH="1">
                <a:off x="7720053" y="2405110"/>
                <a:ext cx="955428" cy="792751"/>
              </a:xfrm>
              <a:custGeom>
                <a:avLst/>
                <a:gdLst/>
                <a:ahLst/>
                <a:cxnLst/>
                <a:rect l="l" t="t" r="r" b="b"/>
                <a:pathLst>
                  <a:path w="19727" h="16369" extrusionOk="0">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43"/>
              <p:cNvSpPr/>
              <p:nvPr/>
            </p:nvSpPr>
            <p:spPr>
              <a:xfrm flipH="1">
                <a:off x="8407070" y="2495676"/>
                <a:ext cx="61025" cy="275567"/>
              </a:xfrm>
              <a:custGeom>
                <a:avLst/>
                <a:gdLst/>
                <a:ahLst/>
                <a:cxnLst/>
                <a:rect l="l" t="t" r="r" b="b"/>
                <a:pathLst>
                  <a:path w="1260" h="5690" extrusionOk="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43"/>
              <p:cNvSpPr/>
              <p:nvPr/>
            </p:nvSpPr>
            <p:spPr>
              <a:xfrm flipH="1">
                <a:off x="8016272" y="2499309"/>
                <a:ext cx="35985" cy="288643"/>
              </a:xfrm>
              <a:custGeom>
                <a:avLst/>
                <a:gdLst/>
                <a:ahLst/>
                <a:cxnLst/>
                <a:rect l="l" t="t" r="r" b="b"/>
                <a:pathLst>
                  <a:path w="743" h="5960" extrusionOk="0">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43"/>
              <p:cNvSpPr/>
              <p:nvPr/>
            </p:nvSpPr>
            <p:spPr>
              <a:xfrm flipH="1">
                <a:off x="8275432" y="2450296"/>
                <a:ext cx="90617" cy="42279"/>
              </a:xfrm>
              <a:custGeom>
                <a:avLst/>
                <a:gdLst/>
                <a:ahLst/>
                <a:cxnLst/>
                <a:rect l="l" t="t" r="r" b="b"/>
                <a:pathLst>
                  <a:path w="1871" h="873" extrusionOk="0">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43"/>
              <p:cNvSpPr/>
              <p:nvPr/>
            </p:nvSpPr>
            <p:spPr>
              <a:xfrm flipH="1">
                <a:off x="8175662" y="2446277"/>
                <a:ext cx="68338" cy="49108"/>
              </a:xfrm>
              <a:custGeom>
                <a:avLst/>
                <a:gdLst/>
                <a:ahLst/>
                <a:cxnLst/>
                <a:rect l="l" t="t" r="r" b="b"/>
                <a:pathLst>
                  <a:path w="1411" h="1014" extrusionOk="0">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43"/>
              <p:cNvSpPr/>
              <p:nvPr/>
            </p:nvSpPr>
            <p:spPr>
              <a:xfrm flipH="1">
                <a:off x="8248311" y="2475335"/>
                <a:ext cx="15014" cy="131148"/>
              </a:xfrm>
              <a:custGeom>
                <a:avLst/>
                <a:gdLst/>
                <a:ahLst/>
                <a:cxnLst/>
                <a:rect l="l" t="t" r="r" b="b"/>
                <a:pathLst>
                  <a:path w="310" h="2708" extrusionOk="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43"/>
              <p:cNvSpPr/>
              <p:nvPr/>
            </p:nvSpPr>
            <p:spPr>
              <a:xfrm flipH="1">
                <a:off x="8495167" y="2979504"/>
                <a:ext cx="156195" cy="39519"/>
              </a:xfrm>
              <a:custGeom>
                <a:avLst/>
                <a:gdLst/>
                <a:ahLst/>
                <a:cxnLst/>
                <a:rect l="l" t="t" r="r" b="b"/>
                <a:pathLst>
                  <a:path w="3225" h="816" extrusionOk="0">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43"/>
              <p:cNvSpPr/>
              <p:nvPr/>
            </p:nvSpPr>
            <p:spPr>
              <a:xfrm flipH="1">
                <a:off x="8493812" y="2960180"/>
                <a:ext cx="142392" cy="59666"/>
              </a:xfrm>
              <a:custGeom>
                <a:avLst/>
                <a:gdLst/>
                <a:ahLst/>
                <a:cxnLst/>
                <a:rect l="l" t="t" r="r" b="b"/>
                <a:pathLst>
                  <a:path w="2940" h="1232" extrusionOk="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43"/>
              <p:cNvSpPr/>
              <p:nvPr/>
            </p:nvSpPr>
            <p:spPr>
              <a:xfrm flipH="1">
                <a:off x="7734980" y="2699911"/>
                <a:ext cx="77250" cy="110469"/>
              </a:xfrm>
              <a:custGeom>
                <a:avLst/>
                <a:gdLst/>
                <a:ahLst/>
                <a:cxnLst/>
                <a:rect l="l" t="t" r="r" b="b"/>
                <a:pathLst>
                  <a:path w="1595" h="2281" extrusionOk="0">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43"/>
              <p:cNvSpPr/>
              <p:nvPr/>
            </p:nvSpPr>
            <p:spPr>
              <a:xfrm flipH="1">
                <a:off x="7738129" y="2702332"/>
                <a:ext cx="88196" cy="85963"/>
              </a:xfrm>
              <a:custGeom>
                <a:avLst/>
                <a:gdLst/>
                <a:ahLst/>
                <a:cxnLst/>
                <a:rect l="l" t="t" r="r" b="b"/>
                <a:pathLst>
                  <a:path w="1821" h="1775" extrusionOk="0">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43"/>
              <p:cNvSpPr/>
              <p:nvPr/>
            </p:nvSpPr>
            <p:spPr>
              <a:xfrm flipH="1">
                <a:off x="8307785" y="2605131"/>
                <a:ext cx="42136" cy="39906"/>
              </a:xfrm>
              <a:custGeom>
                <a:avLst/>
                <a:gdLst/>
                <a:ahLst/>
                <a:cxnLst/>
                <a:rect l="l" t="t" r="r" b="b"/>
                <a:pathLst>
                  <a:path w="870" h="824" extrusionOk="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43"/>
              <p:cNvSpPr/>
              <p:nvPr/>
            </p:nvSpPr>
            <p:spPr>
              <a:xfrm flipH="1">
                <a:off x="8571303" y="2808493"/>
                <a:ext cx="42330" cy="39858"/>
              </a:xfrm>
              <a:custGeom>
                <a:avLst/>
                <a:gdLst/>
                <a:ahLst/>
                <a:cxnLst/>
                <a:rect l="l" t="t" r="r" b="b"/>
                <a:pathLst>
                  <a:path w="874" h="823" extrusionOk="0">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43"/>
              <p:cNvSpPr/>
              <p:nvPr/>
            </p:nvSpPr>
            <p:spPr>
              <a:xfrm flipH="1">
                <a:off x="7945853" y="2606293"/>
                <a:ext cx="42136" cy="39906"/>
              </a:xfrm>
              <a:custGeom>
                <a:avLst/>
                <a:gdLst/>
                <a:ahLst/>
                <a:cxnLst/>
                <a:rect l="l" t="t" r="r" b="b"/>
                <a:pathLst>
                  <a:path w="870" h="824" extrusionOk="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43"/>
              <p:cNvSpPr/>
              <p:nvPr/>
            </p:nvSpPr>
            <p:spPr>
              <a:xfrm flipH="1">
                <a:off x="8026880" y="3084357"/>
                <a:ext cx="42282" cy="39955"/>
              </a:xfrm>
              <a:custGeom>
                <a:avLst/>
                <a:gdLst/>
                <a:ahLst/>
                <a:cxnLst/>
                <a:rect l="l" t="t" r="r" b="b"/>
                <a:pathLst>
                  <a:path w="873" h="825" extrusionOk="0">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43"/>
              <p:cNvSpPr/>
              <p:nvPr/>
            </p:nvSpPr>
            <p:spPr>
              <a:xfrm flipH="1">
                <a:off x="8335585" y="3084357"/>
                <a:ext cx="42330" cy="39955"/>
              </a:xfrm>
              <a:custGeom>
                <a:avLst/>
                <a:gdLst/>
                <a:ahLst/>
                <a:cxnLst/>
                <a:rect l="l" t="t" r="r" b="b"/>
                <a:pathLst>
                  <a:path w="874" h="825" extrusionOk="0">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43"/>
              <p:cNvSpPr/>
              <p:nvPr/>
            </p:nvSpPr>
            <p:spPr>
              <a:xfrm flipH="1">
                <a:off x="8212519" y="2910732"/>
                <a:ext cx="42330" cy="39858"/>
              </a:xfrm>
              <a:custGeom>
                <a:avLst/>
                <a:gdLst/>
                <a:ahLst/>
                <a:cxnLst/>
                <a:rect l="l" t="t" r="r" b="b"/>
                <a:pathLst>
                  <a:path w="874" h="823" extrusionOk="0">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43"/>
              <p:cNvSpPr/>
              <p:nvPr/>
            </p:nvSpPr>
            <p:spPr>
              <a:xfrm flipH="1">
                <a:off x="8151688" y="2708047"/>
                <a:ext cx="23683" cy="22423"/>
              </a:xfrm>
              <a:custGeom>
                <a:avLst/>
                <a:gdLst/>
                <a:ahLst/>
                <a:cxnLst/>
                <a:rect l="l" t="t" r="r" b="b"/>
                <a:pathLst>
                  <a:path w="489" h="463" extrusionOk="0">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43"/>
              <p:cNvSpPr/>
              <p:nvPr/>
            </p:nvSpPr>
            <p:spPr>
              <a:xfrm flipH="1">
                <a:off x="8117448" y="2554666"/>
                <a:ext cx="23683" cy="22472"/>
              </a:xfrm>
              <a:custGeom>
                <a:avLst/>
                <a:gdLst/>
                <a:ahLst/>
                <a:cxnLst/>
                <a:rect l="l" t="t" r="r" b="b"/>
                <a:pathLst>
                  <a:path w="489" h="464" extrusionOk="0">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43"/>
              <p:cNvSpPr/>
              <p:nvPr/>
            </p:nvSpPr>
            <p:spPr>
              <a:xfrm flipH="1">
                <a:off x="8336457" y="2823846"/>
                <a:ext cx="23732" cy="22423"/>
              </a:xfrm>
              <a:custGeom>
                <a:avLst/>
                <a:gdLst/>
                <a:ahLst/>
                <a:cxnLst/>
                <a:rect l="l" t="t" r="r" b="b"/>
                <a:pathLst>
                  <a:path w="490" h="463" extrusionOk="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43"/>
              <p:cNvSpPr/>
              <p:nvPr/>
            </p:nvSpPr>
            <p:spPr>
              <a:xfrm flipH="1">
                <a:off x="8526988" y="2603823"/>
                <a:ext cx="23829" cy="22375"/>
              </a:xfrm>
              <a:custGeom>
                <a:avLst/>
                <a:gdLst/>
                <a:ahLst/>
                <a:cxnLst/>
                <a:rect l="l" t="t" r="r" b="b"/>
                <a:pathLst>
                  <a:path w="492" h="462" extrusionOk="0">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43"/>
              <p:cNvSpPr/>
              <p:nvPr/>
            </p:nvSpPr>
            <p:spPr>
              <a:xfrm flipH="1">
                <a:off x="8177213" y="3063145"/>
                <a:ext cx="23732" cy="22375"/>
              </a:xfrm>
              <a:custGeom>
                <a:avLst/>
                <a:gdLst/>
                <a:ahLst/>
                <a:cxnLst/>
                <a:rect l="l" t="t" r="r" b="b"/>
                <a:pathLst>
                  <a:path w="490" h="462" extrusionOk="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43"/>
              <p:cNvSpPr/>
              <p:nvPr/>
            </p:nvSpPr>
            <p:spPr>
              <a:xfrm flipH="1">
                <a:off x="8084417" y="2897365"/>
                <a:ext cx="23683" cy="22423"/>
              </a:xfrm>
              <a:custGeom>
                <a:avLst/>
                <a:gdLst/>
                <a:ahLst/>
                <a:cxnLst/>
                <a:rect l="l" t="t" r="r" b="b"/>
                <a:pathLst>
                  <a:path w="489" h="463" extrusionOk="0">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43"/>
              <p:cNvSpPr/>
              <p:nvPr/>
            </p:nvSpPr>
            <p:spPr>
              <a:xfrm flipH="1">
                <a:off x="7857556" y="3164991"/>
                <a:ext cx="593008" cy="1690546"/>
              </a:xfrm>
              <a:custGeom>
                <a:avLst/>
                <a:gdLst/>
                <a:ahLst/>
                <a:cxnLst/>
                <a:rect l="l" t="t" r="r" b="b"/>
                <a:pathLst>
                  <a:path w="12244" h="34907" extrusionOk="0">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43"/>
              <p:cNvSpPr/>
              <p:nvPr/>
            </p:nvSpPr>
            <p:spPr>
              <a:xfrm flipH="1">
                <a:off x="8316988" y="3177442"/>
                <a:ext cx="4940" cy="1671271"/>
              </a:xfrm>
              <a:custGeom>
                <a:avLst/>
                <a:gdLst/>
                <a:ahLst/>
                <a:cxnLst/>
                <a:rect l="l" t="t" r="r" b="b"/>
                <a:pathLst>
                  <a:path w="102" h="34509" extrusionOk="0">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43"/>
              <p:cNvSpPr/>
              <p:nvPr/>
            </p:nvSpPr>
            <p:spPr>
              <a:xfrm flipH="1">
                <a:off x="7980480" y="3191729"/>
                <a:ext cx="90084" cy="1656984"/>
              </a:xfrm>
              <a:custGeom>
                <a:avLst/>
                <a:gdLst/>
                <a:ahLst/>
                <a:cxnLst/>
                <a:rect l="l" t="t" r="r" b="b"/>
                <a:pathLst>
                  <a:path w="1860" h="34214" extrusionOk="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43"/>
              <p:cNvSpPr/>
              <p:nvPr/>
            </p:nvSpPr>
            <p:spPr>
              <a:xfrm flipH="1">
                <a:off x="8159680" y="3181268"/>
                <a:ext cx="26493" cy="182823"/>
              </a:xfrm>
              <a:custGeom>
                <a:avLst/>
                <a:gdLst/>
                <a:ahLst/>
                <a:cxnLst/>
                <a:rect l="l" t="t" r="r" b="b"/>
                <a:pathLst>
                  <a:path w="547" h="3775" extrusionOk="0">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43"/>
              <p:cNvSpPr/>
              <p:nvPr/>
            </p:nvSpPr>
            <p:spPr>
              <a:xfrm flipH="1">
                <a:off x="8189224" y="3198606"/>
                <a:ext cx="25572" cy="24651"/>
              </a:xfrm>
              <a:custGeom>
                <a:avLst/>
                <a:gdLst/>
                <a:ahLst/>
                <a:cxnLst/>
                <a:rect l="l" t="t" r="r" b="b"/>
                <a:pathLst>
                  <a:path w="528" h="509" extrusionOk="0">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43"/>
              <p:cNvSpPr/>
              <p:nvPr/>
            </p:nvSpPr>
            <p:spPr>
              <a:xfrm flipH="1">
                <a:off x="8016411" y="2913589"/>
                <a:ext cx="669289" cy="285204"/>
              </a:xfrm>
              <a:custGeom>
                <a:avLst/>
                <a:gdLst/>
                <a:ahLst/>
                <a:cxnLst/>
                <a:rect l="l" t="t" r="r" b="b"/>
                <a:pathLst>
                  <a:path w="13819" h="5889" extrusionOk="0">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84" name="Google Shape;1284;p43"/>
            <p:cNvSpPr/>
            <p:nvPr/>
          </p:nvSpPr>
          <p:spPr>
            <a:xfrm rot="-5400000">
              <a:off x="8133000" y="2006075"/>
              <a:ext cx="87600" cy="27900"/>
            </a:xfrm>
            <a:prstGeom prst="rtTriangle">
              <a:avLst/>
            </a:prstGeom>
            <a:solidFill>
              <a:srgbClr val="DD7E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5" name="Google Shape;1285;p43"/>
          <p:cNvGrpSpPr/>
          <p:nvPr/>
        </p:nvGrpSpPr>
        <p:grpSpPr>
          <a:xfrm>
            <a:off x="591097" y="2830323"/>
            <a:ext cx="519733" cy="485268"/>
            <a:chOff x="4694531" y="2250235"/>
            <a:chExt cx="1090502" cy="1018186"/>
          </a:xfrm>
        </p:grpSpPr>
        <p:sp>
          <p:nvSpPr>
            <p:cNvPr id="1286" name="Google Shape;1286;p43"/>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43"/>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43"/>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43"/>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0" name="Google Shape;1290;p43"/>
          <p:cNvGrpSpPr/>
          <p:nvPr/>
        </p:nvGrpSpPr>
        <p:grpSpPr>
          <a:xfrm>
            <a:off x="1433179" y="4004849"/>
            <a:ext cx="335765" cy="313500"/>
            <a:chOff x="4694531" y="2250235"/>
            <a:chExt cx="1090502" cy="1018186"/>
          </a:xfrm>
        </p:grpSpPr>
        <p:sp>
          <p:nvSpPr>
            <p:cNvPr id="1291" name="Google Shape;1291;p43"/>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43"/>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43"/>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43"/>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96"/>
        <p:cNvGrpSpPr/>
        <p:nvPr/>
      </p:nvGrpSpPr>
      <p:grpSpPr>
        <a:xfrm>
          <a:off x="0" y="0"/>
          <a:ext cx="0" cy="0"/>
          <a:chOff x="0" y="0"/>
          <a:chExt cx="0" cy="0"/>
        </a:xfrm>
      </p:grpSpPr>
      <p:grpSp>
        <p:nvGrpSpPr>
          <p:cNvPr id="497" name="Google Shape;497;p24"/>
          <p:cNvGrpSpPr/>
          <p:nvPr/>
        </p:nvGrpSpPr>
        <p:grpSpPr>
          <a:xfrm>
            <a:off x="6611896" y="276274"/>
            <a:ext cx="519733" cy="485268"/>
            <a:chOff x="4694531" y="2250235"/>
            <a:chExt cx="1090502" cy="1018186"/>
          </a:xfrm>
        </p:grpSpPr>
        <p:sp>
          <p:nvSpPr>
            <p:cNvPr id="498" name="Google Shape;498;p24"/>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4"/>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4"/>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24"/>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02" name="Google Shape;502;p24"/>
          <p:cNvSpPr txBox="1">
            <a:spLocks noGrp="1"/>
          </p:cNvSpPr>
          <p:nvPr>
            <p:ph type="ctrTitle"/>
          </p:nvPr>
        </p:nvSpPr>
        <p:spPr>
          <a:xfrm>
            <a:off x="2237395" y="1645788"/>
            <a:ext cx="4669200" cy="384900"/>
          </a:xfrm>
          <a:prstGeom prst="rect">
            <a:avLst/>
          </a:prstGeom>
          <a:noFill/>
          <a:ln>
            <a:noFill/>
          </a:ln>
        </p:spPr>
        <p:txBody>
          <a:bodyPr spcFirstLastPara="1" wrap="square" lIns="91425" tIns="91425" rIns="91425" bIns="91425" anchor="b" anchorCtr="0">
            <a:noAutofit/>
          </a:bodyPr>
          <a:lstStyle/>
          <a:p>
            <a:pPr marL="457200" lvl="0" indent="0" algn="ctr" rtl="0">
              <a:lnSpc>
                <a:spcPct val="100000"/>
              </a:lnSpc>
              <a:spcBef>
                <a:spcPts val="0"/>
              </a:spcBef>
              <a:spcAft>
                <a:spcPts val="0"/>
              </a:spcAft>
              <a:buNone/>
            </a:pPr>
            <a:r>
              <a:rPr lang="en"/>
              <a:t>CHECK-IN</a:t>
            </a:r>
            <a:endParaRPr/>
          </a:p>
        </p:txBody>
      </p:sp>
      <p:grpSp>
        <p:nvGrpSpPr>
          <p:cNvPr id="503" name="Google Shape;503;p24"/>
          <p:cNvGrpSpPr/>
          <p:nvPr/>
        </p:nvGrpSpPr>
        <p:grpSpPr>
          <a:xfrm>
            <a:off x="4857224" y="3201746"/>
            <a:ext cx="2371910" cy="1507093"/>
            <a:chOff x="4857224" y="3518946"/>
            <a:chExt cx="2371910" cy="1507093"/>
          </a:xfrm>
        </p:grpSpPr>
        <p:sp>
          <p:nvSpPr>
            <p:cNvPr id="504" name="Google Shape;504;p24"/>
            <p:cNvSpPr/>
            <p:nvPr/>
          </p:nvSpPr>
          <p:spPr>
            <a:xfrm flipH="1">
              <a:off x="6620122" y="4175756"/>
              <a:ext cx="454956" cy="850283"/>
            </a:xfrm>
            <a:custGeom>
              <a:avLst/>
              <a:gdLst/>
              <a:ahLst/>
              <a:cxnLst/>
              <a:rect l="l" t="t" r="r" b="b"/>
              <a:pathLst>
                <a:path w="9415" h="17596" extrusionOk="0">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4"/>
            <p:cNvSpPr/>
            <p:nvPr/>
          </p:nvSpPr>
          <p:spPr>
            <a:xfrm flipH="1">
              <a:off x="4865016" y="4175756"/>
              <a:ext cx="455005" cy="850283"/>
            </a:xfrm>
            <a:custGeom>
              <a:avLst/>
              <a:gdLst/>
              <a:ahLst/>
              <a:cxnLst/>
              <a:rect l="l" t="t" r="r" b="b"/>
              <a:pathLst>
                <a:path w="9416" h="17596" extrusionOk="0">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4"/>
            <p:cNvSpPr/>
            <p:nvPr/>
          </p:nvSpPr>
          <p:spPr>
            <a:xfrm flipH="1">
              <a:off x="4857224" y="3925297"/>
              <a:ext cx="2371910" cy="250504"/>
            </a:xfrm>
            <a:custGeom>
              <a:avLst/>
              <a:gdLst/>
              <a:ahLst/>
              <a:cxnLst/>
              <a:rect l="l" t="t" r="r" b="b"/>
              <a:pathLst>
                <a:path w="49085" h="5184" extrusionOk="0">
                  <a:moveTo>
                    <a:pt x="1" y="0"/>
                  </a:moveTo>
                  <a:lnTo>
                    <a:pt x="1" y="5184"/>
                  </a:lnTo>
                  <a:lnTo>
                    <a:pt x="49084" y="5184"/>
                  </a:lnTo>
                  <a:lnTo>
                    <a:pt x="49084"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24"/>
            <p:cNvSpPr/>
            <p:nvPr/>
          </p:nvSpPr>
          <p:spPr>
            <a:xfrm flipH="1">
              <a:off x="6769635" y="4175756"/>
              <a:ext cx="455005" cy="850283"/>
            </a:xfrm>
            <a:custGeom>
              <a:avLst/>
              <a:gdLst/>
              <a:ahLst/>
              <a:cxnLst/>
              <a:rect l="l" t="t" r="r" b="b"/>
              <a:pathLst>
                <a:path w="9416" h="17596" extrusionOk="0">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24"/>
            <p:cNvSpPr/>
            <p:nvPr/>
          </p:nvSpPr>
          <p:spPr>
            <a:xfrm flipH="1">
              <a:off x="5039125" y="4175756"/>
              <a:ext cx="455005" cy="850283"/>
            </a:xfrm>
            <a:custGeom>
              <a:avLst/>
              <a:gdLst/>
              <a:ahLst/>
              <a:cxnLst/>
              <a:rect l="l" t="t" r="r" b="b"/>
              <a:pathLst>
                <a:path w="9416" h="17596" extrusionOk="0">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4"/>
            <p:cNvSpPr/>
            <p:nvPr/>
          </p:nvSpPr>
          <p:spPr>
            <a:xfrm flipH="1">
              <a:off x="5686280" y="3518946"/>
              <a:ext cx="881692" cy="406392"/>
            </a:xfrm>
            <a:custGeom>
              <a:avLst/>
              <a:gdLst/>
              <a:ahLst/>
              <a:cxnLst/>
              <a:rect l="l" t="t" r="r" b="b"/>
              <a:pathLst>
                <a:path w="18246" h="8410" extrusionOk="0">
                  <a:moveTo>
                    <a:pt x="6106" y="0"/>
                  </a:moveTo>
                  <a:lnTo>
                    <a:pt x="4096" y="8004"/>
                  </a:lnTo>
                  <a:lnTo>
                    <a:pt x="1" y="8004"/>
                  </a:lnTo>
                  <a:lnTo>
                    <a:pt x="1" y="8409"/>
                  </a:lnTo>
                  <a:lnTo>
                    <a:pt x="16490" y="8409"/>
                  </a:lnTo>
                  <a:lnTo>
                    <a:pt x="18245"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24"/>
            <p:cNvSpPr/>
            <p:nvPr/>
          </p:nvSpPr>
          <p:spPr>
            <a:xfrm flipH="1">
              <a:off x="5968474" y="3699820"/>
              <a:ext cx="57455" cy="57455"/>
            </a:xfrm>
            <a:custGeom>
              <a:avLst/>
              <a:gdLst/>
              <a:ahLst/>
              <a:cxnLst/>
              <a:rect l="l" t="t" r="r" b="b"/>
              <a:pathLst>
                <a:path w="1189" h="1189" extrusionOk="0">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4"/>
            <p:cNvSpPr/>
            <p:nvPr/>
          </p:nvSpPr>
          <p:spPr>
            <a:xfrm flipH="1">
              <a:off x="5488240" y="3848994"/>
              <a:ext cx="284136" cy="169805"/>
            </a:xfrm>
            <a:custGeom>
              <a:avLst/>
              <a:gdLst/>
              <a:ahLst/>
              <a:cxnLst/>
              <a:rect l="l" t="t" r="r" b="b"/>
              <a:pathLst>
                <a:path w="5880" h="3514" extrusionOk="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2" name="Google Shape;512;p24"/>
          <p:cNvSpPr/>
          <p:nvPr/>
        </p:nvSpPr>
        <p:spPr>
          <a:xfrm flipH="1">
            <a:off x="7815668" y="4906241"/>
            <a:ext cx="6829" cy="3196"/>
          </a:xfrm>
          <a:custGeom>
            <a:avLst/>
            <a:gdLst/>
            <a:ahLst/>
            <a:cxnLst/>
            <a:rect l="l" t="t" r="r" b="b"/>
            <a:pathLst>
              <a:path w="141" h="66" extrusionOk="0">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3" name="Google Shape;513;p24"/>
          <p:cNvGrpSpPr/>
          <p:nvPr/>
        </p:nvGrpSpPr>
        <p:grpSpPr>
          <a:xfrm>
            <a:off x="4695403" y="4708841"/>
            <a:ext cx="4600713" cy="150450"/>
            <a:chOff x="0" y="4397412"/>
            <a:chExt cx="4600713" cy="150450"/>
          </a:xfrm>
        </p:grpSpPr>
        <p:sp>
          <p:nvSpPr>
            <p:cNvPr id="514" name="Google Shape;514;p24"/>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24"/>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24"/>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24"/>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24"/>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9" name="Google Shape;519;p24"/>
          <p:cNvGrpSpPr/>
          <p:nvPr/>
        </p:nvGrpSpPr>
        <p:grpSpPr>
          <a:xfrm>
            <a:off x="7352176" y="1189928"/>
            <a:ext cx="1000385" cy="883233"/>
            <a:chOff x="6472501" y="1326053"/>
            <a:chExt cx="1000385" cy="883233"/>
          </a:xfrm>
        </p:grpSpPr>
        <p:sp>
          <p:nvSpPr>
            <p:cNvPr id="520" name="Google Shape;520;p24"/>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24"/>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24"/>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24"/>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4" name="Google Shape;524;p24"/>
          <p:cNvGrpSpPr/>
          <p:nvPr/>
        </p:nvGrpSpPr>
        <p:grpSpPr>
          <a:xfrm>
            <a:off x="7352169" y="1792626"/>
            <a:ext cx="1333531" cy="2916217"/>
            <a:chOff x="7352169" y="1792626"/>
            <a:chExt cx="1333531" cy="2916217"/>
          </a:xfrm>
        </p:grpSpPr>
        <p:grpSp>
          <p:nvGrpSpPr>
            <p:cNvPr id="525" name="Google Shape;525;p24"/>
            <p:cNvGrpSpPr/>
            <p:nvPr/>
          </p:nvGrpSpPr>
          <p:grpSpPr>
            <a:xfrm>
              <a:off x="7352169" y="1792626"/>
              <a:ext cx="1333531" cy="2916217"/>
              <a:chOff x="7352169" y="1999451"/>
              <a:chExt cx="1333531" cy="2916217"/>
            </a:xfrm>
          </p:grpSpPr>
          <p:grpSp>
            <p:nvGrpSpPr>
              <p:cNvPr id="526" name="Google Shape;526;p24"/>
              <p:cNvGrpSpPr/>
              <p:nvPr/>
            </p:nvGrpSpPr>
            <p:grpSpPr>
              <a:xfrm>
                <a:off x="7788625" y="4788743"/>
                <a:ext cx="623190" cy="126925"/>
                <a:chOff x="7605347" y="4840573"/>
                <a:chExt cx="925163" cy="188427"/>
              </a:xfrm>
            </p:grpSpPr>
            <p:sp>
              <p:nvSpPr>
                <p:cNvPr id="527" name="Google Shape;527;p24"/>
                <p:cNvSpPr/>
                <p:nvPr/>
              </p:nvSpPr>
              <p:spPr>
                <a:xfrm flipH="1">
                  <a:off x="8100033" y="4840573"/>
                  <a:ext cx="429399" cy="187705"/>
                </a:xfrm>
                <a:custGeom>
                  <a:avLst/>
                  <a:gdLst/>
                  <a:ahLst/>
                  <a:cxnLst/>
                  <a:rect l="l" t="t" r="r" b="b"/>
                  <a:pathLst>
                    <a:path w="5973" h="2611" extrusionOk="0">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4"/>
                <p:cNvSpPr/>
                <p:nvPr/>
              </p:nvSpPr>
              <p:spPr>
                <a:xfrm flipH="1">
                  <a:off x="8139206" y="4986872"/>
                  <a:ext cx="61250" cy="27965"/>
                </a:xfrm>
                <a:custGeom>
                  <a:avLst/>
                  <a:gdLst/>
                  <a:ahLst/>
                  <a:cxnLst/>
                  <a:rect l="l" t="t" r="r" b="b"/>
                  <a:pathLst>
                    <a:path w="852" h="389" extrusionOk="0">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4"/>
                <p:cNvSpPr/>
                <p:nvPr/>
              </p:nvSpPr>
              <p:spPr>
                <a:xfrm flipH="1">
                  <a:off x="8138989" y="5014766"/>
                  <a:ext cx="10065" cy="5464"/>
                </a:xfrm>
                <a:custGeom>
                  <a:avLst/>
                  <a:gdLst/>
                  <a:ahLst/>
                  <a:cxnLst/>
                  <a:rect l="l" t="t" r="r" b="b"/>
                  <a:pathLst>
                    <a:path w="140" h="76" extrusionOk="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4"/>
                <p:cNvSpPr/>
                <p:nvPr/>
              </p:nvSpPr>
              <p:spPr>
                <a:xfrm flipH="1">
                  <a:off x="8305710" y="5024255"/>
                  <a:ext cx="221421" cy="4529"/>
                </a:xfrm>
                <a:custGeom>
                  <a:avLst/>
                  <a:gdLst/>
                  <a:ahLst/>
                  <a:cxnLst/>
                  <a:rect l="l" t="t" r="r" b="b"/>
                  <a:pathLst>
                    <a:path w="3080" h="63" extrusionOk="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4"/>
                <p:cNvSpPr/>
                <p:nvPr/>
              </p:nvSpPr>
              <p:spPr>
                <a:xfrm flipH="1">
                  <a:off x="8139716" y="4986872"/>
                  <a:ext cx="387415" cy="41337"/>
                </a:xfrm>
                <a:custGeom>
                  <a:avLst/>
                  <a:gdLst/>
                  <a:ahLst/>
                  <a:cxnLst/>
                  <a:rect l="l" t="t" r="r" b="b"/>
                  <a:pathLst>
                    <a:path w="5389" h="575" extrusionOk="0">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24"/>
                <p:cNvSpPr/>
                <p:nvPr/>
              </p:nvSpPr>
              <p:spPr>
                <a:xfrm flipH="1">
                  <a:off x="8139716" y="5013040"/>
                  <a:ext cx="390794" cy="8699"/>
                </a:xfrm>
                <a:custGeom>
                  <a:avLst/>
                  <a:gdLst/>
                  <a:ahLst/>
                  <a:cxnLst/>
                  <a:rect l="l" t="t" r="r" b="b"/>
                  <a:pathLst>
                    <a:path w="5436" h="121" extrusionOk="0">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4"/>
                <p:cNvSpPr/>
                <p:nvPr/>
              </p:nvSpPr>
              <p:spPr>
                <a:xfrm flipH="1">
                  <a:off x="8198300" y="4983996"/>
                  <a:ext cx="23436" cy="36448"/>
                </a:xfrm>
                <a:custGeom>
                  <a:avLst/>
                  <a:gdLst/>
                  <a:ahLst/>
                  <a:cxnLst/>
                  <a:rect l="l" t="t" r="r" b="b"/>
                  <a:pathLst>
                    <a:path w="326" h="507" extrusionOk="0">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4"/>
                <p:cNvSpPr/>
                <p:nvPr/>
              </p:nvSpPr>
              <p:spPr>
                <a:xfrm flipH="1">
                  <a:off x="8276302" y="4967677"/>
                  <a:ext cx="13156" cy="19554"/>
                </a:xfrm>
                <a:custGeom>
                  <a:avLst/>
                  <a:gdLst/>
                  <a:ahLst/>
                  <a:cxnLst/>
                  <a:rect l="l" t="t" r="r" b="b"/>
                  <a:pathLst>
                    <a:path w="183" h="272" extrusionOk="0">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4"/>
                <p:cNvSpPr/>
                <p:nvPr/>
              </p:nvSpPr>
              <p:spPr>
                <a:xfrm flipH="1">
                  <a:off x="8292765" y="4964298"/>
                  <a:ext cx="15313" cy="13443"/>
                </a:xfrm>
                <a:custGeom>
                  <a:avLst/>
                  <a:gdLst/>
                  <a:ahLst/>
                  <a:cxnLst/>
                  <a:rect l="l" t="t" r="r" b="b"/>
                  <a:pathLst>
                    <a:path w="213" h="187" extrusionOk="0">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4"/>
                <p:cNvSpPr/>
                <p:nvPr/>
              </p:nvSpPr>
              <p:spPr>
                <a:xfrm flipH="1">
                  <a:off x="8295569" y="4954592"/>
                  <a:ext cx="24155" cy="2732"/>
                </a:xfrm>
                <a:custGeom>
                  <a:avLst/>
                  <a:gdLst/>
                  <a:ahLst/>
                  <a:cxnLst/>
                  <a:rect l="l" t="t" r="r" b="b"/>
                  <a:pathLst>
                    <a:path w="336" h="38" extrusionOk="0">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24"/>
                <p:cNvSpPr/>
                <p:nvPr/>
              </p:nvSpPr>
              <p:spPr>
                <a:xfrm flipH="1">
                  <a:off x="8296432" y="4940430"/>
                  <a:ext cx="27893" cy="4026"/>
                </a:xfrm>
                <a:custGeom>
                  <a:avLst/>
                  <a:gdLst/>
                  <a:ahLst/>
                  <a:cxnLst/>
                  <a:rect l="l" t="t" r="r" b="b"/>
                  <a:pathLst>
                    <a:path w="388" h="56" extrusionOk="0">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24"/>
                <p:cNvSpPr/>
                <p:nvPr/>
              </p:nvSpPr>
              <p:spPr>
                <a:xfrm flipH="1">
                  <a:off x="8237553" y="4945750"/>
                  <a:ext cx="43709" cy="25161"/>
                </a:xfrm>
                <a:custGeom>
                  <a:avLst/>
                  <a:gdLst/>
                  <a:ahLst/>
                  <a:cxnLst/>
                  <a:rect l="l" t="t" r="r" b="b"/>
                  <a:pathLst>
                    <a:path w="608" h="350" extrusionOk="0">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4"/>
                <p:cNvSpPr/>
                <p:nvPr/>
              </p:nvSpPr>
              <p:spPr>
                <a:xfrm flipH="1">
                  <a:off x="8275008" y="4939136"/>
                  <a:ext cx="22430" cy="28468"/>
                </a:xfrm>
                <a:custGeom>
                  <a:avLst/>
                  <a:gdLst/>
                  <a:ahLst/>
                  <a:cxnLst/>
                  <a:rect l="l" t="t" r="r" b="b"/>
                  <a:pathLst>
                    <a:path w="312" h="396" extrusionOk="0">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24"/>
                <p:cNvSpPr/>
                <p:nvPr/>
              </p:nvSpPr>
              <p:spPr>
                <a:xfrm flipH="1">
                  <a:off x="8443739" y="4954305"/>
                  <a:ext cx="83105" cy="65420"/>
                </a:xfrm>
                <a:custGeom>
                  <a:avLst/>
                  <a:gdLst/>
                  <a:ahLst/>
                  <a:cxnLst/>
                  <a:rect l="l" t="t" r="r" b="b"/>
                  <a:pathLst>
                    <a:path w="1156" h="910" extrusionOk="0">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4"/>
                <p:cNvSpPr/>
                <p:nvPr/>
              </p:nvSpPr>
              <p:spPr>
                <a:xfrm flipH="1">
                  <a:off x="8502832" y="4859911"/>
                  <a:ext cx="2876" cy="94535"/>
                </a:xfrm>
                <a:custGeom>
                  <a:avLst/>
                  <a:gdLst/>
                  <a:ahLst/>
                  <a:cxnLst/>
                  <a:rect l="l" t="t" r="r" b="b"/>
                  <a:pathLst>
                    <a:path w="40" h="1315" extrusionOk="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24"/>
                <p:cNvSpPr/>
                <p:nvPr/>
              </p:nvSpPr>
              <p:spPr>
                <a:xfrm flipH="1">
                  <a:off x="8347763" y="4997440"/>
                  <a:ext cx="67361" cy="3666"/>
                </a:xfrm>
                <a:custGeom>
                  <a:avLst/>
                  <a:gdLst/>
                  <a:ahLst/>
                  <a:cxnLst/>
                  <a:rect l="l" t="t" r="r" b="b"/>
                  <a:pathLst>
                    <a:path w="937" h="51" extrusionOk="0">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24"/>
                <p:cNvSpPr/>
                <p:nvPr/>
              </p:nvSpPr>
              <p:spPr>
                <a:xfrm flipH="1">
                  <a:off x="8453011" y="4998662"/>
                  <a:ext cx="7836" cy="13300"/>
                </a:xfrm>
                <a:custGeom>
                  <a:avLst/>
                  <a:gdLst/>
                  <a:ahLst/>
                  <a:cxnLst/>
                  <a:rect l="l" t="t" r="r" b="b"/>
                  <a:pathLst>
                    <a:path w="109" h="185" extrusionOk="0">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4"/>
                <p:cNvSpPr/>
                <p:nvPr/>
              </p:nvSpPr>
              <p:spPr>
                <a:xfrm flipH="1">
                  <a:off x="8468252" y="4977741"/>
                  <a:ext cx="9849" cy="9058"/>
                </a:xfrm>
                <a:custGeom>
                  <a:avLst/>
                  <a:gdLst/>
                  <a:ahLst/>
                  <a:cxnLst/>
                  <a:rect l="l" t="t" r="r" b="b"/>
                  <a:pathLst>
                    <a:path w="137" h="126" extrusionOk="0">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24"/>
                <p:cNvSpPr/>
                <p:nvPr/>
              </p:nvSpPr>
              <p:spPr>
                <a:xfrm flipH="1">
                  <a:off x="8488382" y="4967245"/>
                  <a:ext cx="13947" cy="5823"/>
                </a:xfrm>
                <a:custGeom>
                  <a:avLst/>
                  <a:gdLst/>
                  <a:ahLst/>
                  <a:cxnLst/>
                  <a:rect l="l" t="t" r="r" b="b"/>
                  <a:pathLst>
                    <a:path w="194" h="81" extrusionOk="0">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24"/>
                <p:cNvSpPr/>
                <p:nvPr/>
              </p:nvSpPr>
              <p:spPr>
                <a:xfrm flipH="1">
                  <a:off x="8512106" y="4963866"/>
                  <a:ext cx="7548" cy="3666"/>
                </a:xfrm>
                <a:custGeom>
                  <a:avLst/>
                  <a:gdLst/>
                  <a:ahLst/>
                  <a:cxnLst/>
                  <a:rect l="l" t="t" r="r" b="b"/>
                  <a:pathLst>
                    <a:path w="105" h="51" extrusionOk="0">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24"/>
                <p:cNvSpPr/>
                <p:nvPr/>
              </p:nvSpPr>
              <p:spPr>
                <a:xfrm flipH="1">
                  <a:off x="8296647" y="4914836"/>
                  <a:ext cx="791" cy="27462"/>
                </a:xfrm>
                <a:custGeom>
                  <a:avLst/>
                  <a:gdLst/>
                  <a:ahLst/>
                  <a:cxnLst/>
                  <a:rect l="l" t="t" r="r" b="b"/>
                  <a:pathLst>
                    <a:path w="11" h="382" extrusionOk="0">
                      <a:moveTo>
                        <a:pt x="0" y="1"/>
                      </a:moveTo>
                      <a:lnTo>
                        <a:pt x="7" y="382"/>
                      </a:lnTo>
                      <a:lnTo>
                        <a:pt x="10" y="382"/>
                      </a:lnTo>
                      <a:lnTo>
                        <a:pt x="0" y="1"/>
                      </a:lnTo>
                      <a:close/>
                    </a:path>
                  </a:pathLst>
                </a:custGeom>
                <a:solidFill>
                  <a:srgbClr val="B2B2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24"/>
                <p:cNvSpPr/>
                <p:nvPr/>
              </p:nvSpPr>
              <p:spPr>
                <a:xfrm flipH="1">
                  <a:off x="8296867" y="4914621"/>
                  <a:ext cx="206540" cy="34363"/>
                </a:xfrm>
                <a:custGeom>
                  <a:avLst/>
                  <a:gdLst/>
                  <a:ahLst/>
                  <a:cxnLst/>
                  <a:rect l="l" t="t" r="r" b="b"/>
                  <a:pathLst>
                    <a:path w="2873" h="478" extrusionOk="0">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4"/>
                <p:cNvSpPr/>
                <p:nvPr/>
              </p:nvSpPr>
              <p:spPr>
                <a:xfrm flipH="1">
                  <a:off x="8296647" y="4940430"/>
                  <a:ext cx="27390" cy="2588"/>
                </a:xfrm>
                <a:custGeom>
                  <a:avLst/>
                  <a:gdLst/>
                  <a:ahLst/>
                  <a:cxnLst/>
                  <a:rect l="l" t="t" r="r" b="b"/>
                  <a:pathLst>
                    <a:path w="381" h="36" extrusionOk="0">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24"/>
                <p:cNvSpPr/>
                <p:nvPr/>
              </p:nvSpPr>
              <p:spPr>
                <a:xfrm flipH="1">
                  <a:off x="8528066" y="4935254"/>
                  <a:ext cx="647" cy="3163"/>
                </a:xfrm>
                <a:custGeom>
                  <a:avLst/>
                  <a:gdLst/>
                  <a:ahLst/>
                  <a:cxnLst/>
                  <a:rect l="l" t="t" r="r" b="b"/>
                  <a:pathLst>
                    <a:path w="9" h="44" extrusionOk="0">
                      <a:moveTo>
                        <a:pt x="1" y="0"/>
                      </a:moveTo>
                      <a:lnTo>
                        <a:pt x="8" y="43"/>
                      </a:lnTo>
                      <a:lnTo>
                        <a:pt x="8" y="0"/>
                      </a:lnTo>
                      <a:close/>
                    </a:path>
                  </a:pathLst>
                </a:custGeom>
                <a:solidFill>
                  <a:srgbClr val="B2B2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24"/>
                <p:cNvSpPr/>
                <p:nvPr/>
              </p:nvSpPr>
              <p:spPr>
                <a:xfrm flipH="1">
                  <a:off x="8504630" y="4933169"/>
                  <a:ext cx="23508" cy="16607"/>
                </a:xfrm>
                <a:custGeom>
                  <a:avLst/>
                  <a:gdLst/>
                  <a:ahLst/>
                  <a:cxnLst/>
                  <a:rect l="l" t="t" r="r" b="b"/>
                  <a:pathLst>
                    <a:path w="327" h="231" extrusionOk="0">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24"/>
                <p:cNvSpPr/>
                <p:nvPr/>
              </p:nvSpPr>
              <p:spPr>
                <a:xfrm flipH="1">
                  <a:off x="8503048" y="4932953"/>
                  <a:ext cx="2444" cy="16319"/>
                </a:xfrm>
                <a:custGeom>
                  <a:avLst/>
                  <a:gdLst/>
                  <a:ahLst/>
                  <a:cxnLst/>
                  <a:rect l="l" t="t" r="r" b="b"/>
                  <a:pathLst>
                    <a:path w="34" h="227" extrusionOk="0">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24"/>
                <p:cNvSpPr/>
                <p:nvPr/>
              </p:nvSpPr>
              <p:spPr>
                <a:xfrm flipH="1">
                  <a:off x="7605347" y="4840573"/>
                  <a:ext cx="430190" cy="187633"/>
                </a:xfrm>
                <a:custGeom>
                  <a:avLst/>
                  <a:gdLst/>
                  <a:ahLst/>
                  <a:cxnLst/>
                  <a:rect l="l" t="t" r="r" b="b"/>
                  <a:pathLst>
                    <a:path w="5984" h="2610" extrusionOk="0">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4"/>
                <p:cNvSpPr/>
                <p:nvPr/>
              </p:nvSpPr>
              <p:spPr>
                <a:xfrm flipH="1">
                  <a:off x="7644303" y="4986081"/>
                  <a:ext cx="61466" cy="28468"/>
                </a:xfrm>
                <a:custGeom>
                  <a:avLst/>
                  <a:gdLst/>
                  <a:ahLst/>
                  <a:cxnLst/>
                  <a:rect l="l" t="t" r="r" b="b"/>
                  <a:pathLst>
                    <a:path w="855" h="396" extrusionOk="0">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24"/>
                <p:cNvSpPr/>
                <p:nvPr/>
              </p:nvSpPr>
              <p:spPr>
                <a:xfrm flipH="1">
                  <a:off x="7811239" y="5025334"/>
                  <a:ext cx="221206" cy="3666"/>
                </a:xfrm>
                <a:custGeom>
                  <a:avLst/>
                  <a:gdLst/>
                  <a:ahLst/>
                  <a:cxnLst/>
                  <a:rect l="l" t="t" r="r" b="b"/>
                  <a:pathLst>
                    <a:path w="3077" h="51" extrusionOk="0">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4"/>
                <p:cNvSpPr/>
                <p:nvPr/>
              </p:nvSpPr>
              <p:spPr>
                <a:xfrm flipH="1">
                  <a:off x="7645102" y="4986081"/>
                  <a:ext cx="387343" cy="42128"/>
                </a:xfrm>
                <a:custGeom>
                  <a:avLst/>
                  <a:gdLst/>
                  <a:ahLst/>
                  <a:cxnLst/>
                  <a:rect l="l" t="t" r="r" b="b"/>
                  <a:pathLst>
                    <a:path w="5388" h="586" extrusionOk="0">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24"/>
                <p:cNvSpPr/>
                <p:nvPr/>
              </p:nvSpPr>
              <p:spPr>
                <a:xfrm flipH="1">
                  <a:off x="7645317" y="5011962"/>
                  <a:ext cx="390506" cy="10136"/>
                </a:xfrm>
                <a:custGeom>
                  <a:avLst/>
                  <a:gdLst/>
                  <a:ahLst/>
                  <a:cxnLst/>
                  <a:rect l="l" t="t" r="r" b="b"/>
                  <a:pathLst>
                    <a:path w="5432" h="141" extrusionOk="0">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24"/>
                <p:cNvSpPr/>
                <p:nvPr/>
              </p:nvSpPr>
              <p:spPr>
                <a:xfrm flipH="1">
                  <a:off x="7703685" y="4983421"/>
                  <a:ext cx="23508" cy="36520"/>
                </a:xfrm>
                <a:custGeom>
                  <a:avLst/>
                  <a:gdLst/>
                  <a:ahLst/>
                  <a:cxnLst/>
                  <a:rect l="l" t="t" r="r" b="b"/>
                  <a:pathLst>
                    <a:path w="327" h="508" extrusionOk="0">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4"/>
                <p:cNvSpPr/>
                <p:nvPr/>
              </p:nvSpPr>
              <p:spPr>
                <a:xfrm flipH="1">
                  <a:off x="7781831" y="4967461"/>
                  <a:ext cx="13012" cy="19482"/>
                </a:xfrm>
                <a:custGeom>
                  <a:avLst/>
                  <a:gdLst/>
                  <a:ahLst/>
                  <a:cxnLst/>
                  <a:rect l="l" t="t" r="r" b="b"/>
                  <a:pathLst>
                    <a:path w="181" h="271" extrusionOk="0">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24"/>
                <p:cNvSpPr/>
                <p:nvPr/>
              </p:nvSpPr>
              <p:spPr>
                <a:xfrm flipH="1">
                  <a:off x="7798366" y="4964082"/>
                  <a:ext cx="15313" cy="13372"/>
                </a:xfrm>
                <a:custGeom>
                  <a:avLst/>
                  <a:gdLst/>
                  <a:ahLst/>
                  <a:cxnLst/>
                  <a:rect l="l" t="t" r="r" b="b"/>
                  <a:pathLst>
                    <a:path w="213" h="186" extrusionOk="0">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24"/>
                <p:cNvSpPr/>
                <p:nvPr/>
              </p:nvSpPr>
              <p:spPr>
                <a:xfrm flipH="1">
                  <a:off x="7801242" y="4954377"/>
                  <a:ext cx="24011" cy="2876"/>
                </a:xfrm>
                <a:custGeom>
                  <a:avLst/>
                  <a:gdLst/>
                  <a:ahLst/>
                  <a:cxnLst/>
                  <a:rect l="l" t="t" r="r" b="b"/>
                  <a:pathLst>
                    <a:path w="334" h="40" extrusionOk="0">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24"/>
                <p:cNvSpPr/>
                <p:nvPr/>
              </p:nvSpPr>
              <p:spPr>
                <a:xfrm flipH="1">
                  <a:off x="7802249" y="4940430"/>
                  <a:ext cx="27678" cy="4026"/>
                </a:xfrm>
                <a:custGeom>
                  <a:avLst/>
                  <a:gdLst/>
                  <a:ahLst/>
                  <a:cxnLst/>
                  <a:rect l="l" t="t" r="r" b="b"/>
                  <a:pathLst>
                    <a:path w="385" h="56" extrusionOk="0">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24"/>
                <p:cNvSpPr/>
                <p:nvPr/>
              </p:nvSpPr>
              <p:spPr>
                <a:xfrm flipH="1">
                  <a:off x="7743370" y="4945247"/>
                  <a:ext cx="43422" cy="25449"/>
                </a:xfrm>
                <a:custGeom>
                  <a:avLst/>
                  <a:gdLst/>
                  <a:ahLst/>
                  <a:cxnLst/>
                  <a:rect l="l" t="t" r="r" b="b"/>
                  <a:pathLst>
                    <a:path w="604" h="354" extrusionOk="0">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24"/>
                <p:cNvSpPr/>
                <p:nvPr/>
              </p:nvSpPr>
              <p:spPr>
                <a:xfrm flipH="1">
                  <a:off x="7780537" y="4938848"/>
                  <a:ext cx="22789" cy="28468"/>
                </a:xfrm>
                <a:custGeom>
                  <a:avLst/>
                  <a:gdLst/>
                  <a:ahLst/>
                  <a:cxnLst/>
                  <a:rect l="l" t="t" r="r" b="b"/>
                  <a:pathLst>
                    <a:path w="317" h="396" extrusionOk="0">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24"/>
                <p:cNvSpPr/>
                <p:nvPr/>
              </p:nvSpPr>
              <p:spPr>
                <a:xfrm flipH="1">
                  <a:off x="7949053" y="4955024"/>
                  <a:ext cx="83392" cy="65420"/>
                </a:xfrm>
                <a:custGeom>
                  <a:avLst/>
                  <a:gdLst/>
                  <a:ahLst/>
                  <a:cxnLst/>
                  <a:rect l="l" t="t" r="r" b="b"/>
                  <a:pathLst>
                    <a:path w="1160" h="910" extrusionOk="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24"/>
                <p:cNvSpPr/>
                <p:nvPr/>
              </p:nvSpPr>
              <p:spPr>
                <a:xfrm flipH="1">
                  <a:off x="8008649" y="4860702"/>
                  <a:ext cx="3163" cy="94751"/>
                </a:xfrm>
                <a:custGeom>
                  <a:avLst/>
                  <a:gdLst/>
                  <a:ahLst/>
                  <a:cxnLst/>
                  <a:rect l="l" t="t" r="r" b="b"/>
                  <a:pathLst>
                    <a:path w="44" h="1318" extrusionOk="0">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24"/>
                <p:cNvSpPr/>
                <p:nvPr/>
              </p:nvSpPr>
              <p:spPr>
                <a:xfrm flipH="1">
                  <a:off x="7853077" y="4997440"/>
                  <a:ext cx="67648" cy="3954"/>
                </a:xfrm>
                <a:custGeom>
                  <a:avLst/>
                  <a:gdLst/>
                  <a:ahLst/>
                  <a:cxnLst/>
                  <a:rect l="l" t="t" r="r" b="b"/>
                  <a:pathLst>
                    <a:path w="941" h="55" extrusionOk="0">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24"/>
                <p:cNvSpPr/>
                <p:nvPr/>
              </p:nvSpPr>
              <p:spPr>
                <a:xfrm flipH="1">
                  <a:off x="7958325" y="4999453"/>
                  <a:ext cx="7836" cy="13012"/>
                </a:xfrm>
                <a:custGeom>
                  <a:avLst/>
                  <a:gdLst/>
                  <a:ahLst/>
                  <a:cxnLst/>
                  <a:rect l="l" t="t" r="r" b="b"/>
                  <a:pathLst>
                    <a:path w="109" h="181" extrusionOk="0">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24"/>
                <p:cNvSpPr/>
                <p:nvPr/>
              </p:nvSpPr>
              <p:spPr>
                <a:xfrm flipH="1">
                  <a:off x="7973782" y="4978460"/>
                  <a:ext cx="9921" cy="8842"/>
                </a:xfrm>
                <a:custGeom>
                  <a:avLst/>
                  <a:gdLst/>
                  <a:ahLst/>
                  <a:cxnLst/>
                  <a:rect l="l" t="t" r="r" b="b"/>
                  <a:pathLst>
                    <a:path w="138" h="123" extrusionOk="0">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4"/>
                <p:cNvSpPr/>
                <p:nvPr/>
              </p:nvSpPr>
              <p:spPr>
                <a:xfrm flipH="1">
                  <a:off x="7993911" y="4968036"/>
                  <a:ext cx="13947" cy="5823"/>
                </a:xfrm>
                <a:custGeom>
                  <a:avLst/>
                  <a:gdLst/>
                  <a:ahLst/>
                  <a:cxnLst/>
                  <a:rect l="l" t="t" r="r" b="b"/>
                  <a:pathLst>
                    <a:path w="194" h="81" extrusionOk="0">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4"/>
                <p:cNvSpPr/>
                <p:nvPr/>
              </p:nvSpPr>
              <p:spPr>
                <a:xfrm flipH="1">
                  <a:off x="8017707" y="4964657"/>
                  <a:ext cx="7548" cy="3738"/>
                </a:xfrm>
                <a:custGeom>
                  <a:avLst/>
                  <a:gdLst/>
                  <a:ahLst/>
                  <a:cxnLst/>
                  <a:rect l="l" t="t" r="r" b="b"/>
                  <a:pathLst>
                    <a:path w="105" h="52" extrusionOk="0">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24"/>
                <p:cNvSpPr/>
                <p:nvPr/>
              </p:nvSpPr>
              <p:spPr>
                <a:xfrm flipH="1">
                  <a:off x="7802535" y="4914333"/>
                  <a:ext cx="791" cy="27965"/>
                </a:xfrm>
                <a:custGeom>
                  <a:avLst/>
                  <a:gdLst/>
                  <a:ahLst/>
                  <a:cxnLst/>
                  <a:rect l="l" t="t" r="r" b="b"/>
                  <a:pathLst>
                    <a:path w="11" h="389" extrusionOk="0">
                      <a:moveTo>
                        <a:pt x="1" y="1"/>
                      </a:moveTo>
                      <a:lnTo>
                        <a:pt x="11" y="389"/>
                      </a:lnTo>
                      <a:lnTo>
                        <a:pt x="11" y="385"/>
                      </a:lnTo>
                      <a:lnTo>
                        <a:pt x="1" y="1"/>
                      </a:lnTo>
                      <a:close/>
                    </a:path>
                  </a:pathLst>
                </a:custGeom>
                <a:solidFill>
                  <a:srgbClr val="B2B2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24"/>
                <p:cNvSpPr/>
                <p:nvPr/>
              </p:nvSpPr>
              <p:spPr>
                <a:xfrm flipH="1">
                  <a:off x="7802540" y="4914333"/>
                  <a:ext cx="206684" cy="35729"/>
                </a:xfrm>
                <a:custGeom>
                  <a:avLst/>
                  <a:gdLst/>
                  <a:ahLst/>
                  <a:cxnLst/>
                  <a:rect l="l" t="t" r="r" b="b"/>
                  <a:pathLst>
                    <a:path w="2875" h="497" extrusionOk="0">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24"/>
                <p:cNvSpPr/>
                <p:nvPr/>
              </p:nvSpPr>
              <p:spPr>
                <a:xfrm flipH="1">
                  <a:off x="7802536" y="4940430"/>
                  <a:ext cx="27390" cy="2588"/>
                </a:xfrm>
                <a:custGeom>
                  <a:avLst/>
                  <a:gdLst/>
                  <a:ahLst/>
                  <a:cxnLst/>
                  <a:rect l="l" t="t" r="r" b="b"/>
                  <a:pathLst>
                    <a:path w="381" h="36" extrusionOk="0">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24"/>
                <p:cNvSpPr/>
                <p:nvPr/>
              </p:nvSpPr>
              <p:spPr>
                <a:xfrm flipH="1">
                  <a:off x="8033955" y="4936260"/>
                  <a:ext cx="575" cy="2947"/>
                </a:xfrm>
                <a:custGeom>
                  <a:avLst/>
                  <a:gdLst/>
                  <a:ahLst/>
                  <a:cxnLst/>
                  <a:rect l="l" t="t" r="r" b="b"/>
                  <a:pathLst>
                    <a:path w="8" h="41" extrusionOk="0">
                      <a:moveTo>
                        <a:pt x="1" y="1"/>
                      </a:moveTo>
                      <a:lnTo>
                        <a:pt x="8" y="40"/>
                      </a:lnTo>
                      <a:lnTo>
                        <a:pt x="8" y="1"/>
                      </a:lnTo>
                      <a:close/>
                    </a:path>
                  </a:pathLst>
                </a:custGeom>
                <a:solidFill>
                  <a:srgbClr val="B2B2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24"/>
                <p:cNvSpPr/>
                <p:nvPr/>
              </p:nvSpPr>
              <p:spPr>
                <a:xfrm flipH="1">
                  <a:off x="8010447" y="4933960"/>
                  <a:ext cx="23580" cy="16822"/>
                </a:xfrm>
                <a:custGeom>
                  <a:avLst/>
                  <a:gdLst/>
                  <a:ahLst/>
                  <a:cxnLst/>
                  <a:rect l="l" t="t" r="r" b="b"/>
                  <a:pathLst>
                    <a:path w="328" h="234" extrusionOk="0">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24"/>
                <p:cNvSpPr/>
                <p:nvPr/>
              </p:nvSpPr>
              <p:spPr>
                <a:xfrm flipH="1">
                  <a:off x="8008649" y="4933672"/>
                  <a:ext cx="2372" cy="16391"/>
                </a:xfrm>
                <a:custGeom>
                  <a:avLst/>
                  <a:gdLst/>
                  <a:ahLst/>
                  <a:cxnLst/>
                  <a:rect l="l" t="t" r="r" b="b"/>
                  <a:pathLst>
                    <a:path w="33" h="228" extrusionOk="0">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8" name="Google Shape;578;p24"/>
              <p:cNvSpPr/>
              <p:nvPr/>
            </p:nvSpPr>
            <p:spPr>
              <a:xfrm flipH="1">
                <a:off x="7352169" y="2317256"/>
                <a:ext cx="531159" cy="563531"/>
              </a:xfrm>
              <a:custGeom>
                <a:avLst/>
                <a:gdLst/>
                <a:ahLst/>
                <a:cxnLst/>
                <a:rect l="l" t="t" r="r" b="b"/>
                <a:pathLst>
                  <a:path w="10967" h="11636" extrusionOk="0">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4"/>
              <p:cNvSpPr/>
              <p:nvPr/>
            </p:nvSpPr>
            <p:spPr>
              <a:xfrm flipH="1">
                <a:off x="8108534" y="2060426"/>
                <a:ext cx="254077" cy="497618"/>
              </a:xfrm>
              <a:custGeom>
                <a:avLst/>
                <a:gdLst/>
                <a:ahLst/>
                <a:cxnLst/>
                <a:rect l="l" t="t" r="r" b="b"/>
                <a:pathLst>
                  <a:path w="5246" h="10275" extrusionOk="0">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4"/>
              <p:cNvSpPr/>
              <p:nvPr/>
            </p:nvSpPr>
            <p:spPr>
              <a:xfrm flipH="1">
                <a:off x="8125245" y="2187557"/>
                <a:ext cx="22134" cy="20002"/>
              </a:xfrm>
              <a:custGeom>
                <a:avLst/>
                <a:gdLst/>
                <a:ahLst/>
                <a:cxnLst/>
                <a:rect l="l" t="t" r="r" b="b"/>
                <a:pathLst>
                  <a:path w="457" h="413" extrusionOk="0">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24"/>
              <p:cNvSpPr/>
              <p:nvPr/>
            </p:nvSpPr>
            <p:spPr>
              <a:xfrm flipH="1">
                <a:off x="8116237" y="2182036"/>
                <a:ext cx="35501" cy="11139"/>
              </a:xfrm>
              <a:custGeom>
                <a:avLst/>
                <a:gdLst/>
                <a:ahLst/>
                <a:cxnLst/>
                <a:rect l="l" t="t" r="r" b="b"/>
                <a:pathLst>
                  <a:path w="733" h="230" extrusionOk="0">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24"/>
              <p:cNvSpPr/>
              <p:nvPr/>
            </p:nvSpPr>
            <p:spPr>
              <a:xfrm flipH="1">
                <a:off x="8227291" y="2189688"/>
                <a:ext cx="22812" cy="19953"/>
              </a:xfrm>
              <a:custGeom>
                <a:avLst/>
                <a:gdLst/>
                <a:ahLst/>
                <a:cxnLst/>
                <a:rect l="l" t="t" r="r" b="b"/>
                <a:pathLst>
                  <a:path w="471" h="412" extrusionOk="0">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24"/>
              <p:cNvSpPr/>
              <p:nvPr/>
            </p:nvSpPr>
            <p:spPr>
              <a:xfrm flipH="1">
                <a:off x="8219106" y="2184264"/>
                <a:ext cx="35743" cy="11042"/>
              </a:xfrm>
              <a:custGeom>
                <a:avLst/>
                <a:gdLst/>
                <a:ahLst/>
                <a:cxnLst/>
                <a:rect l="l" t="t" r="r" b="b"/>
                <a:pathLst>
                  <a:path w="738" h="228" extrusionOk="0">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24"/>
              <p:cNvSpPr/>
              <p:nvPr/>
            </p:nvSpPr>
            <p:spPr>
              <a:xfrm flipH="1">
                <a:off x="8110277" y="2038196"/>
                <a:ext cx="255433" cy="208249"/>
              </a:xfrm>
              <a:custGeom>
                <a:avLst/>
                <a:gdLst/>
                <a:ahLst/>
                <a:cxnLst/>
                <a:rect l="l" t="t" r="r" b="b"/>
                <a:pathLst>
                  <a:path w="5274" h="4300" extrusionOk="0">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24"/>
              <p:cNvSpPr/>
              <p:nvPr/>
            </p:nvSpPr>
            <p:spPr>
              <a:xfrm flipH="1">
                <a:off x="8186995" y="2351061"/>
                <a:ext cx="87275" cy="52353"/>
              </a:xfrm>
              <a:custGeom>
                <a:avLst/>
                <a:gdLst/>
                <a:ahLst/>
                <a:cxnLst/>
                <a:rect l="l" t="t" r="r" b="b"/>
                <a:pathLst>
                  <a:path w="1802" h="1081" extrusionOk="0">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24"/>
              <p:cNvSpPr/>
              <p:nvPr/>
            </p:nvSpPr>
            <p:spPr>
              <a:xfrm flipH="1">
                <a:off x="8220172" y="2167119"/>
                <a:ext cx="35888" cy="5521"/>
              </a:xfrm>
              <a:custGeom>
                <a:avLst/>
                <a:gdLst/>
                <a:ahLst/>
                <a:cxnLst/>
                <a:rect l="l" t="t" r="r" b="b"/>
                <a:pathLst>
                  <a:path w="741" h="114" extrusionOk="0">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4"/>
              <p:cNvSpPr/>
              <p:nvPr/>
            </p:nvSpPr>
            <p:spPr>
              <a:xfrm flipH="1">
                <a:off x="8121855" y="2150992"/>
                <a:ext cx="35259" cy="8863"/>
              </a:xfrm>
              <a:custGeom>
                <a:avLst/>
                <a:gdLst/>
                <a:ahLst/>
                <a:cxnLst/>
                <a:rect l="l" t="t" r="r" b="b"/>
                <a:pathLst>
                  <a:path w="728" h="183" extrusionOk="0">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24"/>
              <p:cNvSpPr/>
              <p:nvPr/>
            </p:nvSpPr>
            <p:spPr>
              <a:xfrm flipH="1">
                <a:off x="8173241" y="2285291"/>
                <a:ext cx="42475" cy="14965"/>
              </a:xfrm>
              <a:custGeom>
                <a:avLst/>
                <a:gdLst/>
                <a:ahLst/>
                <a:cxnLst/>
                <a:rect l="l" t="t" r="r" b="b"/>
                <a:pathLst>
                  <a:path w="877" h="309" extrusionOk="0">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24"/>
              <p:cNvSpPr/>
              <p:nvPr/>
            </p:nvSpPr>
            <p:spPr>
              <a:xfrm flipH="1">
                <a:off x="8315292" y="1999451"/>
                <a:ext cx="80495" cy="77682"/>
              </a:xfrm>
              <a:custGeom>
                <a:avLst/>
                <a:gdLst/>
                <a:ahLst/>
                <a:cxnLst/>
                <a:rect l="l" t="t" r="r" b="b"/>
                <a:pathLst>
                  <a:path w="1662" h="1604" extrusionOk="0">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24"/>
              <p:cNvSpPr/>
              <p:nvPr/>
            </p:nvSpPr>
            <p:spPr>
              <a:xfrm flipH="1">
                <a:off x="8355587" y="2171817"/>
                <a:ext cx="47900" cy="78892"/>
              </a:xfrm>
              <a:custGeom>
                <a:avLst/>
                <a:gdLst/>
                <a:ahLst/>
                <a:cxnLst/>
                <a:rect l="l" t="t" r="r" b="b"/>
                <a:pathLst>
                  <a:path w="989" h="1629" extrusionOk="0">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24"/>
              <p:cNvSpPr/>
              <p:nvPr/>
            </p:nvSpPr>
            <p:spPr>
              <a:xfrm flipH="1">
                <a:off x="8366727" y="2187945"/>
                <a:ext cx="21940" cy="44168"/>
              </a:xfrm>
              <a:custGeom>
                <a:avLst/>
                <a:gdLst/>
                <a:ahLst/>
                <a:cxnLst/>
                <a:rect l="l" t="t" r="r" b="b"/>
                <a:pathLst>
                  <a:path w="453" h="912" extrusionOk="0">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24"/>
              <p:cNvSpPr/>
              <p:nvPr/>
            </p:nvSpPr>
            <p:spPr>
              <a:xfrm flipH="1">
                <a:off x="7720053" y="2405110"/>
                <a:ext cx="955428" cy="792751"/>
              </a:xfrm>
              <a:custGeom>
                <a:avLst/>
                <a:gdLst/>
                <a:ahLst/>
                <a:cxnLst/>
                <a:rect l="l" t="t" r="r" b="b"/>
                <a:pathLst>
                  <a:path w="19727" h="16369" extrusionOk="0">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24"/>
              <p:cNvSpPr/>
              <p:nvPr/>
            </p:nvSpPr>
            <p:spPr>
              <a:xfrm flipH="1">
                <a:off x="8407070" y="2495676"/>
                <a:ext cx="61025" cy="275567"/>
              </a:xfrm>
              <a:custGeom>
                <a:avLst/>
                <a:gdLst/>
                <a:ahLst/>
                <a:cxnLst/>
                <a:rect l="l" t="t" r="r" b="b"/>
                <a:pathLst>
                  <a:path w="1260" h="5690" extrusionOk="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24"/>
              <p:cNvSpPr/>
              <p:nvPr/>
            </p:nvSpPr>
            <p:spPr>
              <a:xfrm flipH="1">
                <a:off x="8016273" y="2499309"/>
                <a:ext cx="35985" cy="288643"/>
              </a:xfrm>
              <a:custGeom>
                <a:avLst/>
                <a:gdLst/>
                <a:ahLst/>
                <a:cxnLst/>
                <a:rect l="l" t="t" r="r" b="b"/>
                <a:pathLst>
                  <a:path w="743" h="5960" extrusionOk="0">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24"/>
              <p:cNvSpPr/>
              <p:nvPr/>
            </p:nvSpPr>
            <p:spPr>
              <a:xfrm flipH="1">
                <a:off x="8275432" y="2450296"/>
                <a:ext cx="90617" cy="42279"/>
              </a:xfrm>
              <a:custGeom>
                <a:avLst/>
                <a:gdLst/>
                <a:ahLst/>
                <a:cxnLst/>
                <a:rect l="l" t="t" r="r" b="b"/>
                <a:pathLst>
                  <a:path w="1871" h="873" extrusionOk="0">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24"/>
              <p:cNvSpPr/>
              <p:nvPr/>
            </p:nvSpPr>
            <p:spPr>
              <a:xfrm flipH="1">
                <a:off x="8175662" y="2446277"/>
                <a:ext cx="68338" cy="49108"/>
              </a:xfrm>
              <a:custGeom>
                <a:avLst/>
                <a:gdLst/>
                <a:ahLst/>
                <a:cxnLst/>
                <a:rect l="l" t="t" r="r" b="b"/>
                <a:pathLst>
                  <a:path w="1411" h="1014" extrusionOk="0">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24"/>
              <p:cNvSpPr/>
              <p:nvPr/>
            </p:nvSpPr>
            <p:spPr>
              <a:xfrm flipH="1">
                <a:off x="8248311" y="2475335"/>
                <a:ext cx="15014" cy="131148"/>
              </a:xfrm>
              <a:custGeom>
                <a:avLst/>
                <a:gdLst/>
                <a:ahLst/>
                <a:cxnLst/>
                <a:rect l="l" t="t" r="r" b="b"/>
                <a:pathLst>
                  <a:path w="310" h="2708" extrusionOk="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24"/>
              <p:cNvSpPr/>
              <p:nvPr/>
            </p:nvSpPr>
            <p:spPr>
              <a:xfrm flipH="1">
                <a:off x="8495167" y="2979504"/>
                <a:ext cx="156195" cy="39519"/>
              </a:xfrm>
              <a:custGeom>
                <a:avLst/>
                <a:gdLst/>
                <a:ahLst/>
                <a:cxnLst/>
                <a:rect l="l" t="t" r="r" b="b"/>
                <a:pathLst>
                  <a:path w="3225" h="816" extrusionOk="0">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24"/>
              <p:cNvSpPr/>
              <p:nvPr/>
            </p:nvSpPr>
            <p:spPr>
              <a:xfrm flipH="1">
                <a:off x="8493811" y="2960180"/>
                <a:ext cx="142392" cy="59666"/>
              </a:xfrm>
              <a:custGeom>
                <a:avLst/>
                <a:gdLst/>
                <a:ahLst/>
                <a:cxnLst/>
                <a:rect l="l" t="t" r="r" b="b"/>
                <a:pathLst>
                  <a:path w="2940" h="1232" extrusionOk="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24"/>
              <p:cNvSpPr/>
              <p:nvPr/>
            </p:nvSpPr>
            <p:spPr>
              <a:xfrm flipH="1">
                <a:off x="7734980" y="2699911"/>
                <a:ext cx="77250" cy="110469"/>
              </a:xfrm>
              <a:custGeom>
                <a:avLst/>
                <a:gdLst/>
                <a:ahLst/>
                <a:cxnLst/>
                <a:rect l="l" t="t" r="r" b="b"/>
                <a:pathLst>
                  <a:path w="1595" h="2281" extrusionOk="0">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24"/>
              <p:cNvSpPr/>
              <p:nvPr/>
            </p:nvSpPr>
            <p:spPr>
              <a:xfrm flipH="1">
                <a:off x="7738128" y="2702332"/>
                <a:ext cx="88196" cy="85963"/>
              </a:xfrm>
              <a:custGeom>
                <a:avLst/>
                <a:gdLst/>
                <a:ahLst/>
                <a:cxnLst/>
                <a:rect l="l" t="t" r="r" b="b"/>
                <a:pathLst>
                  <a:path w="1821" h="1775" extrusionOk="0">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24"/>
              <p:cNvSpPr/>
              <p:nvPr/>
            </p:nvSpPr>
            <p:spPr>
              <a:xfrm flipH="1">
                <a:off x="8307785" y="2605131"/>
                <a:ext cx="42136" cy="39906"/>
              </a:xfrm>
              <a:custGeom>
                <a:avLst/>
                <a:gdLst/>
                <a:ahLst/>
                <a:cxnLst/>
                <a:rect l="l" t="t" r="r" b="b"/>
                <a:pathLst>
                  <a:path w="870" h="824" extrusionOk="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24"/>
              <p:cNvSpPr/>
              <p:nvPr/>
            </p:nvSpPr>
            <p:spPr>
              <a:xfrm flipH="1">
                <a:off x="8571303" y="2808493"/>
                <a:ext cx="42330" cy="39858"/>
              </a:xfrm>
              <a:custGeom>
                <a:avLst/>
                <a:gdLst/>
                <a:ahLst/>
                <a:cxnLst/>
                <a:rect l="l" t="t" r="r" b="b"/>
                <a:pathLst>
                  <a:path w="874" h="823" extrusionOk="0">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24"/>
              <p:cNvSpPr/>
              <p:nvPr/>
            </p:nvSpPr>
            <p:spPr>
              <a:xfrm flipH="1">
                <a:off x="7945853" y="2606293"/>
                <a:ext cx="42136" cy="39906"/>
              </a:xfrm>
              <a:custGeom>
                <a:avLst/>
                <a:gdLst/>
                <a:ahLst/>
                <a:cxnLst/>
                <a:rect l="l" t="t" r="r" b="b"/>
                <a:pathLst>
                  <a:path w="870" h="824" extrusionOk="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24"/>
              <p:cNvSpPr/>
              <p:nvPr/>
            </p:nvSpPr>
            <p:spPr>
              <a:xfrm flipH="1">
                <a:off x="8026880" y="3084357"/>
                <a:ext cx="42282" cy="39955"/>
              </a:xfrm>
              <a:custGeom>
                <a:avLst/>
                <a:gdLst/>
                <a:ahLst/>
                <a:cxnLst/>
                <a:rect l="l" t="t" r="r" b="b"/>
                <a:pathLst>
                  <a:path w="873" h="825" extrusionOk="0">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24"/>
              <p:cNvSpPr/>
              <p:nvPr/>
            </p:nvSpPr>
            <p:spPr>
              <a:xfrm flipH="1">
                <a:off x="8335585" y="3084357"/>
                <a:ext cx="42330" cy="39955"/>
              </a:xfrm>
              <a:custGeom>
                <a:avLst/>
                <a:gdLst/>
                <a:ahLst/>
                <a:cxnLst/>
                <a:rect l="l" t="t" r="r" b="b"/>
                <a:pathLst>
                  <a:path w="874" h="825" extrusionOk="0">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24"/>
              <p:cNvSpPr/>
              <p:nvPr/>
            </p:nvSpPr>
            <p:spPr>
              <a:xfrm flipH="1">
                <a:off x="8212519" y="2910732"/>
                <a:ext cx="42330" cy="39858"/>
              </a:xfrm>
              <a:custGeom>
                <a:avLst/>
                <a:gdLst/>
                <a:ahLst/>
                <a:cxnLst/>
                <a:rect l="l" t="t" r="r" b="b"/>
                <a:pathLst>
                  <a:path w="874" h="823" extrusionOk="0">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24"/>
              <p:cNvSpPr/>
              <p:nvPr/>
            </p:nvSpPr>
            <p:spPr>
              <a:xfrm flipH="1">
                <a:off x="8151689" y="2708047"/>
                <a:ext cx="23683" cy="22423"/>
              </a:xfrm>
              <a:custGeom>
                <a:avLst/>
                <a:gdLst/>
                <a:ahLst/>
                <a:cxnLst/>
                <a:rect l="l" t="t" r="r" b="b"/>
                <a:pathLst>
                  <a:path w="489" h="463" extrusionOk="0">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24"/>
              <p:cNvSpPr/>
              <p:nvPr/>
            </p:nvSpPr>
            <p:spPr>
              <a:xfrm flipH="1">
                <a:off x="8117448" y="2554666"/>
                <a:ext cx="23683" cy="22472"/>
              </a:xfrm>
              <a:custGeom>
                <a:avLst/>
                <a:gdLst/>
                <a:ahLst/>
                <a:cxnLst/>
                <a:rect l="l" t="t" r="r" b="b"/>
                <a:pathLst>
                  <a:path w="489" h="464" extrusionOk="0">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24"/>
              <p:cNvSpPr/>
              <p:nvPr/>
            </p:nvSpPr>
            <p:spPr>
              <a:xfrm flipH="1">
                <a:off x="8336457" y="2823846"/>
                <a:ext cx="23732" cy="22423"/>
              </a:xfrm>
              <a:custGeom>
                <a:avLst/>
                <a:gdLst/>
                <a:ahLst/>
                <a:cxnLst/>
                <a:rect l="l" t="t" r="r" b="b"/>
                <a:pathLst>
                  <a:path w="490" h="463" extrusionOk="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24"/>
              <p:cNvSpPr/>
              <p:nvPr/>
            </p:nvSpPr>
            <p:spPr>
              <a:xfrm flipH="1">
                <a:off x="8526988" y="2603823"/>
                <a:ext cx="23829" cy="22375"/>
              </a:xfrm>
              <a:custGeom>
                <a:avLst/>
                <a:gdLst/>
                <a:ahLst/>
                <a:cxnLst/>
                <a:rect l="l" t="t" r="r" b="b"/>
                <a:pathLst>
                  <a:path w="492" h="462" extrusionOk="0">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24"/>
              <p:cNvSpPr/>
              <p:nvPr/>
            </p:nvSpPr>
            <p:spPr>
              <a:xfrm flipH="1">
                <a:off x="8177213" y="3063145"/>
                <a:ext cx="23732" cy="22375"/>
              </a:xfrm>
              <a:custGeom>
                <a:avLst/>
                <a:gdLst/>
                <a:ahLst/>
                <a:cxnLst/>
                <a:rect l="l" t="t" r="r" b="b"/>
                <a:pathLst>
                  <a:path w="490" h="462" extrusionOk="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24"/>
              <p:cNvSpPr/>
              <p:nvPr/>
            </p:nvSpPr>
            <p:spPr>
              <a:xfrm flipH="1">
                <a:off x="8084417" y="2897365"/>
                <a:ext cx="23683" cy="22423"/>
              </a:xfrm>
              <a:custGeom>
                <a:avLst/>
                <a:gdLst/>
                <a:ahLst/>
                <a:cxnLst/>
                <a:rect l="l" t="t" r="r" b="b"/>
                <a:pathLst>
                  <a:path w="489" h="463" extrusionOk="0">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24"/>
              <p:cNvSpPr/>
              <p:nvPr/>
            </p:nvSpPr>
            <p:spPr>
              <a:xfrm flipH="1">
                <a:off x="7857555" y="3164991"/>
                <a:ext cx="593008" cy="1690546"/>
              </a:xfrm>
              <a:custGeom>
                <a:avLst/>
                <a:gdLst/>
                <a:ahLst/>
                <a:cxnLst/>
                <a:rect l="l" t="t" r="r" b="b"/>
                <a:pathLst>
                  <a:path w="12244" h="34907" extrusionOk="0">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24"/>
              <p:cNvSpPr/>
              <p:nvPr/>
            </p:nvSpPr>
            <p:spPr>
              <a:xfrm flipH="1">
                <a:off x="8316988" y="3177442"/>
                <a:ext cx="4940" cy="1671271"/>
              </a:xfrm>
              <a:custGeom>
                <a:avLst/>
                <a:gdLst/>
                <a:ahLst/>
                <a:cxnLst/>
                <a:rect l="l" t="t" r="r" b="b"/>
                <a:pathLst>
                  <a:path w="102" h="34509" extrusionOk="0">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24"/>
              <p:cNvSpPr/>
              <p:nvPr/>
            </p:nvSpPr>
            <p:spPr>
              <a:xfrm flipH="1">
                <a:off x="7980481" y="3191729"/>
                <a:ext cx="90084" cy="1656984"/>
              </a:xfrm>
              <a:custGeom>
                <a:avLst/>
                <a:gdLst/>
                <a:ahLst/>
                <a:cxnLst/>
                <a:rect l="l" t="t" r="r" b="b"/>
                <a:pathLst>
                  <a:path w="1860" h="34214" extrusionOk="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24"/>
              <p:cNvSpPr/>
              <p:nvPr/>
            </p:nvSpPr>
            <p:spPr>
              <a:xfrm flipH="1">
                <a:off x="8159680" y="3181268"/>
                <a:ext cx="26493" cy="182823"/>
              </a:xfrm>
              <a:custGeom>
                <a:avLst/>
                <a:gdLst/>
                <a:ahLst/>
                <a:cxnLst/>
                <a:rect l="l" t="t" r="r" b="b"/>
                <a:pathLst>
                  <a:path w="547" h="3775" extrusionOk="0">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24"/>
              <p:cNvSpPr/>
              <p:nvPr/>
            </p:nvSpPr>
            <p:spPr>
              <a:xfrm flipH="1">
                <a:off x="8189224" y="3198606"/>
                <a:ext cx="25572" cy="24651"/>
              </a:xfrm>
              <a:custGeom>
                <a:avLst/>
                <a:gdLst/>
                <a:ahLst/>
                <a:cxnLst/>
                <a:rect l="l" t="t" r="r" b="b"/>
                <a:pathLst>
                  <a:path w="528" h="509" extrusionOk="0">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24"/>
              <p:cNvSpPr/>
              <p:nvPr/>
            </p:nvSpPr>
            <p:spPr>
              <a:xfrm flipH="1">
                <a:off x="8016411" y="2913589"/>
                <a:ext cx="669289" cy="285204"/>
              </a:xfrm>
              <a:custGeom>
                <a:avLst/>
                <a:gdLst/>
                <a:ahLst/>
                <a:cxnLst/>
                <a:rect l="l" t="t" r="r" b="b"/>
                <a:pathLst>
                  <a:path w="13819" h="5889" extrusionOk="0">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20" name="Google Shape;620;p24"/>
            <p:cNvSpPr/>
            <p:nvPr/>
          </p:nvSpPr>
          <p:spPr>
            <a:xfrm rot="-5400000">
              <a:off x="8133000" y="2006075"/>
              <a:ext cx="87600" cy="27900"/>
            </a:xfrm>
            <a:prstGeom prst="rtTriangle">
              <a:avLst/>
            </a:prstGeom>
            <a:solidFill>
              <a:srgbClr val="DD7E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1" name="Google Shape;621;p24"/>
          <p:cNvGrpSpPr/>
          <p:nvPr/>
        </p:nvGrpSpPr>
        <p:grpSpPr>
          <a:xfrm>
            <a:off x="591096" y="2830324"/>
            <a:ext cx="519733" cy="485268"/>
            <a:chOff x="4694531" y="2250235"/>
            <a:chExt cx="1090502" cy="1018186"/>
          </a:xfrm>
        </p:grpSpPr>
        <p:sp>
          <p:nvSpPr>
            <p:cNvPr id="622" name="Google Shape;622;p24"/>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24"/>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24"/>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24"/>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6" name="Google Shape;626;p24"/>
          <p:cNvGrpSpPr/>
          <p:nvPr/>
        </p:nvGrpSpPr>
        <p:grpSpPr>
          <a:xfrm>
            <a:off x="1433177" y="4004850"/>
            <a:ext cx="335765" cy="313500"/>
            <a:chOff x="4694531" y="2250235"/>
            <a:chExt cx="1090502" cy="1018186"/>
          </a:xfrm>
        </p:grpSpPr>
        <p:sp>
          <p:nvSpPr>
            <p:cNvPr id="627" name="Google Shape;627;p24"/>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24"/>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24"/>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24"/>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634"/>
        <p:cNvGrpSpPr/>
        <p:nvPr/>
      </p:nvGrpSpPr>
      <p:grpSpPr>
        <a:xfrm>
          <a:off x="0" y="0"/>
          <a:ext cx="0" cy="0"/>
          <a:chOff x="0" y="0"/>
          <a:chExt cx="0" cy="0"/>
        </a:xfrm>
      </p:grpSpPr>
      <p:sp>
        <p:nvSpPr>
          <p:cNvPr id="635" name="Google Shape;635;p25"/>
          <p:cNvSpPr txBox="1">
            <a:spLocks noGrp="1"/>
          </p:cNvSpPr>
          <p:nvPr>
            <p:ph type="ctrTitle" idx="8"/>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SzPts val="2400"/>
              <a:buNone/>
            </a:pPr>
            <a:r>
              <a:rPr lang="en">
                <a:solidFill>
                  <a:schemeClr val="accent3"/>
                </a:solidFill>
              </a:rPr>
              <a:t>CHECKINg IN! </a:t>
            </a:r>
            <a:endParaRPr>
              <a:solidFill>
                <a:schemeClr val="accent3"/>
              </a:solidFill>
            </a:endParaRPr>
          </a:p>
        </p:txBody>
      </p:sp>
      <p:sp>
        <p:nvSpPr>
          <p:cNvPr id="636" name="Google Shape;636;p25"/>
          <p:cNvSpPr txBox="1"/>
          <p:nvPr/>
        </p:nvSpPr>
        <p:spPr>
          <a:xfrm>
            <a:off x="224550" y="1301950"/>
            <a:ext cx="6218400" cy="32325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accent3"/>
              </a:buClr>
              <a:buSzPts val="1800"/>
              <a:buFont typeface="Anaheim"/>
              <a:buAutoNum type="arabicPeriod"/>
            </a:pPr>
            <a:r>
              <a:rPr lang="en" sz="1800" b="1" i="1">
                <a:solidFill>
                  <a:schemeClr val="accent3"/>
                </a:solidFill>
                <a:latin typeface="Anaheim"/>
                <a:ea typeface="Anaheim"/>
                <a:cs typeface="Anaheim"/>
                <a:sym typeface="Anaheim"/>
              </a:rPr>
              <a:t>How are we feeling? </a:t>
            </a:r>
            <a:endParaRPr sz="1800" b="1" i="1">
              <a:solidFill>
                <a:schemeClr val="accent3"/>
              </a:solidFill>
              <a:latin typeface="Anaheim"/>
              <a:ea typeface="Anaheim"/>
              <a:cs typeface="Anaheim"/>
              <a:sym typeface="Anaheim"/>
            </a:endParaRPr>
          </a:p>
          <a:p>
            <a:pPr marL="0" lvl="0" indent="0" algn="l" rtl="0">
              <a:spcBef>
                <a:spcPts val="0"/>
              </a:spcBef>
              <a:spcAft>
                <a:spcPts val="0"/>
              </a:spcAft>
              <a:buNone/>
            </a:pPr>
            <a:endParaRPr sz="1800" b="1" i="1">
              <a:solidFill>
                <a:schemeClr val="accent3"/>
              </a:solidFill>
              <a:latin typeface="Anaheim"/>
              <a:ea typeface="Anaheim"/>
              <a:cs typeface="Anaheim"/>
              <a:sym typeface="Anaheim"/>
            </a:endParaRPr>
          </a:p>
          <a:p>
            <a:pPr marL="0" lvl="0" indent="0" algn="l" rtl="0">
              <a:spcBef>
                <a:spcPts val="0"/>
              </a:spcBef>
              <a:spcAft>
                <a:spcPts val="0"/>
              </a:spcAft>
              <a:buNone/>
            </a:pPr>
            <a:endParaRPr sz="1800" b="1" i="1">
              <a:solidFill>
                <a:schemeClr val="accent3"/>
              </a:solidFill>
              <a:latin typeface="Anaheim"/>
              <a:ea typeface="Anaheim"/>
              <a:cs typeface="Anaheim"/>
              <a:sym typeface="Anaheim"/>
            </a:endParaRPr>
          </a:p>
          <a:p>
            <a:pPr marL="0" lvl="0" indent="0" algn="l" rtl="0">
              <a:spcBef>
                <a:spcPts val="0"/>
              </a:spcBef>
              <a:spcAft>
                <a:spcPts val="0"/>
              </a:spcAft>
              <a:buNone/>
            </a:pPr>
            <a:endParaRPr sz="1800" b="1" i="1">
              <a:solidFill>
                <a:schemeClr val="accent3"/>
              </a:solidFill>
              <a:latin typeface="Anaheim"/>
              <a:ea typeface="Anaheim"/>
              <a:cs typeface="Anaheim"/>
              <a:sym typeface="Anaheim"/>
            </a:endParaRPr>
          </a:p>
          <a:p>
            <a:pPr marL="0" lvl="0" indent="0" algn="l" rtl="0">
              <a:spcBef>
                <a:spcPts val="0"/>
              </a:spcBef>
              <a:spcAft>
                <a:spcPts val="0"/>
              </a:spcAft>
              <a:buNone/>
            </a:pPr>
            <a:endParaRPr sz="1800" b="1" i="1">
              <a:solidFill>
                <a:schemeClr val="accent3"/>
              </a:solidFill>
              <a:latin typeface="Anaheim"/>
              <a:ea typeface="Anaheim"/>
              <a:cs typeface="Anaheim"/>
              <a:sym typeface="Anaheim"/>
            </a:endParaRPr>
          </a:p>
          <a:p>
            <a:pPr marL="457200" lvl="0" indent="-342900" algn="l" rtl="0">
              <a:spcBef>
                <a:spcPts val="0"/>
              </a:spcBef>
              <a:spcAft>
                <a:spcPts val="0"/>
              </a:spcAft>
              <a:buClr>
                <a:schemeClr val="accent3"/>
              </a:buClr>
              <a:buSzPts val="1800"/>
              <a:buFont typeface="Anaheim"/>
              <a:buAutoNum type="arabicPeriod"/>
            </a:pPr>
            <a:r>
              <a:rPr lang="en" sz="1800" b="1" i="1">
                <a:solidFill>
                  <a:schemeClr val="accent3"/>
                </a:solidFill>
                <a:latin typeface="Anaheim"/>
                <a:ea typeface="Anaheim"/>
                <a:cs typeface="Anaheim"/>
                <a:sym typeface="Anaheim"/>
              </a:rPr>
              <a:t>What do we want to do about class on Tuesday the 22nd? </a:t>
            </a:r>
            <a:endParaRPr sz="1800" b="1" i="1">
              <a:solidFill>
                <a:schemeClr val="accent3"/>
              </a:solidFill>
              <a:latin typeface="Anaheim"/>
              <a:ea typeface="Anaheim"/>
              <a:cs typeface="Anaheim"/>
              <a:sym typeface="Anaheim"/>
            </a:endParaRPr>
          </a:p>
          <a:p>
            <a:pPr marL="0" lvl="0" indent="0" algn="l" rtl="0">
              <a:spcBef>
                <a:spcPts val="0"/>
              </a:spcBef>
              <a:spcAft>
                <a:spcPts val="0"/>
              </a:spcAft>
              <a:buNone/>
            </a:pPr>
            <a:endParaRPr sz="1800" b="1" i="1">
              <a:solidFill>
                <a:schemeClr val="accent3"/>
              </a:solidFill>
              <a:latin typeface="Anaheim"/>
              <a:ea typeface="Anaheim"/>
              <a:cs typeface="Anaheim"/>
              <a:sym typeface="Anaheim"/>
            </a:endParaRPr>
          </a:p>
          <a:p>
            <a:pPr marL="0" lvl="0" indent="0" algn="l" rtl="0">
              <a:spcBef>
                <a:spcPts val="0"/>
              </a:spcBef>
              <a:spcAft>
                <a:spcPts val="0"/>
              </a:spcAft>
              <a:buNone/>
            </a:pPr>
            <a:endParaRPr sz="1800" b="1" i="1">
              <a:solidFill>
                <a:schemeClr val="accent3"/>
              </a:solidFill>
              <a:latin typeface="Anaheim"/>
              <a:ea typeface="Anaheim"/>
              <a:cs typeface="Anaheim"/>
              <a:sym typeface="Anaheim"/>
            </a:endParaRPr>
          </a:p>
          <a:p>
            <a:pPr marL="0" lvl="0" indent="0" algn="l" rtl="0">
              <a:spcBef>
                <a:spcPts val="0"/>
              </a:spcBef>
              <a:spcAft>
                <a:spcPts val="0"/>
              </a:spcAft>
              <a:buNone/>
            </a:pPr>
            <a:endParaRPr sz="1800" b="1" i="1">
              <a:solidFill>
                <a:schemeClr val="accent3"/>
              </a:solidFill>
              <a:latin typeface="Anaheim"/>
              <a:ea typeface="Anaheim"/>
              <a:cs typeface="Anaheim"/>
              <a:sym typeface="Anaheim"/>
            </a:endParaRPr>
          </a:p>
          <a:p>
            <a:pPr marL="0" lvl="0" indent="0" algn="l" rtl="0">
              <a:spcBef>
                <a:spcPts val="0"/>
              </a:spcBef>
              <a:spcAft>
                <a:spcPts val="0"/>
              </a:spcAft>
              <a:buNone/>
            </a:pPr>
            <a:endParaRPr sz="1800" b="1" i="1">
              <a:solidFill>
                <a:schemeClr val="accent3"/>
              </a:solidFill>
              <a:latin typeface="Anaheim"/>
              <a:ea typeface="Anaheim"/>
              <a:cs typeface="Anaheim"/>
              <a:sym typeface="Anaheim"/>
            </a:endParaRPr>
          </a:p>
          <a:p>
            <a:pPr marL="457200" lvl="0" indent="-342900" algn="l" rtl="0">
              <a:spcBef>
                <a:spcPts val="0"/>
              </a:spcBef>
              <a:spcAft>
                <a:spcPts val="0"/>
              </a:spcAft>
              <a:buClr>
                <a:schemeClr val="accent3"/>
              </a:buClr>
              <a:buSzPts val="1800"/>
              <a:buFont typeface="Anaheim"/>
              <a:buAutoNum type="arabicPeriod"/>
            </a:pPr>
            <a:r>
              <a:rPr lang="en" sz="1800" b="1" i="1">
                <a:solidFill>
                  <a:schemeClr val="accent3"/>
                </a:solidFill>
                <a:latin typeface="Anaheim"/>
                <a:ea typeface="Anaheim"/>
                <a:cs typeface="Anaheim"/>
                <a:sym typeface="Anaheim"/>
              </a:rPr>
              <a:t>Final Project Discussion</a:t>
            </a:r>
            <a:endParaRPr sz="1800" b="1" i="1">
              <a:solidFill>
                <a:schemeClr val="accent3"/>
              </a:solidFill>
              <a:latin typeface="Anaheim"/>
              <a:ea typeface="Anaheim"/>
              <a:cs typeface="Anaheim"/>
              <a:sym typeface="Anahei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640"/>
        <p:cNvGrpSpPr/>
        <p:nvPr/>
      </p:nvGrpSpPr>
      <p:grpSpPr>
        <a:xfrm>
          <a:off x="0" y="0"/>
          <a:ext cx="0" cy="0"/>
          <a:chOff x="0" y="0"/>
          <a:chExt cx="0" cy="0"/>
        </a:xfrm>
      </p:grpSpPr>
      <p:grpSp>
        <p:nvGrpSpPr>
          <p:cNvPr id="641" name="Google Shape;641;p26"/>
          <p:cNvGrpSpPr/>
          <p:nvPr/>
        </p:nvGrpSpPr>
        <p:grpSpPr>
          <a:xfrm>
            <a:off x="6611897" y="276273"/>
            <a:ext cx="519733" cy="485268"/>
            <a:chOff x="4694531" y="2250235"/>
            <a:chExt cx="1090502" cy="1018186"/>
          </a:xfrm>
        </p:grpSpPr>
        <p:sp>
          <p:nvSpPr>
            <p:cNvPr id="642" name="Google Shape;642;p26"/>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6"/>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6"/>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6"/>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6" name="Google Shape;646;p26"/>
          <p:cNvSpPr txBox="1">
            <a:spLocks noGrp="1"/>
          </p:cNvSpPr>
          <p:nvPr>
            <p:ph type="ctrTitle"/>
          </p:nvPr>
        </p:nvSpPr>
        <p:spPr>
          <a:xfrm>
            <a:off x="2237395" y="1645788"/>
            <a:ext cx="4669200" cy="384900"/>
          </a:xfrm>
          <a:prstGeom prst="rect">
            <a:avLst/>
          </a:prstGeom>
          <a:noFill/>
          <a:ln>
            <a:noFill/>
          </a:ln>
        </p:spPr>
        <p:txBody>
          <a:bodyPr spcFirstLastPara="1" wrap="square" lIns="91425" tIns="91425" rIns="91425" bIns="91425" anchor="b" anchorCtr="0">
            <a:noAutofit/>
          </a:bodyPr>
          <a:lstStyle/>
          <a:p>
            <a:pPr marL="457200" lvl="0" indent="0" algn="ctr" rtl="0">
              <a:lnSpc>
                <a:spcPct val="100000"/>
              </a:lnSpc>
              <a:spcBef>
                <a:spcPts val="0"/>
              </a:spcBef>
              <a:spcAft>
                <a:spcPts val="0"/>
              </a:spcAft>
              <a:buNone/>
            </a:pPr>
            <a:r>
              <a:rPr lang="en"/>
              <a:t>HW REVIEW</a:t>
            </a:r>
            <a:endParaRPr/>
          </a:p>
        </p:txBody>
      </p:sp>
      <p:grpSp>
        <p:nvGrpSpPr>
          <p:cNvPr id="647" name="Google Shape;647;p26"/>
          <p:cNvGrpSpPr/>
          <p:nvPr/>
        </p:nvGrpSpPr>
        <p:grpSpPr>
          <a:xfrm>
            <a:off x="4857224" y="3201746"/>
            <a:ext cx="2371910" cy="1507092"/>
            <a:chOff x="4857224" y="3518946"/>
            <a:chExt cx="2371910" cy="1507092"/>
          </a:xfrm>
        </p:grpSpPr>
        <p:sp>
          <p:nvSpPr>
            <p:cNvPr id="648" name="Google Shape;648;p26"/>
            <p:cNvSpPr/>
            <p:nvPr/>
          </p:nvSpPr>
          <p:spPr>
            <a:xfrm flipH="1">
              <a:off x="6620122" y="4175756"/>
              <a:ext cx="454956" cy="850283"/>
            </a:xfrm>
            <a:custGeom>
              <a:avLst/>
              <a:gdLst/>
              <a:ahLst/>
              <a:cxnLst/>
              <a:rect l="l" t="t" r="r" b="b"/>
              <a:pathLst>
                <a:path w="9415" h="17596" extrusionOk="0">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26"/>
            <p:cNvSpPr/>
            <p:nvPr/>
          </p:nvSpPr>
          <p:spPr>
            <a:xfrm flipH="1">
              <a:off x="4865016" y="4175756"/>
              <a:ext cx="455005" cy="850283"/>
            </a:xfrm>
            <a:custGeom>
              <a:avLst/>
              <a:gdLst/>
              <a:ahLst/>
              <a:cxnLst/>
              <a:rect l="l" t="t" r="r" b="b"/>
              <a:pathLst>
                <a:path w="9416" h="17596" extrusionOk="0">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26"/>
            <p:cNvSpPr/>
            <p:nvPr/>
          </p:nvSpPr>
          <p:spPr>
            <a:xfrm flipH="1">
              <a:off x="4857224" y="3925297"/>
              <a:ext cx="2371910" cy="250504"/>
            </a:xfrm>
            <a:custGeom>
              <a:avLst/>
              <a:gdLst/>
              <a:ahLst/>
              <a:cxnLst/>
              <a:rect l="l" t="t" r="r" b="b"/>
              <a:pathLst>
                <a:path w="49085" h="5184" extrusionOk="0">
                  <a:moveTo>
                    <a:pt x="1" y="0"/>
                  </a:moveTo>
                  <a:lnTo>
                    <a:pt x="1" y="5184"/>
                  </a:lnTo>
                  <a:lnTo>
                    <a:pt x="49084" y="5184"/>
                  </a:lnTo>
                  <a:lnTo>
                    <a:pt x="49084"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6"/>
            <p:cNvSpPr/>
            <p:nvPr/>
          </p:nvSpPr>
          <p:spPr>
            <a:xfrm flipH="1">
              <a:off x="6769635" y="4175756"/>
              <a:ext cx="455005" cy="850283"/>
            </a:xfrm>
            <a:custGeom>
              <a:avLst/>
              <a:gdLst/>
              <a:ahLst/>
              <a:cxnLst/>
              <a:rect l="l" t="t" r="r" b="b"/>
              <a:pathLst>
                <a:path w="9416" h="17596" extrusionOk="0">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6"/>
            <p:cNvSpPr/>
            <p:nvPr/>
          </p:nvSpPr>
          <p:spPr>
            <a:xfrm flipH="1">
              <a:off x="5039125" y="4175756"/>
              <a:ext cx="455005" cy="850283"/>
            </a:xfrm>
            <a:custGeom>
              <a:avLst/>
              <a:gdLst/>
              <a:ahLst/>
              <a:cxnLst/>
              <a:rect l="l" t="t" r="r" b="b"/>
              <a:pathLst>
                <a:path w="9416" h="17596" extrusionOk="0">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6"/>
            <p:cNvSpPr/>
            <p:nvPr/>
          </p:nvSpPr>
          <p:spPr>
            <a:xfrm flipH="1">
              <a:off x="5686280" y="3518946"/>
              <a:ext cx="881692" cy="406392"/>
            </a:xfrm>
            <a:custGeom>
              <a:avLst/>
              <a:gdLst/>
              <a:ahLst/>
              <a:cxnLst/>
              <a:rect l="l" t="t" r="r" b="b"/>
              <a:pathLst>
                <a:path w="18246" h="8410" extrusionOk="0">
                  <a:moveTo>
                    <a:pt x="6106" y="0"/>
                  </a:moveTo>
                  <a:lnTo>
                    <a:pt x="4096" y="8004"/>
                  </a:lnTo>
                  <a:lnTo>
                    <a:pt x="1" y="8004"/>
                  </a:lnTo>
                  <a:lnTo>
                    <a:pt x="1" y="8409"/>
                  </a:lnTo>
                  <a:lnTo>
                    <a:pt x="16490" y="8409"/>
                  </a:lnTo>
                  <a:lnTo>
                    <a:pt x="18245"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6"/>
            <p:cNvSpPr/>
            <p:nvPr/>
          </p:nvSpPr>
          <p:spPr>
            <a:xfrm flipH="1">
              <a:off x="5968473" y="3699820"/>
              <a:ext cx="57455" cy="57455"/>
            </a:xfrm>
            <a:custGeom>
              <a:avLst/>
              <a:gdLst/>
              <a:ahLst/>
              <a:cxnLst/>
              <a:rect l="l" t="t" r="r" b="b"/>
              <a:pathLst>
                <a:path w="1189" h="1189" extrusionOk="0">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6"/>
            <p:cNvSpPr/>
            <p:nvPr/>
          </p:nvSpPr>
          <p:spPr>
            <a:xfrm flipH="1">
              <a:off x="5488240" y="3848994"/>
              <a:ext cx="284136" cy="169805"/>
            </a:xfrm>
            <a:custGeom>
              <a:avLst/>
              <a:gdLst/>
              <a:ahLst/>
              <a:cxnLst/>
              <a:rect l="l" t="t" r="r" b="b"/>
              <a:pathLst>
                <a:path w="5880" h="3514" extrusionOk="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6" name="Google Shape;656;p26"/>
          <p:cNvSpPr/>
          <p:nvPr/>
        </p:nvSpPr>
        <p:spPr>
          <a:xfrm flipH="1">
            <a:off x="7815668" y="4906241"/>
            <a:ext cx="6829" cy="3196"/>
          </a:xfrm>
          <a:custGeom>
            <a:avLst/>
            <a:gdLst/>
            <a:ahLst/>
            <a:cxnLst/>
            <a:rect l="l" t="t" r="r" b="b"/>
            <a:pathLst>
              <a:path w="141" h="66" extrusionOk="0">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7" name="Google Shape;657;p26"/>
          <p:cNvGrpSpPr/>
          <p:nvPr/>
        </p:nvGrpSpPr>
        <p:grpSpPr>
          <a:xfrm>
            <a:off x="4695403" y="4708841"/>
            <a:ext cx="4600713" cy="150450"/>
            <a:chOff x="0" y="4397412"/>
            <a:chExt cx="4600713" cy="150450"/>
          </a:xfrm>
        </p:grpSpPr>
        <p:sp>
          <p:nvSpPr>
            <p:cNvPr id="658" name="Google Shape;658;p26"/>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6"/>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6"/>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6"/>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6"/>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3" name="Google Shape;663;p26"/>
          <p:cNvGrpSpPr/>
          <p:nvPr/>
        </p:nvGrpSpPr>
        <p:grpSpPr>
          <a:xfrm>
            <a:off x="7352176" y="1189928"/>
            <a:ext cx="1000385" cy="883233"/>
            <a:chOff x="6472501" y="1326053"/>
            <a:chExt cx="1000385" cy="883233"/>
          </a:xfrm>
        </p:grpSpPr>
        <p:sp>
          <p:nvSpPr>
            <p:cNvPr id="664" name="Google Shape;664;p26"/>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6"/>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6"/>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6"/>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8" name="Google Shape;668;p26"/>
          <p:cNvGrpSpPr/>
          <p:nvPr/>
        </p:nvGrpSpPr>
        <p:grpSpPr>
          <a:xfrm>
            <a:off x="7352169" y="1792626"/>
            <a:ext cx="1333531" cy="2916202"/>
            <a:chOff x="7352169" y="1792626"/>
            <a:chExt cx="1333531" cy="2916202"/>
          </a:xfrm>
        </p:grpSpPr>
        <p:grpSp>
          <p:nvGrpSpPr>
            <p:cNvPr id="669" name="Google Shape;669;p26"/>
            <p:cNvGrpSpPr/>
            <p:nvPr/>
          </p:nvGrpSpPr>
          <p:grpSpPr>
            <a:xfrm>
              <a:off x="7352169" y="1792626"/>
              <a:ext cx="1333531" cy="2916202"/>
              <a:chOff x="7352169" y="1999451"/>
              <a:chExt cx="1333531" cy="2916202"/>
            </a:xfrm>
          </p:grpSpPr>
          <p:grpSp>
            <p:nvGrpSpPr>
              <p:cNvPr id="670" name="Google Shape;670;p26"/>
              <p:cNvGrpSpPr/>
              <p:nvPr/>
            </p:nvGrpSpPr>
            <p:grpSpPr>
              <a:xfrm>
                <a:off x="7788629" y="4788728"/>
                <a:ext cx="623190" cy="126924"/>
                <a:chOff x="7605347" y="4840573"/>
                <a:chExt cx="925163" cy="188427"/>
              </a:xfrm>
            </p:grpSpPr>
            <p:sp>
              <p:nvSpPr>
                <p:cNvPr id="671" name="Google Shape;671;p26"/>
                <p:cNvSpPr/>
                <p:nvPr/>
              </p:nvSpPr>
              <p:spPr>
                <a:xfrm flipH="1">
                  <a:off x="8100033" y="4840573"/>
                  <a:ext cx="429399" cy="187705"/>
                </a:xfrm>
                <a:custGeom>
                  <a:avLst/>
                  <a:gdLst/>
                  <a:ahLst/>
                  <a:cxnLst/>
                  <a:rect l="l" t="t" r="r" b="b"/>
                  <a:pathLst>
                    <a:path w="5973" h="2611" extrusionOk="0">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6"/>
                <p:cNvSpPr/>
                <p:nvPr/>
              </p:nvSpPr>
              <p:spPr>
                <a:xfrm flipH="1">
                  <a:off x="8139206" y="4986872"/>
                  <a:ext cx="61250" cy="27965"/>
                </a:xfrm>
                <a:custGeom>
                  <a:avLst/>
                  <a:gdLst/>
                  <a:ahLst/>
                  <a:cxnLst/>
                  <a:rect l="l" t="t" r="r" b="b"/>
                  <a:pathLst>
                    <a:path w="852" h="389" extrusionOk="0">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6"/>
                <p:cNvSpPr/>
                <p:nvPr/>
              </p:nvSpPr>
              <p:spPr>
                <a:xfrm flipH="1">
                  <a:off x="8138989" y="5014766"/>
                  <a:ext cx="10065" cy="5464"/>
                </a:xfrm>
                <a:custGeom>
                  <a:avLst/>
                  <a:gdLst/>
                  <a:ahLst/>
                  <a:cxnLst/>
                  <a:rect l="l" t="t" r="r" b="b"/>
                  <a:pathLst>
                    <a:path w="140" h="76" extrusionOk="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26"/>
                <p:cNvSpPr/>
                <p:nvPr/>
              </p:nvSpPr>
              <p:spPr>
                <a:xfrm flipH="1">
                  <a:off x="8305710" y="5024255"/>
                  <a:ext cx="221421" cy="4529"/>
                </a:xfrm>
                <a:custGeom>
                  <a:avLst/>
                  <a:gdLst/>
                  <a:ahLst/>
                  <a:cxnLst/>
                  <a:rect l="l" t="t" r="r" b="b"/>
                  <a:pathLst>
                    <a:path w="3080" h="63" extrusionOk="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26"/>
                <p:cNvSpPr/>
                <p:nvPr/>
              </p:nvSpPr>
              <p:spPr>
                <a:xfrm flipH="1">
                  <a:off x="8139716" y="4986872"/>
                  <a:ext cx="387415" cy="41337"/>
                </a:xfrm>
                <a:custGeom>
                  <a:avLst/>
                  <a:gdLst/>
                  <a:ahLst/>
                  <a:cxnLst/>
                  <a:rect l="l" t="t" r="r" b="b"/>
                  <a:pathLst>
                    <a:path w="5389" h="575" extrusionOk="0">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26"/>
                <p:cNvSpPr/>
                <p:nvPr/>
              </p:nvSpPr>
              <p:spPr>
                <a:xfrm flipH="1">
                  <a:off x="8139716" y="5013040"/>
                  <a:ext cx="390794" cy="8699"/>
                </a:xfrm>
                <a:custGeom>
                  <a:avLst/>
                  <a:gdLst/>
                  <a:ahLst/>
                  <a:cxnLst/>
                  <a:rect l="l" t="t" r="r" b="b"/>
                  <a:pathLst>
                    <a:path w="5436" h="121" extrusionOk="0">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26"/>
                <p:cNvSpPr/>
                <p:nvPr/>
              </p:nvSpPr>
              <p:spPr>
                <a:xfrm flipH="1">
                  <a:off x="8198300" y="4983996"/>
                  <a:ext cx="23436" cy="36448"/>
                </a:xfrm>
                <a:custGeom>
                  <a:avLst/>
                  <a:gdLst/>
                  <a:ahLst/>
                  <a:cxnLst/>
                  <a:rect l="l" t="t" r="r" b="b"/>
                  <a:pathLst>
                    <a:path w="326" h="507" extrusionOk="0">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26"/>
                <p:cNvSpPr/>
                <p:nvPr/>
              </p:nvSpPr>
              <p:spPr>
                <a:xfrm flipH="1">
                  <a:off x="8276302" y="4967677"/>
                  <a:ext cx="13156" cy="19554"/>
                </a:xfrm>
                <a:custGeom>
                  <a:avLst/>
                  <a:gdLst/>
                  <a:ahLst/>
                  <a:cxnLst/>
                  <a:rect l="l" t="t" r="r" b="b"/>
                  <a:pathLst>
                    <a:path w="183" h="272" extrusionOk="0">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26"/>
                <p:cNvSpPr/>
                <p:nvPr/>
              </p:nvSpPr>
              <p:spPr>
                <a:xfrm flipH="1">
                  <a:off x="8292765" y="4964298"/>
                  <a:ext cx="15313" cy="13443"/>
                </a:xfrm>
                <a:custGeom>
                  <a:avLst/>
                  <a:gdLst/>
                  <a:ahLst/>
                  <a:cxnLst/>
                  <a:rect l="l" t="t" r="r" b="b"/>
                  <a:pathLst>
                    <a:path w="213" h="187" extrusionOk="0">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26"/>
                <p:cNvSpPr/>
                <p:nvPr/>
              </p:nvSpPr>
              <p:spPr>
                <a:xfrm flipH="1">
                  <a:off x="8295569" y="4954592"/>
                  <a:ext cx="24155" cy="2732"/>
                </a:xfrm>
                <a:custGeom>
                  <a:avLst/>
                  <a:gdLst/>
                  <a:ahLst/>
                  <a:cxnLst/>
                  <a:rect l="l" t="t" r="r" b="b"/>
                  <a:pathLst>
                    <a:path w="336" h="38" extrusionOk="0">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26"/>
                <p:cNvSpPr/>
                <p:nvPr/>
              </p:nvSpPr>
              <p:spPr>
                <a:xfrm flipH="1">
                  <a:off x="8296432" y="4940430"/>
                  <a:ext cx="27893" cy="4026"/>
                </a:xfrm>
                <a:custGeom>
                  <a:avLst/>
                  <a:gdLst/>
                  <a:ahLst/>
                  <a:cxnLst/>
                  <a:rect l="l" t="t" r="r" b="b"/>
                  <a:pathLst>
                    <a:path w="388" h="56" extrusionOk="0">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26"/>
                <p:cNvSpPr/>
                <p:nvPr/>
              </p:nvSpPr>
              <p:spPr>
                <a:xfrm flipH="1">
                  <a:off x="8237553" y="4945750"/>
                  <a:ext cx="43709" cy="25161"/>
                </a:xfrm>
                <a:custGeom>
                  <a:avLst/>
                  <a:gdLst/>
                  <a:ahLst/>
                  <a:cxnLst/>
                  <a:rect l="l" t="t" r="r" b="b"/>
                  <a:pathLst>
                    <a:path w="608" h="350" extrusionOk="0">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26"/>
                <p:cNvSpPr/>
                <p:nvPr/>
              </p:nvSpPr>
              <p:spPr>
                <a:xfrm flipH="1">
                  <a:off x="8275009" y="4939136"/>
                  <a:ext cx="22430" cy="28468"/>
                </a:xfrm>
                <a:custGeom>
                  <a:avLst/>
                  <a:gdLst/>
                  <a:ahLst/>
                  <a:cxnLst/>
                  <a:rect l="l" t="t" r="r" b="b"/>
                  <a:pathLst>
                    <a:path w="312" h="396" extrusionOk="0">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26"/>
                <p:cNvSpPr/>
                <p:nvPr/>
              </p:nvSpPr>
              <p:spPr>
                <a:xfrm flipH="1">
                  <a:off x="8443739" y="4954305"/>
                  <a:ext cx="83105" cy="65420"/>
                </a:xfrm>
                <a:custGeom>
                  <a:avLst/>
                  <a:gdLst/>
                  <a:ahLst/>
                  <a:cxnLst/>
                  <a:rect l="l" t="t" r="r" b="b"/>
                  <a:pathLst>
                    <a:path w="1156" h="910" extrusionOk="0">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26"/>
                <p:cNvSpPr/>
                <p:nvPr/>
              </p:nvSpPr>
              <p:spPr>
                <a:xfrm flipH="1">
                  <a:off x="8502832" y="4859911"/>
                  <a:ext cx="2876" cy="94535"/>
                </a:xfrm>
                <a:custGeom>
                  <a:avLst/>
                  <a:gdLst/>
                  <a:ahLst/>
                  <a:cxnLst/>
                  <a:rect l="l" t="t" r="r" b="b"/>
                  <a:pathLst>
                    <a:path w="40" h="1315" extrusionOk="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26"/>
                <p:cNvSpPr/>
                <p:nvPr/>
              </p:nvSpPr>
              <p:spPr>
                <a:xfrm flipH="1">
                  <a:off x="8347763" y="4997440"/>
                  <a:ext cx="67361" cy="3666"/>
                </a:xfrm>
                <a:custGeom>
                  <a:avLst/>
                  <a:gdLst/>
                  <a:ahLst/>
                  <a:cxnLst/>
                  <a:rect l="l" t="t" r="r" b="b"/>
                  <a:pathLst>
                    <a:path w="937" h="51" extrusionOk="0">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26"/>
                <p:cNvSpPr/>
                <p:nvPr/>
              </p:nvSpPr>
              <p:spPr>
                <a:xfrm flipH="1">
                  <a:off x="8453011" y="4998662"/>
                  <a:ext cx="7836" cy="13300"/>
                </a:xfrm>
                <a:custGeom>
                  <a:avLst/>
                  <a:gdLst/>
                  <a:ahLst/>
                  <a:cxnLst/>
                  <a:rect l="l" t="t" r="r" b="b"/>
                  <a:pathLst>
                    <a:path w="109" h="185" extrusionOk="0">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26"/>
                <p:cNvSpPr/>
                <p:nvPr/>
              </p:nvSpPr>
              <p:spPr>
                <a:xfrm flipH="1">
                  <a:off x="8468252" y="4977741"/>
                  <a:ext cx="9849" cy="9058"/>
                </a:xfrm>
                <a:custGeom>
                  <a:avLst/>
                  <a:gdLst/>
                  <a:ahLst/>
                  <a:cxnLst/>
                  <a:rect l="l" t="t" r="r" b="b"/>
                  <a:pathLst>
                    <a:path w="137" h="126" extrusionOk="0">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26"/>
                <p:cNvSpPr/>
                <p:nvPr/>
              </p:nvSpPr>
              <p:spPr>
                <a:xfrm flipH="1">
                  <a:off x="8488382" y="4967245"/>
                  <a:ext cx="13947" cy="5823"/>
                </a:xfrm>
                <a:custGeom>
                  <a:avLst/>
                  <a:gdLst/>
                  <a:ahLst/>
                  <a:cxnLst/>
                  <a:rect l="l" t="t" r="r" b="b"/>
                  <a:pathLst>
                    <a:path w="194" h="81" extrusionOk="0">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26"/>
                <p:cNvSpPr/>
                <p:nvPr/>
              </p:nvSpPr>
              <p:spPr>
                <a:xfrm flipH="1">
                  <a:off x="8512106" y="4963866"/>
                  <a:ext cx="7548" cy="3666"/>
                </a:xfrm>
                <a:custGeom>
                  <a:avLst/>
                  <a:gdLst/>
                  <a:ahLst/>
                  <a:cxnLst/>
                  <a:rect l="l" t="t" r="r" b="b"/>
                  <a:pathLst>
                    <a:path w="105" h="51" extrusionOk="0">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26"/>
                <p:cNvSpPr/>
                <p:nvPr/>
              </p:nvSpPr>
              <p:spPr>
                <a:xfrm flipH="1">
                  <a:off x="8296647" y="4914836"/>
                  <a:ext cx="791" cy="27462"/>
                </a:xfrm>
                <a:custGeom>
                  <a:avLst/>
                  <a:gdLst/>
                  <a:ahLst/>
                  <a:cxnLst/>
                  <a:rect l="l" t="t" r="r" b="b"/>
                  <a:pathLst>
                    <a:path w="11" h="382" extrusionOk="0">
                      <a:moveTo>
                        <a:pt x="0" y="1"/>
                      </a:moveTo>
                      <a:lnTo>
                        <a:pt x="7" y="382"/>
                      </a:lnTo>
                      <a:lnTo>
                        <a:pt x="10" y="382"/>
                      </a:lnTo>
                      <a:lnTo>
                        <a:pt x="0" y="1"/>
                      </a:lnTo>
                      <a:close/>
                    </a:path>
                  </a:pathLst>
                </a:custGeom>
                <a:solidFill>
                  <a:srgbClr val="B2B2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26"/>
                <p:cNvSpPr/>
                <p:nvPr/>
              </p:nvSpPr>
              <p:spPr>
                <a:xfrm flipH="1">
                  <a:off x="8296867" y="4914621"/>
                  <a:ext cx="206540" cy="34363"/>
                </a:xfrm>
                <a:custGeom>
                  <a:avLst/>
                  <a:gdLst/>
                  <a:ahLst/>
                  <a:cxnLst/>
                  <a:rect l="l" t="t" r="r" b="b"/>
                  <a:pathLst>
                    <a:path w="2873" h="478" extrusionOk="0">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26"/>
                <p:cNvSpPr/>
                <p:nvPr/>
              </p:nvSpPr>
              <p:spPr>
                <a:xfrm flipH="1">
                  <a:off x="8296647" y="4940430"/>
                  <a:ext cx="27390" cy="2588"/>
                </a:xfrm>
                <a:custGeom>
                  <a:avLst/>
                  <a:gdLst/>
                  <a:ahLst/>
                  <a:cxnLst/>
                  <a:rect l="l" t="t" r="r" b="b"/>
                  <a:pathLst>
                    <a:path w="381" h="36" extrusionOk="0">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26"/>
                <p:cNvSpPr/>
                <p:nvPr/>
              </p:nvSpPr>
              <p:spPr>
                <a:xfrm flipH="1">
                  <a:off x="8528066" y="4935254"/>
                  <a:ext cx="647" cy="3163"/>
                </a:xfrm>
                <a:custGeom>
                  <a:avLst/>
                  <a:gdLst/>
                  <a:ahLst/>
                  <a:cxnLst/>
                  <a:rect l="l" t="t" r="r" b="b"/>
                  <a:pathLst>
                    <a:path w="9" h="44" extrusionOk="0">
                      <a:moveTo>
                        <a:pt x="1" y="0"/>
                      </a:moveTo>
                      <a:lnTo>
                        <a:pt x="8" y="43"/>
                      </a:lnTo>
                      <a:lnTo>
                        <a:pt x="8" y="0"/>
                      </a:lnTo>
                      <a:close/>
                    </a:path>
                  </a:pathLst>
                </a:custGeom>
                <a:solidFill>
                  <a:srgbClr val="B2B2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26"/>
                <p:cNvSpPr/>
                <p:nvPr/>
              </p:nvSpPr>
              <p:spPr>
                <a:xfrm flipH="1">
                  <a:off x="8504630" y="4933169"/>
                  <a:ext cx="23508" cy="16607"/>
                </a:xfrm>
                <a:custGeom>
                  <a:avLst/>
                  <a:gdLst/>
                  <a:ahLst/>
                  <a:cxnLst/>
                  <a:rect l="l" t="t" r="r" b="b"/>
                  <a:pathLst>
                    <a:path w="327" h="231" extrusionOk="0">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26"/>
                <p:cNvSpPr/>
                <p:nvPr/>
              </p:nvSpPr>
              <p:spPr>
                <a:xfrm flipH="1">
                  <a:off x="8503048" y="4932953"/>
                  <a:ext cx="2444" cy="16319"/>
                </a:xfrm>
                <a:custGeom>
                  <a:avLst/>
                  <a:gdLst/>
                  <a:ahLst/>
                  <a:cxnLst/>
                  <a:rect l="l" t="t" r="r" b="b"/>
                  <a:pathLst>
                    <a:path w="34" h="227" extrusionOk="0">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26"/>
                <p:cNvSpPr/>
                <p:nvPr/>
              </p:nvSpPr>
              <p:spPr>
                <a:xfrm flipH="1">
                  <a:off x="7605347" y="4840573"/>
                  <a:ext cx="430190" cy="187633"/>
                </a:xfrm>
                <a:custGeom>
                  <a:avLst/>
                  <a:gdLst/>
                  <a:ahLst/>
                  <a:cxnLst/>
                  <a:rect l="l" t="t" r="r" b="b"/>
                  <a:pathLst>
                    <a:path w="5984" h="2610" extrusionOk="0">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26"/>
                <p:cNvSpPr/>
                <p:nvPr/>
              </p:nvSpPr>
              <p:spPr>
                <a:xfrm flipH="1">
                  <a:off x="7644303" y="4986081"/>
                  <a:ext cx="61466" cy="28468"/>
                </a:xfrm>
                <a:custGeom>
                  <a:avLst/>
                  <a:gdLst/>
                  <a:ahLst/>
                  <a:cxnLst/>
                  <a:rect l="l" t="t" r="r" b="b"/>
                  <a:pathLst>
                    <a:path w="855" h="396" extrusionOk="0">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26"/>
                <p:cNvSpPr/>
                <p:nvPr/>
              </p:nvSpPr>
              <p:spPr>
                <a:xfrm flipH="1">
                  <a:off x="7811240" y="5025334"/>
                  <a:ext cx="221206" cy="3666"/>
                </a:xfrm>
                <a:custGeom>
                  <a:avLst/>
                  <a:gdLst/>
                  <a:ahLst/>
                  <a:cxnLst/>
                  <a:rect l="l" t="t" r="r" b="b"/>
                  <a:pathLst>
                    <a:path w="3077" h="51" extrusionOk="0">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26"/>
                <p:cNvSpPr/>
                <p:nvPr/>
              </p:nvSpPr>
              <p:spPr>
                <a:xfrm flipH="1">
                  <a:off x="7645102" y="4986081"/>
                  <a:ext cx="387343" cy="42128"/>
                </a:xfrm>
                <a:custGeom>
                  <a:avLst/>
                  <a:gdLst/>
                  <a:ahLst/>
                  <a:cxnLst/>
                  <a:rect l="l" t="t" r="r" b="b"/>
                  <a:pathLst>
                    <a:path w="5388" h="586" extrusionOk="0">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26"/>
                <p:cNvSpPr/>
                <p:nvPr/>
              </p:nvSpPr>
              <p:spPr>
                <a:xfrm flipH="1">
                  <a:off x="7645316" y="5011962"/>
                  <a:ext cx="390506" cy="10136"/>
                </a:xfrm>
                <a:custGeom>
                  <a:avLst/>
                  <a:gdLst/>
                  <a:ahLst/>
                  <a:cxnLst/>
                  <a:rect l="l" t="t" r="r" b="b"/>
                  <a:pathLst>
                    <a:path w="5432" h="141" extrusionOk="0">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26"/>
                <p:cNvSpPr/>
                <p:nvPr/>
              </p:nvSpPr>
              <p:spPr>
                <a:xfrm flipH="1">
                  <a:off x="7703685" y="4983421"/>
                  <a:ext cx="23508" cy="36520"/>
                </a:xfrm>
                <a:custGeom>
                  <a:avLst/>
                  <a:gdLst/>
                  <a:ahLst/>
                  <a:cxnLst/>
                  <a:rect l="l" t="t" r="r" b="b"/>
                  <a:pathLst>
                    <a:path w="327" h="508" extrusionOk="0">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26"/>
                <p:cNvSpPr/>
                <p:nvPr/>
              </p:nvSpPr>
              <p:spPr>
                <a:xfrm flipH="1">
                  <a:off x="7781831" y="4967461"/>
                  <a:ext cx="13012" cy="19482"/>
                </a:xfrm>
                <a:custGeom>
                  <a:avLst/>
                  <a:gdLst/>
                  <a:ahLst/>
                  <a:cxnLst/>
                  <a:rect l="l" t="t" r="r" b="b"/>
                  <a:pathLst>
                    <a:path w="181" h="271" extrusionOk="0">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26"/>
                <p:cNvSpPr/>
                <p:nvPr/>
              </p:nvSpPr>
              <p:spPr>
                <a:xfrm flipH="1">
                  <a:off x="7798366" y="4964082"/>
                  <a:ext cx="15313" cy="13372"/>
                </a:xfrm>
                <a:custGeom>
                  <a:avLst/>
                  <a:gdLst/>
                  <a:ahLst/>
                  <a:cxnLst/>
                  <a:rect l="l" t="t" r="r" b="b"/>
                  <a:pathLst>
                    <a:path w="213" h="186" extrusionOk="0">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26"/>
                <p:cNvSpPr/>
                <p:nvPr/>
              </p:nvSpPr>
              <p:spPr>
                <a:xfrm flipH="1">
                  <a:off x="7801242" y="4954377"/>
                  <a:ext cx="24011" cy="2876"/>
                </a:xfrm>
                <a:custGeom>
                  <a:avLst/>
                  <a:gdLst/>
                  <a:ahLst/>
                  <a:cxnLst/>
                  <a:rect l="l" t="t" r="r" b="b"/>
                  <a:pathLst>
                    <a:path w="334" h="40" extrusionOk="0">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26"/>
                <p:cNvSpPr/>
                <p:nvPr/>
              </p:nvSpPr>
              <p:spPr>
                <a:xfrm flipH="1">
                  <a:off x="7802250" y="4940430"/>
                  <a:ext cx="27678" cy="4026"/>
                </a:xfrm>
                <a:custGeom>
                  <a:avLst/>
                  <a:gdLst/>
                  <a:ahLst/>
                  <a:cxnLst/>
                  <a:rect l="l" t="t" r="r" b="b"/>
                  <a:pathLst>
                    <a:path w="385" h="56" extrusionOk="0">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26"/>
                <p:cNvSpPr/>
                <p:nvPr/>
              </p:nvSpPr>
              <p:spPr>
                <a:xfrm flipH="1">
                  <a:off x="7743371" y="4945247"/>
                  <a:ext cx="43422" cy="25449"/>
                </a:xfrm>
                <a:custGeom>
                  <a:avLst/>
                  <a:gdLst/>
                  <a:ahLst/>
                  <a:cxnLst/>
                  <a:rect l="l" t="t" r="r" b="b"/>
                  <a:pathLst>
                    <a:path w="604" h="354" extrusionOk="0">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26"/>
                <p:cNvSpPr/>
                <p:nvPr/>
              </p:nvSpPr>
              <p:spPr>
                <a:xfrm flipH="1">
                  <a:off x="7780537" y="4938848"/>
                  <a:ext cx="22789" cy="28468"/>
                </a:xfrm>
                <a:custGeom>
                  <a:avLst/>
                  <a:gdLst/>
                  <a:ahLst/>
                  <a:cxnLst/>
                  <a:rect l="l" t="t" r="r" b="b"/>
                  <a:pathLst>
                    <a:path w="317" h="396" extrusionOk="0">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26"/>
                <p:cNvSpPr/>
                <p:nvPr/>
              </p:nvSpPr>
              <p:spPr>
                <a:xfrm flipH="1">
                  <a:off x="7949053" y="4955024"/>
                  <a:ext cx="83392" cy="65420"/>
                </a:xfrm>
                <a:custGeom>
                  <a:avLst/>
                  <a:gdLst/>
                  <a:ahLst/>
                  <a:cxnLst/>
                  <a:rect l="l" t="t" r="r" b="b"/>
                  <a:pathLst>
                    <a:path w="1160" h="910" extrusionOk="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26"/>
                <p:cNvSpPr/>
                <p:nvPr/>
              </p:nvSpPr>
              <p:spPr>
                <a:xfrm flipH="1">
                  <a:off x="8008649" y="4860702"/>
                  <a:ext cx="3163" cy="94751"/>
                </a:xfrm>
                <a:custGeom>
                  <a:avLst/>
                  <a:gdLst/>
                  <a:ahLst/>
                  <a:cxnLst/>
                  <a:rect l="l" t="t" r="r" b="b"/>
                  <a:pathLst>
                    <a:path w="44" h="1318" extrusionOk="0">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26"/>
                <p:cNvSpPr/>
                <p:nvPr/>
              </p:nvSpPr>
              <p:spPr>
                <a:xfrm flipH="1">
                  <a:off x="7853077" y="4997440"/>
                  <a:ext cx="67648" cy="3954"/>
                </a:xfrm>
                <a:custGeom>
                  <a:avLst/>
                  <a:gdLst/>
                  <a:ahLst/>
                  <a:cxnLst/>
                  <a:rect l="l" t="t" r="r" b="b"/>
                  <a:pathLst>
                    <a:path w="941" h="55" extrusionOk="0">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26"/>
                <p:cNvSpPr/>
                <p:nvPr/>
              </p:nvSpPr>
              <p:spPr>
                <a:xfrm flipH="1">
                  <a:off x="7958325" y="4999453"/>
                  <a:ext cx="7836" cy="13012"/>
                </a:xfrm>
                <a:custGeom>
                  <a:avLst/>
                  <a:gdLst/>
                  <a:ahLst/>
                  <a:cxnLst/>
                  <a:rect l="l" t="t" r="r" b="b"/>
                  <a:pathLst>
                    <a:path w="109" h="181" extrusionOk="0">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26"/>
                <p:cNvSpPr/>
                <p:nvPr/>
              </p:nvSpPr>
              <p:spPr>
                <a:xfrm flipH="1">
                  <a:off x="7973782" y="4978460"/>
                  <a:ext cx="9921" cy="8842"/>
                </a:xfrm>
                <a:custGeom>
                  <a:avLst/>
                  <a:gdLst/>
                  <a:ahLst/>
                  <a:cxnLst/>
                  <a:rect l="l" t="t" r="r" b="b"/>
                  <a:pathLst>
                    <a:path w="138" h="123" extrusionOk="0">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26"/>
                <p:cNvSpPr/>
                <p:nvPr/>
              </p:nvSpPr>
              <p:spPr>
                <a:xfrm flipH="1">
                  <a:off x="7993911" y="4968036"/>
                  <a:ext cx="13947" cy="5823"/>
                </a:xfrm>
                <a:custGeom>
                  <a:avLst/>
                  <a:gdLst/>
                  <a:ahLst/>
                  <a:cxnLst/>
                  <a:rect l="l" t="t" r="r" b="b"/>
                  <a:pathLst>
                    <a:path w="194" h="81" extrusionOk="0">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26"/>
                <p:cNvSpPr/>
                <p:nvPr/>
              </p:nvSpPr>
              <p:spPr>
                <a:xfrm flipH="1">
                  <a:off x="8017707" y="4964657"/>
                  <a:ext cx="7548" cy="3738"/>
                </a:xfrm>
                <a:custGeom>
                  <a:avLst/>
                  <a:gdLst/>
                  <a:ahLst/>
                  <a:cxnLst/>
                  <a:rect l="l" t="t" r="r" b="b"/>
                  <a:pathLst>
                    <a:path w="105" h="52" extrusionOk="0">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26"/>
                <p:cNvSpPr/>
                <p:nvPr/>
              </p:nvSpPr>
              <p:spPr>
                <a:xfrm flipH="1">
                  <a:off x="7802535" y="4914333"/>
                  <a:ext cx="791" cy="27965"/>
                </a:xfrm>
                <a:custGeom>
                  <a:avLst/>
                  <a:gdLst/>
                  <a:ahLst/>
                  <a:cxnLst/>
                  <a:rect l="l" t="t" r="r" b="b"/>
                  <a:pathLst>
                    <a:path w="11" h="389" extrusionOk="0">
                      <a:moveTo>
                        <a:pt x="1" y="1"/>
                      </a:moveTo>
                      <a:lnTo>
                        <a:pt x="11" y="389"/>
                      </a:lnTo>
                      <a:lnTo>
                        <a:pt x="11" y="385"/>
                      </a:lnTo>
                      <a:lnTo>
                        <a:pt x="1" y="1"/>
                      </a:lnTo>
                      <a:close/>
                    </a:path>
                  </a:pathLst>
                </a:custGeom>
                <a:solidFill>
                  <a:srgbClr val="B2B2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26"/>
                <p:cNvSpPr/>
                <p:nvPr/>
              </p:nvSpPr>
              <p:spPr>
                <a:xfrm flipH="1">
                  <a:off x="7802540" y="4914333"/>
                  <a:ext cx="206684" cy="35729"/>
                </a:xfrm>
                <a:custGeom>
                  <a:avLst/>
                  <a:gdLst/>
                  <a:ahLst/>
                  <a:cxnLst/>
                  <a:rect l="l" t="t" r="r" b="b"/>
                  <a:pathLst>
                    <a:path w="2875" h="497" extrusionOk="0">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26"/>
                <p:cNvSpPr/>
                <p:nvPr/>
              </p:nvSpPr>
              <p:spPr>
                <a:xfrm flipH="1">
                  <a:off x="7802536" y="4940430"/>
                  <a:ext cx="27390" cy="2588"/>
                </a:xfrm>
                <a:custGeom>
                  <a:avLst/>
                  <a:gdLst/>
                  <a:ahLst/>
                  <a:cxnLst/>
                  <a:rect l="l" t="t" r="r" b="b"/>
                  <a:pathLst>
                    <a:path w="381" h="36" extrusionOk="0">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26"/>
                <p:cNvSpPr/>
                <p:nvPr/>
              </p:nvSpPr>
              <p:spPr>
                <a:xfrm flipH="1">
                  <a:off x="8033955" y="4936260"/>
                  <a:ext cx="575" cy="2947"/>
                </a:xfrm>
                <a:custGeom>
                  <a:avLst/>
                  <a:gdLst/>
                  <a:ahLst/>
                  <a:cxnLst/>
                  <a:rect l="l" t="t" r="r" b="b"/>
                  <a:pathLst>
                    <a:path w="8" h="41" extrusionOk="0">
                      <a:moveTo>
                        <a:pt x="1" y="1"/>
                      </a:moveTo>
                      <a:lnTo>
                        <a:pt x="8" y="40"/>
                      </a:lnTo>
                      <a:lnTo>
                        <a:pt x="8" y="1"/>
                      </a:lnTo>
                      <a:close/>
                    </a:path>
                  </a:pathLst>
                </a:custGeom>
                <a:solidFill>
                  <a:srgbClr val="B2B2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26"/>
                <p:cNvSpPr/>
                <p:nvPr/>
              </p:nvSpPr>
              <p:spPr>
                <a:xfrm flipH="1">
                  <a:off x="8010447" y="4933960"/>
                  <a:ext cx="23580" cy="16822"/>
                </a:xfrm>
                <a:custGeom>
                  <a:avLst/>
                  <a:gdLst/>
                  <a:ahLst/>
                  <a:cxnLst/>
                  <a:rect l="l" t="t" r="r" b="b"/>
                  <a:pathLst>
                    <a:path w="328" h="234" extrusionOk="0">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26"/>
                <p:cNvSpPr/>
                <p:nvPr/>
              </p:nvSpPr>
              <p:spPr>
                <a:xfrm flipH="1">
                  <a:off x="8008649" y="4933672"/>
                  <a:ext cx="2372" cy="16391"/>
                </a:xfrm>
                <a:custGeom>
                  <a:avLst/>
                  <a:gdLst/>
                  <a:ahLst/>
                  <a:cxnLst/>
                  <a:rect l="l" t="t" r="r" b="b"/>
                  <a:pathLst>
                    <a:path w="33" h="228" extrusionOk="0">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22" name="Google Shape;722;p26"/>
              <p:cNvSpPr/>
              <p:nvPr/>
            </p:nvSpPr>
            <p:spPr>
              <a:xfrm flipH="1">
                <a:off x="7352169" y="2317256"/>
                <a:ext cx="531159" cy="563531"/>
              </a:xfrm>
              <a:custGeom>
                <a:avLst/>
                <a:gdLst/>
                <a:ahLst/>
                <a:cxnLst/>
                <a:rect l="l" t="t" r="r" b="b"/>
                <a:pathLst>
                  <a:path w="10967" h="11636" extrusionOk="0">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26"/>
              <p:cNvSpPr/>
              <p:nvPr/>
            </p:nvSpPr>
            <p:spPr>
              <a:xfrm flipH="1">
                <a:off x="8108534" y="2060426"/>
                <a:ext cx="254077" cy="497618"/>
              </a:xfrm>
              <a:custGeom>
                <a:avLst/>
                <a:gdLst/>
                <a:ahLst/>
                <a:cxnLst/>
                <a:rect l="l" t="t" r="r" b="b"/>
                <a:pathLst>
                  <a:path w="5246" h="10275" extrusionOk="0">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26"/>
              <p:cNvSpPr/>
              <p:nvPr/>
            </p:nvSpPr>
            <p:spPr>
              <a:xfrm flipH="1">
                <a:off x="8125245" y="2187557"/>
                <a:ext cx="22134" cy="20002"/>
              </a:xfrm>
              <a:custGeom>
                <a:avLst/>
                <a:gdLst/>
                <a:ahLst/>
                <a:cxnLst/>
                <a:rect l="l" t="t" r="r" b="b"/>
                <a:pathLst>
                  <a:path w="457" h="413" extrusionOk="0">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26"/>
              <p:cNvSpPr/>
              <p:nvPr/>
            </p:nvSpPr>
            <p:spPr>
              <a:xfrm flipH="1">
                <a:off x="8116237" y="2182036"/>
                <a:ext cx="35501" cy="11139"/>
              </a:xfrm>
              <a:custGeom>
                <a:avLst/>
                <a:gdLst/>
                <a:ahLst/>
                <a:cxnLst/>
                <a:rect l="l" t="t" r="r" b="b"/>
                <a:pathLst>
                  <a:path w="733" h="230" extrusionOk="0">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26"/>
              <p:cNvSpPr/>
              <p:nvPr/>
            </p:nvSpPr>
            <p:spPr>
              <a:xfrm flipH="1">
                <a:off x="8227291" y="2189688"/>
                <a:ext cx="22812" cy="19953"/>
              </a:xfrm>
              <a:custGeom>
                <a:avLst/>
                <a:gdLst/>
                <a:ahLst/>
                <a:cxnLst/>
                <a:rect l="l" t="t" r="r" b="b"/>
                <a:pathLst>
                  <a:path w="471" h="412" extrusionOk="0">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26"/>
              <p:cNvSpPr/>
              <p:nvPr/>
            </p:nvSpPr>
            <p:spPr>
              <a:xfrm flipH="1">
                <a:off x="8219106" y="2184264"/>
                <a:ext cx="35743" cy="11042"/>
              </a:xfrm>
              <a:custGeom>
                <a:avLst/>
                <a:gdLst/>
                <a:ahLst/>
                <a:cxnLst/>
                <a:rect l="l" t="t" r="r" b="b"/>
                <a:pathLst>
                  <a:path w="738" h="228" extrusionOk="0">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26"/>
              <p:cNvSpPr/>
              <p:nvPr/>
            </p:nvSpPr>
            <p:spPr>
              <a:xfrm flipH="1">
                <a:off x="8110277" y="2038196"/>
                <a:ext cx="255433" cy="208249"/>
              </a:xfrm>
              <a:custGeom>
                <a:avLst/>
                <a:gdLst/>
                <a:ahLst/>
                <a:cxnLst/>
                <a:rect l="l" t="t" r="r" b="b"/>
                <a:pathLst>
                  <a:path w="5274" h="4300" extrusionOk="0">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26"/>
              <p:cNvSpPr/>
              <p:nvPr/>
            </p:nvSpPr>
            <p:spPr>
              <a:xfrm flipH="1">
                <a:off x="8186995" y="2351061"/>
                <a:ext cx="87275" cy="52353"/>
              </a:xfrm>
              <a:custGeom>
                <a:avLst/>
                <a:gdLst/>
                <a:ahLst/>
                <a:cxnLst/>
                <a:rect l="l" t="t" r="r" b="b"/>
                <a:pathLst>
                  <a:path w="1802" h="1081" extrusionOk="0">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26"/>
              <p:cNvSpPr/>
              <p:nvPr/>
            </p:nvSpPr>
            <p:spPr>
              <a:xfrm flipH="1">
                <a:off x="8220172" y="2167119"/>
                <a:ext cx="35888" cy="5521"/>
              </a:xfrm>
              <a:custGeom>
                <a:avLst/>
                <a:gdLst/>
                <a:ahLst/>
                <a:cxnLst/>
                <a:rect l="l" t="t" r="r" b="b"/>
                <a:pathLst>
                  <a:path w="741" h="114" extrusionOk="0">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26"/>
              <p:cNvSpPr/>
              <p:nvPr/>
            </p:nvSpPr>
            <p:spPr>
              <a:xfrm flipH="1">
                <a:off x="8121855" y="2150992"/>
                <a:ext cx="35259" cy="8863"/>
              </a:xfrm>
              <a:custGeom>
                <a:avLst/>
                <a:gdLst/>
                <a:ahLst/>
                <a:cxnLst/>
                <a:rect l="l" t="t" r="r" b="b"/>
                <a:pathLst>
                  <a:path w="728" h="183" extrusionOk="0">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26"/>
              <p:cNvSpPr/>
              <p:nvPr/>
            </p:nvSpPr>
            <p:spPr>
              <a:xfrm flipH="1">
                <a:off x="8173240" y="2285291"/>
                <a:ext cx="42475" cy="14965"/>
              </a:xfrm>
              <a:custGeom>
                <a:avLst/>
                <a:gdLst/>
                <a:ahLst/>
                <a:cxnLst/>
                <a:rect l="l" t="t" r="r" b="b"/>
                <a:pathLst>
                  <a:path w="877" h="309" extrusionOk="0">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26"/>
              <p:cNvSpPr/>
              <p:nvPr/>
            </p:nvSpPr>
            <p:spPr>
              <a:xfrm flipH="1">
                <a:off x="8315292" y="1999451"/>
                <a:ext cx="80495" cy="77682"/>
              </a:xfrm>
              <a:custGeom>
                <a:avLst/>
                <a:gdLst/>
                <a:ahLst/>
                <a:cxnLst/>
                <a:rect l="l" t="t" r="r" b="b"/>
                <a:pathLst>
                  <a:path w="1662" h="1604" extrusionOk="0">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26"/>
              <p:cNvSpPr/>
              <p:nvPr/>
            </p:nvSpPr>
            <p:spPr>
              <a:xfrm flipH="1">
                <a:off x="8355587" y="2171817"/>
                <a:ext cx="47900" cy="78892"/>
              </a:xfrm>
              <a:custGeom>
                <a:avLst/>
                <a:gdLst/>
                <a:ahLst/>
                <a:cxnLst/>
                <a:rect l="l" t="t" r="r" b="b"/>
                <a:pathLst>
                  <a:path w="989" h="1629" extrusionOk="0">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26"/>
              <p:cNvSpPr/>
              <p:nvPr/>
            </p:nvSpPr>
            <p:spPr>
              <a:xfrm flipH="1">
                <a:off x="8366727" y="2187945"/>
                <a:ext cx="21940" cy="44168"/>
              </a:xfrm>
              <a:custGeom>
                <a:avLst/>
                <a:gdLst/>
                <a:ahLst/>
                <a:cxnLst/>
                <a:rect l="l" t="t" r="r" b="b"/>
                <a:pathLst>
                  <a:path w="453" h="912" extrusionOk="0">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26"/>
              <p:cNvSpPr/>
              <p:nvPr/>
            </p:nvSpPr>
            <p:spPr>
              <a:xfrm flipH="1">
                <a:off x="7720053" y="2405110"/>
                <a:ext cx="955428" cy="792751"/>
              </a:xfrm>
              <a:custGeom>
                <a:avLst/>
                <a:gdLst/>
                <a:ahLst/>
                <a:cxnLst/>
                <a:rect l="l" t="t" r="r" b="b"/>
                <a:pathLst>
                  <a:path w="19727" h="16369" extrusionOk="0">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26"/>
              <p:cNvSpPr/>
              <p:nvPr/>
            </p:nvSpPr>
            <p:spPr>
              <a:xfrm flipH="1">
                <a:off x="8407070" y="2495676"/>
                <a:ext cx="61025" cy="275567"/>
              </a:xfrm>
              <a:custGeom>
                <a:avLst/>
                <a:gdLst/>
                <a:ahLst/>
                <a:cxnLst/>
                <a:rect l="l" t="t" r="r" b="b"/>
                <a:pathLst>
                  <a:path w="1260" h="5690" extrusionOk="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26"/>
              <p:cNvSpPr/>
              <p:nvPr/>
            </p:nvSpPr>
            <p:spPr>
              <a:xfrm flipH="1">
                <a:off x="8016272" y="2499309"/>
                <a:ext cx="35985" cy="288643"/>
              </a:xfrm>
              <a:custGeom>
                <a:avLst/>
                <a:gdLst/>
                <a:ahLst/>
                <a:cxnLst/>
                <a:rect l="l" t="t" r="r" b="b"/>
                <a:pathLst>
                  <a:path w="743" h="5960" extrusionOk="0">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26"/>
              <p:cNvSpPr/>
              <p:nvPr/>
            </p:nvSpPr>
            <p:spPr>
              <a:xfrm flipH="1">
                <a:off x="8275432" y="2450296"/>
                <a:ext cx="90617" cy="42279"/>
              </a:xfrm>
              <a:custGeom>
                <a:avLst/>
                <a:gdLst/>
                <a:ahLst/>
                <a:cxnLst/>
                <a:rect l="l" t="t" r="r" b="b"/>
                <a:pathLst>
                  <a:path w="1871" h="873" extrusionOk="0">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26"/>
              <p:cNvSpPr/>
              <p:nvPr/>
            </p:nvSpPr>
            <p:spPr>
              <a:xfrm flipH="1">
                <a:off x="8175662" y="2446277"/>
                <a:ext cx="68338" cy="49108"/>
              </a:xfrm>
              <a:custGeom>
                <a:avLst/>
                <a:gdLst/>
                <a:ahLst/>
                <a:cxnLst/>
                <a:rect l="l" t="t" r="r" b="b"/>
                <a:pathLst>
                  <a:path w="1411" h="1014" extrusionOk="0">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26"/>
              <p:cNvSpPr/>
              <p:nvPr/>
            </p:nvSpPr>
            <p:spPr>
              <a:xfrm flipH="1">
                <a:off x="8248311" y="2475335"/>
                <a:ext cx="15014" cy="131148"/>
              </a:xfrm>
              <a:custGeom>
                <a:avLst/>
                <a:gdLst/>
                <a:ahLst/>
                <a:cxnLst/>
                <a:rect l="l" t="t" r="r" b="b"/>
                <a:pathLst>
                  <a:path w="310" h="2708" extrusionOk="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26"/>
              <p:cNvSpPr/>
              <p:nvPr/>
            </p:nvSpPr>
            <p:spPr>
              <a:xfrm flipH="1">
                <a:off x="8495167" y="2979504"/>
                <a:ext cx="156195" cy="39519"/>
              </a:xfrm>
              <a:custGeom>
                <a:avLst/>
                <a:gdLst/>
                <a:ahLst/>
                <a:cxnLst/>
                <a:rect l="l" t="t" r="r" b="b"/>
                <a:pathLst>
                  <a:path w="3225" h="816" extrusionOk="0">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26"/>
              <p:cNvSpPr/>
              <p:nvPr/>
            </p:nvSpPr>
            <p:spPr>
              <a:xfrm flipH="1">
                <a:off x="8493812" y="2960180"/>
                <a:ext cx="142392" cy="59666"/>
              </a:xfrm>
              <a:custGeom>
                <a:avLst/>
                <a:gdLst/>
                <a:ahLst/>
                <a:cxnLst/>
                <a:rect l="l" t="t" r="r" b="b"/>
                <a:pathLst>
                  <a:path w="2940" h="1232" extrusionOk="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26"/>
              <p:cNvSpPr/>
              <p:nvPr/>
            </p:nvSpPr>
            <p:spPr>
              <a:xfrm flipH="1">
                <a:off x="7734980" y="2699911"/>
                <a:ext cx="77250" cy="110469"/>
              </a:xfrm>
              <a:custGeom>
                <a:avLst/>
                <a:gdLst/>
                <a:ahLst/>
                <a:cxnLst/>
                <a:rect l="l" t="t" r="r" b="b"/>
                <a:pathLst>
                  <a:path w="1595" h="2281" extrusionOk="0">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26"/>
              <p:cNvSpPr/>
              <p:nvPr/>
            </p:nvSpPr>
            <p:spPr>
              <a:xfrm flipH="1">
                <a:off x="7738129" y="2702332"/>
                <a:ext cx="88196" cy="85963"/>
              </a:xfrm>
              <a:custGeom>
                <a:avLst/>
                <a:gdLst/>
                <a:ahLst/>
                <a:cxnLst/>
                <a:rect l="l" t="t" r="r" b="b"/>
                <a:pathLst>
                  <a:path w="1821" h="1775" extrusionOk="0">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26"/>
              <p:cNvSpPr/>
              <p:nvPr/>
            </p:nvSpPr>
            <p:spPr>
              <a:xfrm flipH="1">
                <a:off x="8307785" y="2605131"/>
                <a:ext cx="42136" cy="39906"/>
              </a:xfrm>
              <a:custGeom>
                <a:avLst/>
                <a:gdLst/>
                <a:ahLst/>
                <a:cxnLst/>
                <a:rect l="l" t="t" r="r" b="b"/>
                <a:pathLst>
                  <a:path w="870" h="824" extrusionOk="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26"/>
              <p:cNvSpPr/>
              <p:nvPr/>
            </p:nvSpPr>
            <p:spPr>
              <a:xfrm flipH="1">
                <a:off x="8571303" y="2808493"/>
                <a:ext cx="42330" cy="39858"/>
              </a:xfrm>
              <a:custGeom>
                <a:avLst/>
                <a:gdLst/>
                <a:ahLst/>
                <a:cxnLst/>
                <a:rect l="l" t="t" r="r" b="b"/>
                <a:pathLst>
                  <a:path w="874" h="823" extrusionOk="0">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26"/>
              <p:cNvSpPr/>
              <p:nvPr/>
            </p:nvSpPr>
            <p:spPr>
              <a:xfrm flipH="1">
                <a:off x="7945853" y="2606293"/>
                <a:ext cx="42136" cy="39906"/>
              </a:xfrm>
              <a:custGeom>
                <a:avLst/>
                <a:gdLst/>
                <a:ahLst/>
                <a:cxnLst/>
                <a:rect l="l" t="t" r="r" b="b"/>
                <a:pathLst>
                  <a:path w="870" h="824" extrusionOk="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26"/>
              <p:cNvSpPr/>
              <p:nvPr/>
            </p:nvSpPr>
            <p:spPr>
              <a:xfrm flipH="1">
                <a:off x="8026880" y="3084357"/>
                <a:ext cx="42282" cy="39955"/>
              </a:xfrm>
              <a:custGeom>
                <a:avLst/>
                <a:gdLst/>
                <a:ahLst/>
                <a:cxnLst/>
                <a:rect l="l" t="t" r="r" b="b"/>
                <a:pathLst>
                  <a:path w="873" h="825" extrusionOk="0">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26"/>
              <p:cNvSpPr/>
              <p:nvPr/>
            </p:nvSpPr>
            <p:spPr>
              <a:xfrm flipH="1">
                <a:off x="8335585" y="3084357"/>
                <a:ext cx="42330" cy="39955"/>
              </a:xfrm>
              <a:custGeom>
                <a:avLst/>
                <a:gdLst/>
                <a:ahLst/>
                <a:cxnLst/>
                <a:rect l="l" t="t" r="r" b="b"/>
                <a:pathLst>
                  <a:path w="874" h="825" extrusionOk="0">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26"/>
              <p:cNvSpPr/>
              <p:nvPr/>
            </p:nvSpPr>
            <p:spPr>
              <a:xfrm flipH="1">
                <a:off x="8212519" y="2910732"/>
                <a:ext cx="42330" cy="39858"/>
              </a:xfrm>
              <a:custGeom>
                <a:avLst/>
                <a:gdLst/>
                <a:ahLst/>
                <a:cxnLst/>
                <a:rect l="l" t="t" r="r" b="b"/>
                <a:pathLst>
                  <a:path w="874" h="823" extrusionOk="0">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26"/>
              <p:cNvSpPr/>
              <p:nvPr/>
            </p:nvSpPr>
            <p:spPr>
              <a:xfrm flipH="1">
                <a:off x="8151688" y="2708047"/>
                <a:ext cx="23683" cy="22423"/>
              </a:xfrm>
              <a:custGeom>
                <a:avLst/>
                <a:gdLst/>
                <a:ahLst/>
                <a:cxnLst/>
                <a:rect l="l" t="t" r="r" b="b"/>
                <a:pathLst>
                  <a:path w="489" h="463" extrusionOk="0">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26"/>
              <p:cNvSpPr/>
              <p:nvPr/>
            </p:nvSpPr>
            <p:spPr>
              <a:xfrm flipH="1">
                <a:off x="8117448" y="2554666"/>
                <a:ext cx="23683" cy="22472"/>
              </a:xfrm>
              <a:custGeom>
                <a:avLst/>
                <a:gdLst/>
                <a:ahLst/>
                <a:cxnLst/>
                <a:rect l="l" t="t" r="r" b="b"/>
                <a:pathLst>
                  <a:path w="489" h="464" extrusionOk="0">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26"/>
              <p:cNvSpPr/>
              <p:nvPr/>
            </p:nvSpPr>
            <p:spPr>
              <a:xfrm flipH="1">
                <a:off x="8336457" y="2823846"/>
                <a:ext cx="23732" cy="22423"/>
              </a:xfrm>
              <a:custGeom>
                <a:avLst/>
                <a:gdLst/>
                <a:ahLst/>
                <a:cxnLst/>
                <a:rect l="l" t="t" r="r" b="b"/>
                <a:pathLst>
                  <a:path w="490" h="463" extrusionOk="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26"/>
              <p:cNvSpPr/>
              <p:nvPr/>
            </p:nvSpPr>
            <p:spPr>
              <a:xfrm flipH="1">
                <a:off x="8526988" y="2603823"/>
                <a:ext cx="23829" cy="22375"/>
              </a:xfrm>
              <a:custGeom>
                <a:avLst/>
                <a:gdLst/>
                <a:ahLst/>
                <a:cxnLst/>
                <a:rect l="l" t="t" r="r" b="b"/>
                <a:pathLst>
                  <a:path w="492" h="462" extrusionOk="0">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26"/>
              <p:cNvSpPr/>
              <p:nvPr/>
            </p:nvSpPr>
            <p:spPr>
              <a:xfrm flipH="1">
                <a:off x="8177213" y="3063145"/>
                <a:ext cx="23732" cy="22375"/>
              </a:xfrm>
              <a:custGeom>
                <a:avLst/>
                <a:gdLst/>
                <a:ahLst/>
                <a:cxnLst/>
                <a:rect l="l" t="t" r="r" b="b"/>
                <a:pathLst>
                  <a:path w="490" h="462" extrusionOk="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26"/>
              <p:cNvSpPr/>
              <p:nvPr/>
            </p:nvSpPr>
            <p:spPr>
              <a:xfrm flipH="1">
                <a:off x="8084417" y="2897365"/>
                <a:ext cx="23683" cy="22423"/>
              </a:xfrm>
              <a:custGeom>
                <a:avLst/>
                <a:gdLst/>
                <a:ahLst/>
                <a:cxnLst/>
                <a:rect l="l" t="t" r="r" b="b"/>
                <a:pathLst>
                  <a:path w="489" h="463" extrusionOk="0">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26"/>
              <p:cNvSpPr/>
              <p:nvPr/>
            </p:nvSpPr>
            <p:spPr>
              <a:xfrm flipH="1">
                <a:off x="7857556" y="3164991"/>
                <a:ext cx="593008" cy="1690546"/>
              </a:xfrm>
              <a:custGeom>
                <a:avLst/>
                <a:gdLst/>
                <a:ahLst/>
                <a:cxnLst/>
                <a:rect l="l" t="t" r="r" b="b"/>
                <a:pathLst>
                  <a:path w="12244" h="34907" extrusionOk="0">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26"/>
              <p:cNvSpPr/>
              <p:nvPr/>
            </p:nvSpPr>
            <p:spPr>
              <a:xfrm flipH="1">
                <a:off x="8316988" y="3177442"/>
                <a:ext cx="4940" cy="1671271"/>
              </a:xfrm>
              <a:custGeom>
                <a:avLst/>
                <a:gdLst/>
                <a:ahLst/>
                <a:cxnLst/>
                <a:rect l="l" t="t" r="r" b="b"/>
                <a:pathLst>
                  <a:path w="102" h="34509" extrusionOk="0">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26"/>
              <p:cNvSpPr/>
              <p:nvPr/>
            </p:nvSpPr>
            <p:spPr>
              <a:xfrm flipH="1">
                <a:off x="7980480" y="3191729"/>
                <a:ext cx="90084" cy="1656984"/>
              </a:xfrm>
              <a:custGeom>
                <a:avLst/>
                <a:gdLst/>
                <a:ahLst/>
                <a:cxnLst/>
                <a:rect l="l" t="t" r="r" b="b"/>
                <a:pathLst>
                  <a:path w="1860" h="34214" extrusionOk="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26"/>
              <p:cNvSpPr/>
              <p:nvPr/>
            </p:nvSpPr>
            <p:spPr>
              <a:xfrm flipH="1">
                <a:off x="8159680" y="3181268"/>
                <a:ext cx="26493" cy="182823"/>
              </a:xfrm>
              <a:custGeom>
                <a:avLst/>
                <a:gdLst/>
                <a:ahLst/>
                <a:cxnLst/>
                <a:rect l="l" t="t" r="r" b="b"/>
                <a:pathLst>
                  <a:path w="547" h="3775" extrusionOk="0">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26"/>
              <p:cNvSpPr/>
              <p:nvPr/>
            </p:nvSpPr>
            <p:spPr>
              <a:xfrm flipH="1">
                <a:off x="8189224" y="3198606"/>
                <a:ext cx="25572" cy="24651"/>
              </a:xfrm>
              <a:custGeom>
                <a:avLst/>
                <a:gdLst/>
                <a:ahLst/>
                <a:cxnLst/>
                <a:rect l="l" t="t" r="r" b="b"/>
                <a:pathLst>
                  <a:path w="528" h="509" extrusionOk="0">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26"/>
              <p:cNvSpPr/>
              <p:nvPr/>
            </p:nvSpPr>
            <p:spPr>
              <a:xfrm flipH="1">
                <a:off x="8016411" y="2913589"/>
                <a:ext cx="669289" cy="285204"/>
              </a:xfrm>
              <a:custGeom>
                <a:avLst/>
                <a:gdLst/>
                <a:ahLst/>
                <a:cxnLst/>
                <a:rect l="l" t="t" r="r" b="b"/>
                <a:pathLst>
                  <a:path w="13819" h="5889" extrusionOk="0">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4" name="Google Shape;764;p26"/>
            <p:cNvSpPr/>
            <p:nvPr/>
          </p:nvSpPr>
          <p:spPr>
            <a:xfrm rot="-5400000">
              <a:off x="8133000" y="2006075"/>
              <a:ext cx="87600" cy="27900"/>
            </a:xfrm>
            <a:prstGeom prst="rtTriangle">
              <a:avLst/>
            </a:prstGeom>
            <a:solidFill>
              <a:srgbClr val="DD7E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5" name="Google Shape;765;p26"/>
          <p:cNvGrpSpPr/>
          <p:nvPr/>
        </p:nvGrpSpPr>
        <p:grpSpPr>
          <a:xfrm>
            <a:off x="591097" y="2830323"/>
            <a:ext cx="519733" cy="485268"/>
            <a:chOff x="4694531" y="2250235"/>
            <a:chExt cx="1090502" cy="1018186"/>
          </a:xfrm>
        </p:grpSpPr>
        <p:sp>
          <p:nvSpPr>
            <p:cNvPr id="766" name="Google Shape;766;p26"/>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26"/>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26"/>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26"/>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0" name="Google Shape;770;p26"/>
          <p:cNvGrpSpPr/>
          <p:nvPr/>
        </p:nvGrpSpPr>
        <p:grpSpPr>
          <a:xfrm>
            <a:off x="1433179" y="4004849"/>
            <a:ext cx="335765" cy="313500"/>
            <a:chOff x="4694531" y="2250235"/>
            <a:chExt cx="1090502" cy="1018186"/>
          </a:xfrm>
        </p:grpSpPr>
        <p:sp>
          <p:nvSpPr>
            <p:cNvPr id="771" name="Google Shape;771;p26"/>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26"/>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26"/>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26"/>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78"/>
        <p:cNvGrpSpPr/>
        <p:nvPr/>
      </p:nvGrpSpPr>
      <p:grpSpPr>
        <a:xfrm>
          <a:off x="0" y="0"/>
          <a:ext cx="0" cy="0"/>
          <a:chOff x="0" y="0"/>
          <a:chExt cx="0" cy="0"/>
        </a:xfrm>
      </p:grpSpPr>
      <p:grpSp>
        <p:nvGrpSpPr>
          <p:cNvPr id="779" name="Google Shape;779;p27"/>
          <p:cNvGrpSpPr/>
          <p:nvPr/>
        </p:nvGrpSpPr>
        <p:grpSpPr>
          <a:xfrm>
            <a:off x="6611897" y="276273"/>
            <a:ext cx="519733" cy="485268"/>
            <a:chOff x="4694531" y="2250235"/>
            <a:chExt cx="1090502" cy="1018186"/>
          </a:xfrm>
        </p:grpSpPr>
        <p:sp>
          <p:nvSpPr>
            <p:cNvPr id="780" name="Google Shape;780;p27"/>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27"/>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27"/>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27"/>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4" name="Google Shape;784;p27"/>
          <p:cNvSpPr txBox="1">
            <a:spLocks noGrp="1"/>
          </p:cNvSpPr>
          <p:nvPr>
            <p:ph type="ctrTitle"/>
          </p:nvPr>
        </p:nvSpPr>
        <p:spPr>
          <a:xfrm>
            <a:off x="2237400" y="1645831"/>
            <a:ext cx="4669200" cy="1399800"/>
          </a:xfrm>
          <a:prstGeom prst="rect">
            <a:avLst/>
          </a:prstGeom>
          <a:noFill/>
          <a:ln>
            <a:noFill/>
          </a:ln>
        </p:spPr>
        <p:txBody>
          <a:bodyPr spcFirstLastPara="1" wrap="square" lIns="91425" tIns="91425" rIns="91425" bIns="91425" anchor="b" anchorCtr="0">
            <a:noAutofit/>
          </a:bodyPr>
          <a:lstStyle/>
          <a:p>
            <a:pPr marL="457200" lvl="0" indent="0" algn="ctr" rtl="0">
              <a:lnSpc>
                <a:spcPct val="100000"/>
              </a:lnSpc>
              <a:spcBef>
                <a:spcPts val="0"/>
              </a:spcBef>
              <a:spcAft>
                <a:spcPts val="0"/>
              </a:spcAft>
              <a:buNone/>
            </a:pPr>
            <a:r>
              <a:rPr lang="en"/>
              <a:t>TOPIC OVERVIEW</a:t>
            </a:r>
            <a:endParaRPr/>
          </a:p>
          <a:p>
            <a:pPr marL="457200" lvl="0" indent="0" algn="ctr" rtl="0">
              <a:lnSpc>
                <a:spcPct val="100000"/>
              </a:lnSpc>
              <a:spcBef>
                <a:spcPts val="0"/>
              </a:spcBef>
              <a:spcAft>
                <a:spcPts val="0"/>
              </a:spcAft>
              <a:buNone/>
            </a:pPr>
            <a:endParaRPr/>
          </a:p>
          <a:p>
            <a:pPr marL="457200" lvl="0" indent="0" algn="ctr" rtl="0">
              <a:lnSpc>
                <a:spcPct val="100000"/>
              </a:lnSpc>
              <a:spcBef>
                <a:spcPts val="0"/>
              </a:spcBef>
              <a:spcAft>
                <a:spcPts val="0"/>
              </a:spcAft>
              <a:buNone/>
            </a:pPr>
            <a:r>
              <a:rPr lang="en" b="1" i="1"/>
              <a:t>Moving beyond linear models!</a:t>
            </a:r>
            <a:endParaRPr b="1" i="1"/>
          </a:p>
        </p:txBody>
      </p:sp>
      <p:grpSp>
        <p:nvGrpSpPr>
          <p:cNvPr id="785" name="Google Shape;785;p27"/>
          <p:cNvGrpSpPr/>
          <p:nvPr/>
        </p:nvGrpSpPr>
        <p:grpSpPr>
          <a:xfrm>
            <a:off x="4857224" y="3201746"/>
            <a:ext cx="2371910" cy="1507092"/>
            <a:chOff x="4857224" y="3518946"/>
            <a:chExt cx="2371910" cy="1507092"/>
          </a:xfrm>
        </p:grpSpPr>
        <p:sp>
          <p:nvSpPr>
            <p:cNvPr id="786" name="Google Shape;786;p27"/>
            <p:cNvSpPr/>
            <p:nvPr/>
          </p:nvSpPr>
          <p:spPr>
            <a:xfrm flipH="1">
              <a:off x="6620122" y="4175756"/>
              <a:ext cx="454956" cy="850283"/>
            </a:xfrm>
            <a:custGeom>
              <a:avLst/>
              <a:gdLst/>
              <a:ahLst/>
              <a:cxnLst/>
              <a:rect l="l" t="t" r="r" b="b"/>
              <a:pathLst>
                <a:path w="9415" h="17596" extrusionOk="0">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27"/>
            <p:cNvSpPr/>
            <p:nvPr/>
          </p:nvSpPr>
          <p:spPr>
            <a:xfrm flipH="1">
              <a:off x="4865016" y="4175756"/>
              <a:ext cx="455005" cy="850283"/>
            </a:xfrm>
            <a:custGeom>
              <a:avLst/>
              <a:gdLst/>
              <a:ahLst/>
              <a:cxnLst/>
              <a:rect l="l" t="t" r="r" b="b"/>
              <a:pathLst>
                <a:path w="9416" h="17596" extrusionOk="0">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27"/>
            <p:cNvSpPr/>
            <p:nvPr/>
          </p:nvSpPr>
          <p:spPr>
            <a:xfrm flipH="1">
              <a:off x="4857224" y="3925297"/>
              <a:ext cx="2371910" cy="250504"/>
            </a:xfrm>
            <a:custGeom>
              <a:avLst/>
              <a:gdLst/>
              <a:ahLst/>
              <a:cxnLst/>
              <a:rect l="l" t="t" r="r" b="b"/>
              <a:pathLst>
                <a:path w="49085" h="5184" extrusionOk="0">
                  <a:moveTo>
                    <a:pt x="1" y="0"/>
                  </a:moveTo>
                  <a:lnTo>
                    <a:pt x="1" y="5184"/>
                  </a:lnTo>
                  <a:lnTo>
                    <a:pt x="49084" y="5184"/>
                  </a:lnTo>
                  <a:lnTo>
                    <a:pt x="49084"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27"/>
            <p:cNvSpPr/>
            <p:nvPr/>
          </p:nvSpPr>
          <p:spPr>
            <a:xfrm flipH="1">
              <a:off x="6769635" y="4175756"/>
              <a:ext cx="455005" cy="850283"/>
            </a:xfrm>
            <a:custGeom>
              <a:avLst/>
              <a:gdLst/>
              <a:ahLst/>
              <a:cxnLst/>
              <a:rect l="l" t="t" r="r" b="b"/>
              <a:pathLst>
                <a:path w="9416" h="17596" extrusionOk="0">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27"/>
            <p:cNvSpPr/>
            <p:nvPr/>
          </p:nvSpPr>
          <p:spPr>
            <a:xfrm flipH="1">
              <a:off x="5039125" y="4175756"/>
              <a:ext cx="455005" cy="850283"/>
            </a:xfrm>
            <a:custGeom>
              <a:avLst/>
              <a:gdLst/>
              <a:ahLst/>
              <a:cxnLst/>
              <a:rect l="l" t="t" r="r" b="b"/>
              <a:pathLst>
                <a:path w="9416" h="17596" extrusionOk="0">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27"/>
            <p:cNvSpPr/>
            <p:nvPr/>
          </p:nvSpPr>
          <p:spPr>
            <a:xfrm flipH="1">
              <a:off x="5686280" y="3518946"/>
              <a:ext cx="881692" cy="406392"/>
            </a:xfrm>
            <a:custGeom>
              <a:avLst/>
              <a:gdLst/>
              <a:ahLst/>
              <a:cxnLst/>
              <a:rect l="l" t="t" r="r" b="b"/>
              <a:pathLst>
                <a:path w="18246" h="8410" extrusionOk="0">
                  <a:moveTo>
                    <a:pt x="6106" y="0"/>
                  </a:moveTo>
                  <a:lnTo>
                    <a:pt x="4096" y="8004"/>
                  </a:lnTo>
                  <a:lnTo>
                    <a:pt x="1" y="8004"/>
                  </a:lnTo>
                  <a:lnTo>
                    <a:pt x="1" y="8409"/>
                  </a:lnTo>
                  <a:lnTo>
                    <a:pt x="16490" y="8409"/>
                  </a:lnTo>
                  <a:lnTo>
                    <a:pt x="18245"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27"/>
            <p:cNvSpPr/>
            <p:nvPr/>
          </p:nvSpPr>
          <p:spPr>
            <a:xfrm flipH="1">
              <a:off x="5968473" y="3699820"/>
              <a:ext cx="57455" cy="57455"/>
            </a:xfrm>
            <a:custGeom>
              <a:avLst/>
              <a:gdLst/>
              <a:ahLst/>
              <a:cxnLst/>
              <a:rect l="l" t="t" r="r" b="b"/>
              <a:pathLst>
                <a:path w="1189" h="1189" extrusionOk="0">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27"/>
            <p:cNvSpPr/>
            <p:nvPr/>
          </p:nvSpPr>
          <p:spPr>
            <a:xfrm flipH="1">
              <a:off x="5488240" y="3848994"/>
              <a:ext cx="284136" cy="169805"/>
            </a:xfrm>
            <a:custGeom>
              <a:avLst/>
              <a:gdLst/>
              <a:ahLst/>
              <a:cxnLst/>
              <a:rect l="l" t="t" r="r" b="b"/>
              <a:pathLst>
                <a:path w="5880" h="3514" extrusionOk="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4" name="Google Shape;794;p27"/>
          <p:cNvSpPr/>
          <p:nvPr/>
        </p:nvSpPr>
        <p:spPr>
          <a:xfrm flipH="1">
            <a:off x="7815668" y="4906241"/>
            <a:ext cx="6829" cy="3196"/>
          </a:xfrm>
          <a:custGeom>
            <a:avLst/>
            <a:gdLst/>
            <a:ahLst/>
            <a:cxnLst/>
            <a:rect l="l" t="t" r="r" b="b"/>
            <a:pathLst>
              <a:path w="141" h="66" extrusionOk="0">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95" name="Google Shape;795;p27"/>
          <p:cNvGrpSpPr/>
          <p:nvPr/>
        </p:nvGrpSpPr>
        <p:grpSpPr>
          <a:xfrm>
            <a:off x="4695403" y="4708841"/>
            <a:ext cx="4600713" cy="150450"/>
            <a:chOff x="0" y="4397412"/>
            <a:chExt cx="4600713" cy="150450"/>
          </a:xfrm>
        </p:grpSpPr>
        <p:sp>
          <p:nvSpPr>
            <p:cNvPr id="796" name="Google Shape;796;p27"/>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27"/>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27"/>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27"/>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27"/>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1" name="Google Shape;801;p27"/>
          <p:cNvGrpSpPr/>
          <p:nvPr/>
        </p:nvGrpSpPr>
        <p:grpSpPr>
          <a:xfrm>
            <a:off x="7352176" y="1189928"/>
            <a:ext cx="1000385" cy="883233"/>
            <a:chOff x="6472501" y="1326053"/>
            <a:chExt cx="1000385" cy="883233"/>
          </a:xfrm>
        </p:grpSpPr>
        <p:sp>
          <p:nvSpPr>
            <p:cNvPr id="802" name="Google Shape;802;p27"/>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27"/>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27"/>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27"/>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6" name="Google Shape;806;p27"/>
          <p:cNvGrpSpPr/>
          <p:nvPr/>
        </p:nvGrpSpPr>
        <p:grpSpPr>
          <a:xfrm>
            <a:off x="7352169" y="1792626"/>
            <a:ext cx="1333531" cy="2916202"/>
            <a:chOff x="7352169" y="1792626"/>
            <a:chExt cx="1333531" cy="2916202"/>
          </a:xfrm>
        </p:grpSpPr>
        <p:grpSp>
          <p:nvGrpSpPr>
            <p:cNvPr id="807" name="Google Shape;807;p27"/>
            <p:cNvGrpSpPr/>
            <p:nvPr/>
          </p:nvGrpSpPr>
          <p:grpSpPr>
            <a:xfrm>
              <a:off x="7352169" y="1792626"/>
              <a:ext cx="1333531" cy="2916202"/>
              <a:chOff x="7352169" y="1999451"/>
              <a:chExt cx="1333531" cy="2916202"/>
            </a:xfrm>
          </p:grpSpPr>
          <p:grpSp>
            <p:nvGrpSpPr>
              <p:cNvPr id="808" name="Google Shape;808;p27"/>
              <p:cNvGrpSpPr/>
              <p:nvPr/>
            </p:nvGrpSpPr>
            <p:grpSpPr>
              <a:xfrm>
                <a:off x="7788629" y="4788728"/>
                <a:ext cx="623190" cy="126924"/>
                <a:chOff x="7605347" y="4840573"/>
                <a:chExt cx="925163" cy="188427"/>
              </a:xfrm>
            </p:grpSpPr>
            <p:sp>
              <p:nvSpPr>
                <p:cNvPr id="809" name="Google Shape;809;p27"/>
                <p:cNvSpPr/>
                <p:nvPr/>
              </p:nvSpPr>
              <p:spPr>
                <a:xfrm flipH="1">
                  <a:off x="8100033" y="4840573"/>
                  <a:ext cx="429399" cy="187705"/>
                </a:xfrm>
                <a:custGeom>
                  <a:avLst/>
                  <a:gdLst/>
                  <a:ahLst/>
                  <a:cxnLst/>
                  <a:rect l="l" t="t" r="r" b="b"/>
                  <a:pathLst>
                    <a:path w="5973" h="2611" extrusionOk="0">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27"/>
                <p:cNvSpPr/>
                <p:nvPr/>
              </p:nvSpPr>
              <p:spPr>
                <a:xfrm flipH="1">
                  <a:off x="8139206" y="4986872"/>
                  <a:ext cx="61250" cy="27965"/>
                </a:xfrm>
                <a:custGeom>
                  <a:avLst/>
                  <a:gdLst/>
                  <a:ahLst/>
                  <a:cxnLst/>
                  <a:rect l="l" t="t" r="r" b="b"/>
                  <a:pathLst>
                    <a:path w="852" h="389" extrusionOk="0">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27"/>
                <p:cNvSpPr/>
                <p:nvPr/>
              </p:nvSpPr>
              <p:spPr>
                <a:xfrm flipH="1">
                  <a:off x="8138989" y="5014766"/>
                  <a:ext cx="10065" cy="5464"/>
                </a:xfrm>
                <a:custGeom>
                  <a:avLst/>
                  <a:gdLst/>
                  <a:ahLst/>
                  <a:cxnLst/>
                  <a:rect l="l" t="t" r="r" b="b"/>
                  <a:pathLst>
                    <a:path w="140" h="76" extrusionOk="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27"/>
                <p:cNvSpPr/>
                <p:nvPr/>
              </p:nvSpPr>
              <p:spPr>
                <a:xfrm flipH="1">
                  <a:off x="8305710" y="5024255"/>
                  <a:ext cx="221421" cy="4529"/>
                </a:xfrm>
                <a:custGeom>
                  <a:avLst/>
                  <a:gdLst/>
                  <a:ahLst/>
                  <a:cxnLst/>
                  <a:rect l="l" t="t" r="r" b="b"/>
                  <a:pathLst>
                    <a:path w="3080" h="63" extrusionOk="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27"/>
                <p:cNvSpPr/>
                <p:nvPr/>
              </p:nvSpPr>
              <p:spPr>
                <a:xfrm flipH="1">
                  <a:off x="8139716" y="4986872"/>
                  <a:ext cx="387415" cy="41337"/>
                </a:xfrm>
                <a:custGeom>
                  <a:avLst/>
                  <a:gdLst/>
                  <a:ahLst/>
                  <a:cxnLst/>
                  <a:rect l="l" t="t" r="r" b="b"/>
                  <a:pathLst>
                    <a:path w="5389" h="575" extrusionOk="0">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27"/>
                <p:cNvSpPr/>
                <p:nvPr/>
              </p:nvSpPr>
              <p:spPr>
                <a:xfrm flipH="1">
                  <a:off x="8139716" y="5013040"/>
                  <a:ext cx="390794" cy="8699"/>
                </a:xfrm>
                <a:custGeom>
                  <a:avLst/>
                  <a:gdLst/>
                  <a:ahLst/>
                  <a:cxnLst/>
                  <a:rect l="l" t="t" r="r" b="b"/>
                  <a:pathLst>
                    <a:path w="5436" h="121" extrusionOk="0">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27"/>
                <p:cNvSpPr/>
                <p:nvPr/>
              </p:nvSpPr>
              <p:spPr>
                <a:xfrm flipH="1">
                  <a:off x="8198300" y="4983996"/>
                  <a:ext cx="23436" cy="36448"/>
                </a:xfrm>
                <a:custGeom>
                  <a:avLst/>
                  <a:gdLst/>
                  <a:ahLst/>
                  <a:cxnLst/>
                  <a:rect l="l" t="t" r="r" b="b"/>
                  <a:pathLst>
                    <a:path w="326" h="507" extrusionOk="0">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27"/>
                <p:cNvSpPr/>
                <p:nvPr/>
              </p:nvSpPr>
              <p:spPr>
                <a:xfrm flipH="1">
                  <a:off x="8276302" y="4967677"/>
                  <a:ext cx="13156" cy="19554"/>
                </a:xfrm>
                <a:custGeom>
                  <a:avLst/>
                  <a:gdLst/>
                  <a:ahLst/>
                  <a:cxnLst/>
                  <a:rect l="l" t="t" r="r" b="b"/>
                  <a:pathLst>
                    <a:path w="183" h="272" extrusionOk="0">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27"/>
                <p:cNvSpPr/>
                <p:nvPr/>
              </p:nvSpPr>
              <p:spPr>
                <a:xfrm flipH="1">
                  <a:off x="8292765" y="4964298"/>
                  <a:ext cx="15313" cy="13443"/>
                </a:xfrm>
                <a:custGeom>
                  <a:avLst/>
                  <a:gdLst/>
                  <a:ahLst/>
                  <a:cxnLst/>
                  <a:rect l="l" t="t" r="r" b="b"/>
                  <a:pathLst>
                    <a:path w="213" h="187" extrusionOk="0">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27"/>
                <p:cNvSpPr/>
                <p:nvPr/>
              </p:nvSpPr>
              <p:spPr>
                <a:xfrm flipH="1">
                  <a:off x="8295569" y="4954592"/>
                  <a:ext cx="24155" cy="2732"/>
                </a:xfrm>
                <a:custGeom>
                  <a:avLst/>
                  <a:gdLst/>
                  <a:ahLst/>
                  <a:cxnLst/>
                  <a:rect l="l" t="t" r="r" b="b"/>
                  <a:pathLst>
                    <a:path w="336" h="38" extrusionOk="0">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27"/>
                <p:cNvSpPr/>
                <p:nvPr/>
              </p:nvSpPr>
              <p:spPr>
                <a:xfrm flipH="1">
                  <a:off x="8296432" y="4940430"/>
                  <a:ext cx="27893" cy="4026"/>
                </a:xfrm>
                <a:custGeom>
                  <a:avLst/>
                  <a:gdLst/>
                  <a:ahLst/>
                  <a:cxnLst/>
                  <a:rect l="l" t="t" r="r" b="b"/>
                  <a:pathLst>
                    <a:path w="388" h="56" extrusionOk="0">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27"/>
                <p:cNvSpPr/>
                <p:nvPr/>
              </p:nvSpPr>
              <p:spPr>
                <a:xfrm flipH="1">
                  <a:off x="8237553" y="4945750"/>
                  <a:ext cx="43709" cy="25161"/>
                </a:xfrm>
                <a:custGeom>
                  <a:avLst/>
                  <a:gdLst/>
                  <a:ahLst/>
                  <a:cxnLst/>
                  <a:rect l="l" t="t" r="r" b="b"/>
                  <a:pathLst>
                    <a:path w="608" h="350" extrusionOk="0">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27"/>
                <p:cNvSpPr/>
                <p:nvPr/>
              </p:nvSpPr>
              <p:spPr>
                <a:xfrm flipH="1">
                  <a:off x="8275009" y="4939136"/>
                  <a:ext cx="22430" cy="28468"/>
                </a:xfrm>
                <a:custGeom>
                  <a:avLst/>
                  <a:gdLst/>
                  <a:ahLst/>
                  <a:cxnLst/>
                  <a:rect l="l" t="t" r="r" b="b"/>
                  <a:pathLst>
                    <a:path w="312" h="396" extrusionOk="0">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27"/>
                <p:cNvSpPr/>
                <p:nvPr/>
              </p:nvSpPr>
              <p:spPr>
                <a:xfrm flipH="1">
                  <a:off x="8443739" y="4954305"/>
                  <a:ext cx="83105" cy="65420"/>
                </a:xfrm>
                <a:custGeom>
                  <a:avLst/>
                  <a:gdLst/>
                  <a:ahLst/>
                  <a:cxnLst/>
                  <a:rect l="l" t="t" r="r" b="b"/>
                  <a:pathLst>
                    <a:path w="1156" h="910" extrusionOk="0">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27"/>
                <p:cNvSpPr/>
                <p:nvPr/>
              </p:nvSpPr>
              <p:spPr>
                <a:xfrm flipH="1">
                  <a:off x="8502832" y="4859911"/>
                  <a:ext cx="2876" cy="94535"/>
                </a:xfrm>
                <a:custGeom>
                  <a:avLst/>
                  <a:gdLst/>
                  <a:ahLst/>
                  <a:cxnLst/>
                  <a:rect l="l" t="t" r="r" b="b"/>
                  <a:pathLst>
                    <a:path w="40" h="1315" extrusionOk="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27"/>
                <p:cNvSpPr/>
                <p:nvPr/>
              </p:nvSpPr>
              <p:spPr>
                <a:xfrm flipH="1">
                  <a:off x="8347763" y="4997440"/>
                  <a:ext cx="67361" cy="3666"/>
                </a:xfrm>
                <a:custGeom>
                  <a:avLst/>
                  <a:gdLst/>
                  <a:ahLst/>
                  <a:cxnLst/>
                  <a:rect l="l" t="t" r="r" b="b"/>
                  <a:pathLst>
                    <a:path w="937" h="51" extrusionOk="0">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27"/>
                <p:cNvSpPr/>
                <p:nvPr/>
              </p:nvSpPr>
              <p:spPr>
                <a:xfrm flipH="1">
                  <a:off x="8453011" y="4998662"/>
                  <a:ext cx="7836" cy="13300"/>
                </a:xfrm>
                <a:custGeom>
                  <a:avLst/>
                  <a:gdLst/>
                  <a:ahLst/>
                  <a:cxnLst/>
                  <a:rect l="l" t="t" r="r" b="b"/>
                  <a:pathLst>
                    <a:path w="109" h="185" extrusionOk="0">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27"/>
                <p:cNvSpPr/>
                <p:nvPr/>
              </p:nvSpPr>
              <p:spPr>
                <a:xfrm flipH="1">
                  <a:off x="8468252" y="4977741"/>
                  <a:ext cx="9849" cy="9058"/>
                </a:xfrm>
                <a:custGeom>
                  <a:avLst/>
                  <a:gdLst/>
                  <a:ahLst/>
                  <a:cxnLst/>
                  <a:rect l="l" t="t" r="r" b="b"/>
                  <a:pathLst>
                    <a:path w="137" h="126" extrusionOk="0">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27"/>
                <p:cNvSpPr/>
                <p:nvPr/>
              </p:nvSpPr>
              <p:spPr>
                <a:xfrm flipH="1">
                  <a:off x="8488382" y="4967245"/>
                  <a:ext cx="13947" cy="5823"/>
                </a:xfrm>
                <a:custGeom>
                  <a:avLst/>
                  <a:gdLst/>
                  <a:ahLst/>
                  <a:cxnLst/>
                  <a:rect l="l" t="t" r="r" b="b"/>
                  <a:pathLst>
                    <a:path w="194" h="81" extrusionOk="0">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27"/>
                <p:cNvSpPr/>
                <p:nvPr/>
              </p:nvSpPr>
              <p:spPr>
                <a:xfrm flipH="1">
                  <a:off x="8512106" y="4963866"/>
                  <a:ext cx="7548" cy="3666"/>
                </a:xfrm>
                <a:custGeom>
                  <a:avLst/>
                  <a:gdLst/>
                  <a:ahLst/>
                  <a:cxnLst/>
                  <a:rect l="l" t="t" r="r" b="b"/>
                  <a:pathLst>
                    <a:path w="105" h="51" extrusionOk="0">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27"/>
                <p:cNvSpPr/>
                <p:nvPr/>
              </p:nvSpPr>
              <p:spPr>
                <a:xfrm flipH="1">
                  <a:off x="8296647" y="4914836"/>
                  <a:ext cx="791" cy="27462"/>
                </a:xfrm>
                <a:custGeom>
                  <a:avLst/>
                  <a:gdLst/>
                  <a:ahLst/>
                  <a:cxnLst/>
                  <a:rect l="l" t="t" r="r" b="b"/>
                  <a:pathLst>
                    <a:path w="11" h="382" extrusionOk="0">
                      <a:moveTo>
                        <a:pt x="0" y="1"/>
                      </a:moveTo>
                      <a:lnTo>
                        <a:pt x="7" y="382"/>
                      </a:lnTo>
                      <a:lnTo>
                        <a:pt x="10" y="382"/>
                      </a:lnTo>
                      <a:lnTo>
                        <a:pt x="0" y="1"/>
                      </a:lnTo>
                      <a:close/>
                    </a:path>
                  </a:pathLst>
                </a:custGeom>
                <a:solidFill>
                  <a:srgbClr val="B2B2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27"/>
                <p:cNvSpPr/>
                <p:nvPr/>
              </p:nvSpPr>
              <p:spPr>
                <a:xfrm flipH="1">
                  <a:off x="8296867" y="4914621"/>
                  <a:ext cx="206540" cy="34363"/>
                </a:xfrm>
                <a:custGeom>
                  <a:avLst/>
                  <a:gdLst/>
                  <a:ahLst/>
                  <a:cxnLst/>
                  <a:rect l="l" t="t" r="r" b="b"/>
                  <a:pathLst>
                    <a:path w="2873" h="478" extrusionOk="0">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27"/>
                <p:cNvSpPr/>
                <p:nvPr/>
              </p:nvSpPr>
              <p:spPr>
                <a:xfrm flipH="1">
                  <a:off x="8296647" y="4940430"/>
                  <a:ext cx="27390" cy="2588"/>
                </a:xfrm>
                <a:custGeom>
                  <a:avLst/>
                  <a:gdLst/>
                  <a:ahLst/>
                  <a:cxnLst/>
                  <a:rect l="l" t="t" r="r" b="b"/>
                  <a:pathLst>
                    <a:path w="381" h="36" extrusionOk="0">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27"/>
                <p:cNvSpPr/>
                <p:nvPr/>
              </p:nvSpPr>
              <p:spPr>
                <a:xfrm flipH="1">
                  <a:off x="8528066" y="4935254"/>
                  <a:ext cx="647" cy="3163"/>
                </a:xfrm>
                <a:custGeom>
                  <a:avLst/>
                  <a:gdLst/>
                  <a:ahLst/>
                  <a:cxnLst/>
                  <a:rect l="l" t="t" r="r" b="b"/>
                  <a:pathLst>
                    <a:path w="9" h="44" extrusionOk="0">
                      <a:moveTo>
                        <a:pt x="1" y="0"/>
                      </a:moveTo>
                      <a:lnTo>
                        <a:pt x="8" y="43"/>
                      </a:lnTo>
                      <a:lnTo>
                        <a:pt x="8" y="0"/>
                      </a:lnTo>
                      <a:close/>
                    </a:path>
                  </a:pathLst>
                </a:custGeom>
                <a:solidFill>
                  <a:srgbClr val="B2B2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27"/>
                <p:cNvSpPr/>
                <p:nvPr/>
              </p:nvSpPr>
              <p:spPr>
                <a:xfrm flipH="1">
                  <a:off x="8504630" y="4933169"/>
                  <a:ext cx="23508" cy="16607"/>
                </a:xfrm>
                <a:custGeom>
                  <a:avLst/>
                  <a:gdLst/>
                  <a:ahLst/>
                  <a:cxnLst/>
                  <a:rect l="l" t="t" r="r" b="b"/>
                  <a:pathLst>
                    <a:path w="327" h="231" extrusionOk="0">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27"/>
                <p:cNvSpPr/>
                <p:nvPr/>
              </p:nvSpPr>
              <p:spPr>
                <a:xfrm flipH="1">
                  <a:off x="8503048" y="4932953"/>
                  <a:ext cx="2444" cy="16319"/>
                </a:xfrm>
                <a:custGeom>
                  <a:avLst/>
                  <a:gdLst/>
                  <a:ahLst/>
                  <a:cxnLst/>
                  <a:rect l="l" t="t" r="r" b="b"/>
                  <a:pathLst>
                    <a:path w="34" h="227" extrusionOk="0">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27"/>
                <p:cNvSpPr/>
                <p:nvPr/>
              </p:nvSpPr>
              <p:spPr>
                <a:xfrm flipH="1">
                  <a:off x="7605347" y="4840573"/>
                  <a:ext cx="430190" cy="187633"/>
                </a:xfrm>
                <a:custGeom>
                  <a:avLst/>
                  <a:gdLst/>
                  <a:ahLst/>
                  <a:cxnLst/>
                  <a:rect l="l" t="t" r="r" b="b"/>
                  <a:pathLst>
                    <a:path w="5984" h="2610" extrusionOk="0">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27"/>
                <p:cNvSpPr/>
                <p:nvPr/>
              </p:nvSpPr>
              <p:spPr>
                <a:xfrm flipH="1">
                  <a:off x="7644303" y="4986081"/>
                  <a:ext cx="61466" cy="28468"/>
                </a:xfrm>
                <a:custGeom>
                  <a:avLst/>
                  <a:gdLst/>
                  <a:ahLst/>
                  <a:cxnLst/>
                  <a:rect l="l" t="t" r="r" b="b"/>
                  <a:pathLst>
                    <a:path w="855" h="396" extrusionOk="0">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27"/>
                <p:cNvSpPr/>
                <p:nvPr/>
              </p:nvSpPr>
              <p:spPr>
                <a:xfrm flipH="1">
                  <a:off x="7811240" y="5025334"/>
                  <a:ext cx="221206" cy="3666"/>
                </a:xfrm>
                <a:custGeom>
                  <a:avLst/>
                  <a:gdLst/>
                  <a:ahLst/>
                  <a:cxnLst/>
                  <a:rect l="l" t="t" r="r" b="b"/>
                  <a:pathLst>
                    <a:path w="3077" h="51" extrusionOk="0">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27"/>
                <p:cNvSpPr/>
                <p:nvPr/>
              </p:nvSpPr>
              <p:spPr>
                <a:xfrm flipH="1">
                  <a:off x="7645102" y="4986081"/>
                  <a:ext cx="387343" cy="42128"/>
                </a:xfrm>
                <a:custGeom>
                  <a:avLst/>
                  <a:gdLst/>
                  <a:ahLst/>
                  <a:cxnLst/>
                  <a:rect l="l" t="t" r="r" b="b"/>
                  <a:pathLst>
                    <a:path w="5388" h="586" extrusionOk="0">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27"/>
                <p:cNvSpPr/>
                <p:nvPr/>
              </p:nvSpPr>
              <p:spPr>
                <a:xfrm flipH="1">
                  <a:off x="7645316" y="5011962"/>
                  <a:ext cx="390506" cy="10136"/>
                </a:xfrm>
                <a:custGeom>
                  <a:avLst/>
                  <a:gdLst/>
                  <a:ahLst/>
                  <a:cxnLst/>
                  <a:rect l="l" t="t" r="r" b="b"/>
                  <a:pathLst>
                    <a:path w="5432" h="141" extrusionOk="0">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27"/>
                <p:cNvSpPr/>
                <p:nvPr/>
              </p:nvSpPr>
              <p:spPr>
                <a:xfrm flipH="1">
                  <a:off x="7703685" y="4983421"/>
                  <a:ext cx="23508" cy="36520"/>
                </a:xfrm>
                <a:custGeom>
                  <a:avLst/>
                  <a:gdLst/>
                  <a:ahLst/>
                  <a:cxnLst/>
                  <a:rect l="l" t="t" r="r" b="b"/>
                  <a:pathLst>
                    <a:path w="327" h="508" extrusionOk="0">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27"/>
                <p:cNvSpPr/>
                <p:nvPr/>
              </p:nvSpPr>
              <p:spPr>
                <a:xfrm flipH="1">
                  <a:off x="7781831" y="4967461"/>
                  <a:ext cx="13012" cy="19482"/>
                </a:xfrm>
                <a:custGeom>
                  <a:avLst/>
                  <a:gdLst/>
                  <a:ahLst/>
                  <a:cxnLst/>
                  <a:rect l="l" t="t" r="r" b="b"/>
                  <a:pathLst>
                    <a:path w="181" h="271" extrusionOk="0">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27"/>
                <p:cNvSpPr/>
                <p:nvPr/>
              </p:nvSpPr>
              <p:spPr>
                <a:xfrm flipH="1">
                  <a:off x="7798366" y="4964082"/>
                  <a:ext cx="15313" cy="13372"/>
                </a:xfrm>
                <a:custGeom>
                  <a:avLst/>
                  <a:gdLst/>
                  <a:ahLst/>
                  <a:cxnLst/>
                  <a:rect l="l" t="t" r="r" b="b"/>
                  <a:pathLst>
                    <a:path w="213" h="186" extrusionOk="0">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27"/>
                <p:cNvSpPr/>
                <p:nvPr/>
              </p:nvSpPr>
              <p:spPr>
                <a:xfrm flipH="1">
                  <a:off x="7801242" y="4954377"/>
                  <a:ext cx="24011" cy="2876"/>
                </a:xfrm>
                <a:custGeom>
                  <a:avLst/>
                  <a:gdLst/>
                  <a:ahLst/>
                  <a:cxnLst/>
                  <a:rect l="l" t="t" r="r" b="b"/>
                  <a:pathLst>
                    <a:path w="334" h="40" extrusionOk="0">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27"/>
                <p:cNvSpPr/>
                <p:nvPr/>
              </p:nvSpPr>
              <p:spPr>
                <a:xfrm flipH="1">
                  <a:off x="7802250" y="4940430"/>
                  <a:ext cx="27678" cy="4026"/>
                </a:xfrm>
                <a:custGeom>
                  <a:avLst/>
                  <a:gdLst/>
                  <a:ahLst/>
                  <a:cxnLst/>
                  <a:rect l="l" t="t" r="r" b="b"/>
                  <a:pathLst>
                    <a:path w="385" h="56" extrusionOk="0">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27"/>
                <p:cNvSpPr/>
                <p:nvPr/>
              </p:nvSpPr>
              <p:spPr>
                <a:xfrm flipH="1">
                  <a:off x="7743371" y="4945247"/>
                  <a:ext cx="43422" cy="25449"/>
                </a:xfrm>
                <a:custGeom>
                  <a:avLst/>
                  <a:gdLst/>
                  <a:ahLst/>
                  <a:cxnLst/>
                  <a:rect l="l" t="t" r="r" b="b"/>
                  <a:pathLst>
                    <a:path w="604" h="354" extrusionOk="0">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27"/>
                <p:cNvSpPr/>
                <p:nvPr/>
              </p:nvSpPr>
              <p:spPr>
                <a:xfrm flipH="1">
                  <a:off x="7780537" y="4938848"/>
                  <a:ext cx="22789" cy="28468"/>
                </a:xfrm>
                <a:custGeom>
                  <a:avLst/>
                  <a:gdLst/>
                  <a:ahLst/>
                  <a:cxnLst/>
                  <a:rect l="l" t="t" r="r" b="b"/>
                  <a:pathLst>
                    <a:path w="317" h="396" extrusionOk="0">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27"/>
                <p:cNvSpPr/>
                <p:nvPr/>
              </p:nvSpPr>
              <p:spPr>
                <a:xfrm flipH="1">
                  <a:off x="7949053" y="4955024"/>
                  <a:ext cx="83392" cy="65420"/>
                </a:xfrm>
                <a:custGeom>
                  <a:avLst/>
                  <a:gdLst/>
                  <a:ahLst/>
                  <a:cxnLst/>
                  <a:rect l="l" t="t" r="r" b="b"/>
                  <a:pathLst>
                    <a:path w="1160" h="910" extrusionOk="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27"/>
                <p:cNvSpPr/>
                <p:nvPr/>
              </p:nvSpPr>
              <p:spPr>
                <a:xfrm flipH="1">
                  <a:off x="8008649" y="4860702"/>
                  <a:ext cx="3163" cy="94751"/>
                </a:xfrm>
                <a:custGeom>
                  <a:avLst/>
                  <a:gdLst/>
                  <a:ahLst/>
                  <a:cxnLst/>
                  <a:rect l="l" t="t" r="r" b="b"/>
                  <a:pathLst>
                    <a:path w="44" h="1318" extrusionOk="0">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27"/>
                <p:cNvSpPr/>
                <p:nvPr/>
              </p:nvSpPr>
              <p:spPr>
                <a:xfrm flipH="1">
                  <a:off x="7853077" y="4997440"/>
                  <a:ext cx="67648" cy="3954"/>
                </a:xfrm>
                <a:custGeom>
                  <a:avLst/>
                  <a:gdLst/>
                  <a:ahLst/>
                  <a:cxnLst/>
                  <a:rect l="l" t="t" r="r" b="b"/>
                  <a:pathLst>
                    <a:path w="941" h="55" extrusionOk="0">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27"/>
                <p:cNvSpPr/>
                <p:nvPr/>
              </p:nvSpPr>
              <p:spPr>
                <a:xfrm flipH="1">
                  <a:off x="7958325" y="4999453"/>
                  <a:ext cx="7836" cy="13012"/>
                </a:xfrm>
                <a:custGeom>
                  <a:avLst/>
                  <a:gdLst/>
                  <a:ahLst/>
                  <a:cxnLst/>
                  <a:rect l="l" t="t" r="r" b="b"/>
                  <a:pathLst>
                    <a:path w="109" h="181" extrusionOk="0">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27"/>
                <p:cNvSpPr/>
                <p:nvPr/>
              </p:nvSpPr>
              <p:spPr>
                <a:xfrm flipH="1">
                  <a:off x="7973782" y="4978460"/>
                  <a:ext cx="9921" cy="8842"/>
                </a:xfrm>
                <a:custGeom>
                  <a:avLst/>
                  <a:gdLst/>
                  <a:ahLst/>
                  <a:cxnLst/>
                  <a:rect l="l" t="t" r="r" b="b"/>
                  <a:pathLst>
                    <a:path w="138" h="123" extrusionOk="0">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27"/>
                <p:cNvSpPr/>
                <p:nvPr/>
              </p:nvSpPr>
              <p:spPr>
                <a:xfrm flipH="1">
                  <a:off x="7993911" y="4968036"/>
                  <a:ext cx="13947" cy="5823"/>
                </a:xfrm>
                <a:custGeom>
                  <a:avLst/>
                  <a:gdLst/>
                  <a:ahLst/>
                  <a:cxnLst/>
                  <a:rect l="l" t="t" r="r" b="b"/>
                  <a:pathLst>
                    <a:path w="194" h="81" extrusionOk="0">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27"/>
                <p:cNvSpPr/>
                <p:nvPr/>
              </p:nvSpPr>
              <p:spPr>
                <a:xfrm flipH="1">
                  <a:off x="8017707" y="4964657"/>
                  <a:ext cx="7548" cy="3738"/>
                </a:xfrm>
                <a:custGeom>
                  <a:avLst/>
                  <a:gdLst/>
                  <a:ahLst/>
                  <a:cxnLst/>
                  <a:rect l="l" t="t" r="r" b="b"/>
                  <a:pathLst>
                    <a:path w="105" h="52" extrusionOk="0">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27"/>
                <p:cNvSpPr/>
                <p:nvPr/>
              </p:nvSpPr>
              <p:spPr>
                <a:xfrm flipH="1">
                  <a:off x="7802535" y="4914333"/>
                  <a:ext cx="791" cy="27965"/>
                </a:xfrm>
                <a:custGeom>
                  <a:avLst/>
                  <a:gdLst/>
                  <a:ahLst/>
                  <a:cxnLst/>
                  <a:rect l="l" t="t" r="r" b="b"/>
                  <a:pathLst>
                    <a:path w="11" h="389" extrusionOk="0">
                      <a:moveTo>
                        <a:pt x="1" y="1"/>
                      </a:moveTo>
                      <a:lnTo>
                        <a:pt x="11" y="389"/>
                      </a:lnTo>
                      <a:lnTo>
                        <a:pt x="11" y="385"/>
                      </a:lnTo>
                      <a:lnTo>
                        <a:pt x="1" y="1"/>
                      </a:lnTo>
                      <a:close/>
                    </a:path>
                  </a:pathLst>
                </a:custGeom>
                <a:solidFill>
                  <a:srgbClr val="B2B2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27"/>
                <p:cNvSpPr/>
                <p:nvPr/>
              </p:nvSpPr>
              <p:spPr>
                <a:xfrm flipH="1">
                  <a:off x="7802540" y="4914333"/>
                  <a:ext cx="206684" cy="35729"/>
                </a:xfrm>
                <a:custGeom>
                  <a:avLst/>
                  <a:gdLst/>
                  <a:ahLst/>
                  <a:cxnLst/>
                  <a:rect l="l" t="t" r="r" b="b"/>
                  <a:pathLst>
                    <a:path w="2875" h="497" extrusionOk="0">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27"/>
                <p:cNvSpPr/>
                <p:nvPr/>
              </p:nvSpPr>
              <p:spPr>
                <a:xfrm flipH="1">
                  <a:off x="7802536" y="4940430"/>
                  <a:ext cx="27390" cy="2588"/>
                </a:xfrm>
                <a:custGeom>
                  <a:avLst/>
                  <a:gdLst/>
                  <a:ahLst/>
                  <a:cxnLst/>
                  <a:rect l="l" t="t" r="r" b="b"/>
                  <a:pathLst>
                    <a:path w="381" h="36" extrusionOk="0">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27"/>
                <p:cNvSpPr/>
                <p:nvPr/>
              </p:nvSpPr>
              <p:spPr>
                <a:xfrm flipH="1">
                  <a:off x="8033955" y="4936260"/>
                  <a:ext cx="575" cy="2947"/>
                </a:xfrm>
                <a:custGeom>
                  <a:avLst/>
                  <a:gdLst/>
                  <a:ahLst/>
                  <a:cxnLst/>
                  <a:rect l="l" t="t" r="r" b="b"/>
                  <a:pathLst>
                    <a:path w="8" h="41" extrusionOk="0">
                      <a:moveTo>
                        <a:pt x="1" y="1"/>
                      </a:moveTo>
                      <a:lnTo>
                        <a:pt x="8" y="40"/>
                      </a:lnTo>
                      <a:lnTo>
                        <a:pt x="8" y="1"/>
                      </a:lnTo>
                      <a:close/>
                    </a:path>
                  </a:pathLst>
                </a:custGeom>
                <a:solidFill>
                  <a:srgbClr val="B2B2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27"/>
                <p:cNvSpPr/>
                <p:nvPr/>
              </p:nvSpPr>
              <p:spPr>
                <a:xfrm flipH="1">
                  <a:off x="8010447" y="4933960"/>
                  <a:ext cx="23580" cy="16822"/>
                </a:xfrm>
                <a:custGeom>
                  <a:avLst/>
                  <a:gdLst/>
                  <a:ahLst/>
                  <a:cxnLst/>
                  <a:rect l="l" t="t" r="r" b="b"/>
                  <a:pathLst>
                    <a:path w="328" h="234" extrusionOk="0">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27"/>
                <p:cNvSpPr/>
                <p:nvPr/>
              </p:nvSpPr>
              <p:spPr>
                <a:xfrm flipH="1">
                  <a:off x="8008649" y="4933672"/>
                  <a:ext cx="2372" cy="16391"/>
                </a:xfrm>
                <a:custGeom>
                  <a:avLst/>
                  <a:gdLst/>
                  <a:ahLst/>
                  <a:cxnLst/>
                  <a:rect l="l" t="t" r="r" b="b"/>
                  <a:pathLst>
                    <a:path w="33" h="228" extrusionOk="0">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0" name="Google Shape;860;p27"/>
              <p:cNvSpPr/>
              <p:nvPr/>
            </p:nvSpPr>
            <p:spPr>
              <a:xfrm flipH="1">
                <a:off x="7352169" y="2317256"/>
                <a:ext cx="531159" cy="563531"/>
              </a:xfrm>
              <a:custGeom>
                <a:avLst/>
                <a:gdLst/>
                <a:ahLst/>
                <a:cxnLst/>
                <a:rect l="l" t="t" r="r" b="b"/>
                <a:pathLst>
                  <a:path w="10967" h="11636" extrusionOk="0">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27"/>
              <p:cNvSpPr/>
              <p:nvPr/>
            </p:nvSpPr>
            <p:spPr>
              <a:xfrm flipH="1">
                <a:off x="8108534" y="2060426"/>
                <a:ext cx="254077" cy="497618"/>
              </a:xfrm>
              <a:custGeom>
                <a:avLst/>
                <a:gdLst/>
                <a:ahLst/>
                <a:cxnLst/>
                <a:rect l="l" t="t" r="r" b="b"/>
                <a:pathLst>
                  <a:path w="5246" h="10275" extrusionOk="0">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27"/>
              <p:cNvSpPr/>
              <p:nvPr/>
            </p:nvSpPr>
            <p:spPr>
              <a:xfrm flipH="1">
                <a:off x="8125245" y="2187557"/>
                <a:ext cx="22134" cy="20002"/>
              </a:xfrm>
              <a:custGeom>
                <a:avLst/>
                <a:gdLst/>
                <a:ahLst/>
                <a:cxnLst/>
                <a:rect l="l" t="t" r="r" b="b"/>
                <a:pathLst>
                  <a:path w="457" h="413" extrusionOk="0">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27"/>
              <p:cNvSpPr/>
              <p:nvPr/>
            </p:nvSpPr>
            <p:spPr>
              <a:xfrm flipH="1">
                <a:off x="8116237" y="2182036"/>
                <a:ext cx="35501" cy="11139"/>
              </a:xfrm>
              <a:custGeom>
                <a:avLst/>
                <a:gdLst/>
                <a:ahLst/>
                <a:cxnLst/>
                <a:rect l="l" t="t" r="r" b="b"/>
                <a:pathLst>
                  <a:path w="733" h="230" extrusionOk="0">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27"/>
              <p:cNvSpPr/>
              <p:nvPr/>
            </p:nvSpPr>
            <p:spPr>
              <a:xfrm flipH="1">
                <a:off x="8227291" y="2189688"/>
                <a:ext cx="22812" cy="19953"/>
              </a:xfrm>
              <a:custGeom>
                <a:avLst/>
                <a:gdLst/>
                <a:ahLst/>
                <a:cxnLst/>
                <a:rect l="l" t="t" r="r" b="b"/>
                <a:pathLst>
                  <a:path w="471" h="412" extrusionOk="0">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27"/>
              <p:cNvSpPr/>
              <p:nvPr/>
            </p:nvSpPr>
            <p:spPr>
              <a:xfrm flipH="1">
                <a:off x="8219106" y="2184264"/>
                <a:ext cx="35743" cy="11042"/>
              </a:xfrm>
              <a:custGeom>
                <a:avLst/>
                <a:gdLst/>
                <a:ahLst/>
                <a:cxnLst/>
                <a:rect l="l" t="t" r="r" b="b"/>
                <a:pathLst>
                  <a:path w="738" h="228" extrusionOk="0">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27"/>
              <p:cNvSpPr/>
              <p:nvPr/>
            </p:nvSpPr>
            <p:spPr>
              <a:xfrm flipH="1">
                <a:off x="8110277" y="2038196"/>
                <a:ext cx="255433" cy="208249"/>
              </a:xfrm>
              <a:custGeom>
                <a:avLst/>
                <a:gdLst/>
                <a:ahLst/>
                <a:cxnLst/>
                <a:rect l="l" t="t" r="r" b="b"/>
                <a:pathLst>
                  <a:path w="5274" h="4300" extrusionOk="0">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27"/>
              <p:cNvSpPr/>
              <p:nvPr/>
            </p:nvSpPr>
            <p:spPr>
              <a:xfrm flipH="1">
                <a:off x="8186995" y="2351061"/>
                <a:ext cx="87275" cy="52353"/>
              </a:xfrm>
              <a:custGeom>
                <a:avLst/>
                <a:gdLst/>
                <a:ahLst/>
                <a:cxnLst/>
                <a:rect l="l" t="t" r="r" b="b"/>
                <a:pathLst>
                  <a:path w="1802" h="1081" extrusionOk="0">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27"/>
              <p:cNvSpPr/>
              <p:nvPr/>
            </p:nvSpPr>
            <p:spPr>
              <a:xfrm flipH="1">
                <a:off x="8220172" y="2167119"/>
                <a:ext cx="35888" cy="5521"/>
              </a:xfrm>
              <a:custGeom>
                <a:avLst/>
                <a:gdLst/>
                <a:ahLst/>
                <a:cxnLst/>
                <a:rect l="l" t="t" r="r" b="b"/>
                <a:pathLst>
                  <a:path w="741" h="114" extrusionOk="0">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27"/>
              <p:cNvSpPr/>
              <p:nvPr/>
            </p:nvSpPr>
            <p:spPr>
              <a:xfrm flipH="1">
                <a:off x="8121855" y="2150992"/>
                <a:ext cx="35259" cy="8863"/>
              </a:xfrm>
              <a:custGeom>
                <a:avLst/>
                <a:gdLst/>
                <a:ahLst/>
                <a:cxnLst/>
                <a:rect l="l" t="t" r="r" b="b"/>
                <a:pathLst>
                  <a:path w="728" h="183" extrusionOk="0">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27"/>
              <p:cNvSpPr/>
              <p:nvPr/>
            </p:nvSpPr>
            <p:spPr>
              <a:xfrm flipH="1">
                <a:off x="8173240" y="2285291"/>
                <a:ext cx="42475" cy="14965"/>
              </a:xfrm>
              <a:custGeom>
                <a:avLst/>
                <a:gdLst/>
                <a:ahLst/>
                <a:cxnLst/>
                <a:rect l="l" t="t" r="r" b="b"/>
                <a:pathLst>
                  <a:path w="877" h="309" extrusionOk="0">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27"/>
              <p:cNvSpPr/>
              <p:nvPr/>
            </p:nvSpPr>
            <p:spPr>
              <a:xfrm flipH="1">
                <a:off x="8315292" y="1999451"/>
                <a:ext cx="80495" cy="77682"/>
              </a:xfrm>
              <a:custGeom>
                <a:avLst/>
                <a:gdLst/>
                <a:ahLst/>
                <a:cxnLst/>
                <a:rect l="l" t="t" r="r" b="b"/>
                <a:pathLst>
                  <a:path w="1662" h="1604" extrusionOk="0">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27"/>
              <p:cNvSpPr/>
              <p:nvPr/>
            </p:nvSpPr>
            <p:spPr>
              <a:xfrm flipH="1">
                <a:off x="8355587" y="2171817"/>
                <a:ext cx="47900" cy="78892"/>
              </a:xfrm>
              <a:custGeom>
                <a:avLst/>
                <a:gdLst/>
                <a:ahLst/>
                <a:cxnLst/>
                <a:rect l="l" t="t" r="r" b="b"/>
                <a:pathLst>
                  <a:path w="989" h="1629" extrusionOk="0">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27"/>
              <p:cNvSpPr/>
              <p:nvPr/>
            </p:nvSpPr>
            <p:spPr>
              <a:xfrm flipH="1">
                <a:off x="8366727" y="2187945"/>
                <a:ext cx="21940" cy="44168"/>
              </a:xfrm>
              <a:custGeom>
                <a:avLst/>
                <a:gdLst/>
                <a:ahLst/>
                <a:cxnLst/>
                <a:rect l="l" t="t" r="r" b="b"/>
                <a:pathLst>
                  <a:path w="453" h="912" extrusionOk="0">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27"/>
              <p:cNvSpPr/>
              <p:nvPr/>
            </p:nvSpPr>
            <p:spPr>
              <a:xfrm flipH="1">
                <a:off x="7720053" y="2405110"/>
                <a:ext cx="955428" cy="792751"/>
              </a:xfrm>
              <a:custGeom>
                <a:avLst/>
                <a:gdLst/>
                <a:ahLst/>
                <a:cxnLst/>
                <a:rect l="l" t="t" r="r" b="b"/>
                <a:pathLst>
                  <a:path w="19727" h="16369" extrusionOk="0">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27"/>
              <p:cNvSpPr/>
              <p:nvPr/>
            </p:nvSpPr>
            <p:spPr>
              <a:xfrm flipH="1">
                <a:off x="8407070" y="2495676"/>
                <a:ext cx="61025" cy="275567"/>
              </a:xfrm>
              <a:custGeom>
                <a:avLst/>
                <a:gdLst/>
                <a:ahLst/>
                <a:cxnLst/>
                <a:rect l="l" t="t" r="r" b="b"/>
                <a:pathLst>
                  <a:path w="1260" h="5690" extrusionOk="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27"/>
              <p:cNvSpPr/>
              <p:nvPr/>
            </p:nvSpPr>
            <p:spPr>
              <a:xfrm flipH="1">
                <a:off x="8016272" y="2499309"/>
                <a:ext cx="35985" cy="288643"/>
              </a:xfrm>
              <a:custGeom>
                <a:avLst/>
                <a:gdLst/>
                <a:ahLst/>
                <a:cxnLst/>
                <a:rect l="l" t="t" r="r" b="b"/>
                <a:pathLst>
                  <a:path w="743" h="5960" extrusionOk="0">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27"/>
              <p:cNvSpPr/>
              <p:nvPr/>
            </p:nvSpPr>
            <p:spPr>
              <a:xfrm flipH="1">
                <a:off x="8275432" y="2450296"/>
                <a:ext cx="90617" cy="42279"/>
              </a:xfrm>
              <a:custGeom>
                <a:avLst/>
                <a:gdLst/>
                <a:ahLst/>
                <a:cxnLst/>
                <a:rect l="l" t="t" r="r" b="b"/>
                <a:pathLst>
                  <a:path w="1871" h="873" extrusionOk="0">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27"/>
              <p:cNvSpPr/>
              <p:nvPr/>
            </p:nvSpPr>
            <p:spPr>
              <a:xfrm flipH="1">
                <a:off x="8175662" y="2446277"/>
                <a:ext cx="68338" cy="49108"/>
              </a:xfrm>
              <a:custGeom>
                <a:avLst/>
                <a:gdLst/>
                <a:ahLst/>
                <a:cxnLst/>
                <a:rect l="l" t="t" r="r" b="b"/>
                <a:pathLst>
                  <a:path w="1411" h="1014" extrusionOk="0">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27"/>
              <p:cNvSpPr/>
              <p:nvPr/>
            </p:nvSpPr>
            <p:spPr>
              <a:xfrm flipH="1">
                <a:off x="8248311" y="2475335"/>
                <a:ext cx="15014" cy="131148"/>
              </a:xfrm>
              <a:custGeom>
                <a:avLst/>
                <a:gdLst/>
                <a:ahLst/>
                <a:cxnLst/>
                <a:rect l="l" t="t" r="r" b="b"/>
                <a:pathLst>
                  <a:path w="310" h="2708" extrusionOk="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27"/>
              <p:cNvSpPr/>
              <p:nvPr/>
            </p:nvSpPr>
            <p:spPr>
              <a:xfrm flipH="1">
                <a:off x="8495167" y="2979504"/>
                <a:ext cx="156195" cy="39519"/>
              </a:xfrm>
              <a:custGeom>
                <a:avLst/>
                <a:gdLst/>
                <a:ahLst/>
                <a:cxnLst/>
                <a:rect l="l" t="t" r="r" b="b"/>
                <a:pathLst>
                  <a:path w="3225" h="816" extrusionOk="0">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27"/>
              <p:cNvSpPr/>
              <p:nvPr/>
            </p:nvSpPr>
            <p:spPr>
              <a:xfrm flipH="1">
                <a:off x="8493812" y="2960180"/>
                <a:ext cx="142392" cy="59666"/>
              </a:xfrm>
              <a:custGeom>
                <a:avLst/>
                <a:gdLst/>
                <a:ahLst/>
                <a:cxnLst/>
                <a:rect l="l" t="t" r="r" b="b"/>
                <a:pathLst>
                  <a:path w="2940" h="1232" extrusionOk="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27"/>
              <p:cNvSpPr/>
              <p:nvPr/>
            </p:nvSpPr>
            <p:spPr>
              <a:xfrm flipH="1">
                <a:off x="7734980" y="2699911"/>
                <a:ext cx="77250" cy="110469"/>
              </a:xfrm>
              <a:custGeom>
                <a:avLst/>
                <a:gdLst/>
                <a:ahLst/>
                <a:cxnLst/>
                <a:rect l="l" t="t" r="r" b="b"/>
                <a:pathLst>
                  <a:path w="1595" h="2281" extrusionOk="0">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27"/>
              <p:cNvSpPr/>
              <p:nvPr/>
            </p:nvSpPr>
            <p:spPr>
              <a:xfrm flipH="1">
                <a:off x="7738129" y="2702332"/>
                <a:ext cx="88196" cy="85963"/>
              </a:xfrm>
              <a:custGeom>
                <a:avLst/>
                <a:gdLst/>
                <a:ahLst/>
                <a:cxnLst/>
                <a:rect l="l" t="t" r="r" b="b"/>
                <a:pathLst>
                  <a:path w="1821" h="1775" extrusionOk="0">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27"/>
              <p:cNvSpPr/>
              <p:nvPr/>
            </p:nvSpPr>
            <p:spPr>
              <a:xfrm flipH="1">
                <a:off x="8307785" y="2605131"/>
                <a:ext cx="42136" cy="39906"/>
              </a:xfrm>
              <a:custGeom>
                <a:avLst/>
                <a:gdLst/>
                <a:ahLst/>
                <a:cxnLst/>
                <a:rect l="l" t="t" r="r" b="b"/>
                <a:pathLst>
                  <a:path w="870" h="824" extrusionOk="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27"/>
              <p:cNvSpPr/>
              <p:nvPr/>
            </p:nvSpPr>
            <p:spPr>
              <a:xfrm flipH="1">
                <a:off x="8571303" y="2808493"/>
                <a:ext cx="42330" cy="39858"/>
              </a:xfrm>
              <a:custGeom>
                <a:avLst/>
                <a:gdLst/>
                <a:ahLst/>
                <a:cxnLst/>
                <a:rect l="l" t="t" r="r" b="b"/>
                <a:pathLst>
                  <a:path w="874" h="823" extrusionOk="0">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27"/>
              <p:cNvSpPr/>
              <p:nvPr/>
            </p:nvSpPr>
            <p:spPr>
              <a:xfrm flipH="1">
                <a:off x="7945853" y="2606293"/>
                <a:ext cx="42136" cy="39906"/>
              </a:xfrm>
              <a:custGeom>
                <a:avLst/>
                <a:gdLst/>
                <a:ahLst/>
                <a:cxnLst/>
                <a:rect l="l" t="t" r="r" b="b"/>
                <a:pathLst>
                  <a:path w="870" h="824" extrusionOk="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27"/>
              <p:cNvSpPr/>
              <p:nvPr/>
            </p:nvSpPr>
            <p:spPr>
              <a:xfrm flipH="1">
                <a:off x="8026880" y="3084357"/>
                <a:ext cx="42282" cy="39955"/>
              </a:xfrm>
              <a:custGeom>
                <a:avLst/>
                <a:gdLst/>
                <a:ahLst/>
                <a:cxnLst/>
                <a:rect l="l" t="t" r="r" b="b"/>
                <a:pathLst>
                  <a:path w="873" h="825" extrusionOk="0">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27"/>
              <p:cNvSpPr/>
              <p:nvPr/>
            </p:nvSpPr>
            <p:spPr>
              <a:xfrm flipH="1">
                <a:off x="8335585" y="3084357"/>
                <a:ext cx="42330" cy="39955"/>
              </a:xfrm>
              <a:custGeom>
                <a:avLst/>
                <a:gdLst/>
                <a:ahLst/>
                <a:cxnLst/>
                <a:rect l="l" t="t" r="r" b="b"/>
                <a:pathLst>
                  <a:path w="874" h="825" extrusionOk="0">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27"/>
              <p:cNvSpPr/>
              <p:nvPr/>
            </p:nvSpPr>
            <p:spPr>
              <a:xfrm flipH="1">
                <a:off x="8212519" y="2910732"/>
                <a:ext cx="42330" cy="39858"/>
              </a:xfrm>
              <a:custGeom>
                <a:avLst/>
                <a:gdLst/>
                <a:ahLst/>
                <a:cxnLst/>
                <a:rect l="l" t="t" r="r" b="b"/>
                <a:pathLst>
                  <a:path w="874" h="823" extrusionOk="0">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27"/>
              <p:cNvSpPr/>
              <p:nvPr/>
            </p:nvSpPr>
            <p:spPr>
              <a:xfrm flipH="1">
                <a:off x="8151688" y="2708047"/>
                <a:ext cx="23683" cy="22423"/>
              </a:xfrm>
              <a:custGeom>
                <a:avLst/>
                <a:gdLst/>
                <a:ahLst/>
                <a:cxnLst/>
                <a:rect l="l" t="t" r="r" b="b"/>
                <a:pathLst>
                  <a:path w="489" h="463" extrusionOk="0">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27"/>
              <p:cNvSpPr/>
              <p:nvPr/>
            </p:nvSpPr>
            <p:spPr>
              <a:xfrm flipH="1">
                <a:off x="8117448" y="2554666"/>
                <a:ext cx="23683" cy="22472"/>
              </a:xfrm>
              <a:custGeom>
                <a:avLst/>
                <a:gdLst/>
                <a:ahLst/>
                <a:cxnLst/>
                <a:rect l="l" t="t" r="r" b="b"/>
                <a:pathLst>
                  <a:path w="489" h="464" extrusionOk="0">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27"/>
              <p:cNvSpPr/>
              <p:nvPr/>
            </p:nvSpPr>
            <p:spPr>
              <a:xfrm flipH="1">
                <a:off x="8336457" y="2823846"/>
                <a:ext cx="23732" cy="22423"/>
              </a:xfrm>
              <a:custGeom>
                <a:avLst/>
                <a:gdLst/>
                <a:ahLst/>
                <a:cxnLst/>
                <a:rect l="l" t="t" r="r" b="b"/>
                <a:pathLst>
                  <a:path w="490" h="463" extrusionOk="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27"/>
              <p:cNvSpPr/>
              <p:nvPr/>
            </p:nvSpPr>
            <p:spPr>
              <a:xfrm flipH="1">
                <a:off x="8526988" y="2603823"/>
                <a:ext cx="23829" cy="22375"/>
              </a:xfrm>
              <a:custGeom>
                <a:avLst/>
                <a:gdLst/>
                <a:ahLst/>
                <a:cxnLst/>
                <a:rect l="l" t="t" r="r" b="b"/>
                <a:pathLst>
                  <a:path w="492" h="462" extrusionOk="0">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27"/>
              <p:cNvSpPr/>
              <p:nvPr/>
            </p:nvSpPr>
            <p:spPr>
              <a:xfrm flipH="1">
                <a:off x="8177213" y="3063145"/>
                <a:ext cx="23732" cy="22375"/>
              </a:xfrm>
              <a:custGeom>
                <a:avLst/>
                <a:gdLst/>
                <a:ahLst/>
                <a:cxnLst/>
                <a:rect l="l" t="t" r="r" b="b"/>
                <a:pathLst>
                  <a:path w="490" h="462" extrusionOk="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27"/>
              <p:cNvSpPr/>
              <p:nvPr/>
            </p:nvSpPr>
            <p:spPr>
              <a:xfrm flipH="1">
                <a:off x="8084417" y="2897365"/>
                <a:ext cx="23683" cy="22423"/>
              </a:xfrm>
              <a:custGeom>
                <a:avLst/>
                <a:gdLst/>
                <a:ahLst/>
                <a:cxnLst/>
                <a:rect l="l" t="t" r="r" b="b"/>
                <a:pathLst>
                  <a:path w="489" h="463" extrusionOk="0">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27"/>
              <p:cNvSpPr/>
              <p:nvPr/>
            </p:nvSpPr>
            <p:spPr>
              <a:xfrm flipH="1">
                <a:off x="7857556" y="3164991"/>
                <a:ext cx="593008" cy="1690546"/>
              </a:xfrm>
              <a:custGeom>
                <a:avLst/>
                <a:gdLst/>
                <a:ahLst/>
                <a:cxnLst/>
                <a:rect l="l" t="t" r="r" b="b"/>
                <a:pathLst>
                  <a:path w="12244" h="34907" extrusionOk="0">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27"/>
              <p:cNvSpPr/>
              <p:nvPr/>
            </p:nvSpPr>
            <p:spPr>
              <a:xfrm flipH="1">
                <a:off x="8316988" y="3177442"/>
                <a:ext cx="4940" cy="1671271"/>
              </a:xfrm>
              <a:custGeom>
                <a:avLst/>
                <a:gdLst/>
                <a:ahLst/>
                <a:cxnLst/>
                <a:rect l="l" t="t" r="r" b="b"/>
                <a:pathLst>
                  <a:path w="102" h="34509" extrusionOk="0">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27"/>
              <p:cNvSpPr/>
              <p:nvPr/>
            </p:nvSpPr>
            <p:spPr>
              <a:xfrm flipH="1">
                <a:off x="7980480" y="3191729"/>
                <a:ext cx="90084" cy="1656984"/>
              </a:xfrm>
              <a:custGeom>
                <a:avLst/>
                <a:gdLst/>
                <a:ahLst/>
                <a:cxnLst/>
                <a:rect l="l" t="t" r="r" b="b"/>
                <a:pathLst>
                  <a:path w="1860" h="34214" extrusionOk="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27"/>
              <p:cNvSpPr/>
              <p:nvPr/>
            </p:nvSpPr>
            <p:spPr>
              <a:xfrm flipH="1">
                <a:off x="8159680" y="3181268"/>
                <a:ext cx="26493" cy="182823"/>
              </a:xfrm>
              <a:custGeom>
                <a:avLst/>
                <a:gdLst/>
                <a:ahLst/>
                <a:cxnLst/>
                <a:rect l="l" t="t" r="r" b="b"/>
                <a:pathLst>
                  <a:path w="547" h="3775" extrusionOk="0">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27"/>
              <p:cNvSpPr/>
              <p:nvPr/>
            </p:nvSpPr>
            <p:spPr>
              <a:xfrm flipH="1">
                <a:off x="8189224" y="3198606"/>
                <a:ext cx="25572" cy="24651"/>
              </a:xfrm>
              <a:custGeom>
                <a:avLst/>
                <a:gdLst/>
                <a:ahLst/>
                <a:cxnLst/>
                <a:rect l="l" t="t" r="r" b="b"/>
                <a:pathLst>
                  <a:path w="528" h="509" extrusionOk="0">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27"/>
              <p:cNvSpPr/>
              <p:nvPr/>
            </p:nvSpPr>
            <p:spPr>
              <a:xfrm flipH="1">
                <a:off x="8016411" y="2913589"/>
                <a:ext cx="669289" cy="285204"/>
              </a:xfrm>
              <a:custGeom>
                <a:avLst/>
                <a:gdLst/>
                <a:ahLst/>
                <a:cxnLst/>
                <a:rect l="l" t="t" r="r" b="b"/>
                <a:pathLst>
                  <a:path w="13819" h="5889" extrusionOk="0">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2" name="Google Shape;902;p27"/>
            <p:cNvSpPr/>
            <p:nvPr/>
          </p:nvSpPr>
          <p:spPr>
            <a:xfrm rot="-5400000">
              <a:off x="8133000" y="2006075"/>
              <a:ext cx="87600" cy="27900"/>
            </a:xfrm>
            <a:prstGeom prst="rtTriangle">
              <a:avLst/>
            </a:prstGeom>
            <a:solidFill>
              <a:srgbClr val="DD7E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3" name="Google Shape;903;p27"/>
          <p:cNvGrpSpPr/>
          <p:nvPr/>
        </p:nvGrpSpPr>
        <p:grpSpPr>
          <a:xfrm>
            <a:off x="591097" y="2830323"/>
            <a:ext cx="519733" cy="485268"/>
            <a:chOff x="4694531" y="2250235"/>
            <a:chExt cx="1090502" cy="1018186"/>
          </a:xfrm>
        </p:grpSpPr>
        <p:sp>
          <p:nvSpPr>
            <p:cNvPr id="904" name="Google Shape;904;p27"/>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27"/>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27"/>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27"/>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8" name="Google Shape;908;p27"/>
          <p:cNvGrpSpPr/>
          <p:nvPr/>
        </p:nvGrpSpPr>
        <p:grpSpPr>
          <a:xfrm>
            <a:off x="1433179" y="4004849"/>
            <a:ext cx="335765" cy="313500"/>
            <a:chOff x="4694531" y="2250235"/>
            <a:chExt cx="1090502" cy="1018186"/>
          </a:xfrm>
        </p:grpSpPr>
        <p:sp>
          <p:nvSpPr>
            <p:cNvPr id="909" name="Google Shape;909;p27"/>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27"/>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27"/>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27"/>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916"/>
        <p:cNvGrpSpPr/>
        <p:nvPr/>
      </p:nvGrpSpPr>
      <p:grpSpPr>
        <a:xfrm>
          <a:off x="0" y="0"/>
          <a:ext cx="0" cy="0"/>
          <a:chOff x="0" y="0"/>
          <a:chExt cx="0" cy="0"/>
        </a:xfrm>
      </p:grpSpPr>
      <p:sp>
        <p:nvSpPr>
          <p:cNvPr id="917" name="Google Shape;917;p28"/>
          <p:cNvSpPr txBox="1">
            <a:spLocks noGrp="1"/>
          </p:cNvSpPr>
          <p:nvPr>
            <p:ph type="ctrTitle" idx="8"/>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SzPts val="2400"/>
              <a:buNone/>
            </a:pPr>
            <a:r>
              <a:rPr lang="en">
                <a:solidFill>
                  <a:schemeClr val="accent3"/>
                </a:solidFill>
              </a:rPr>
              <a:t>MOVING BEYOND LINEAR MODELS</a:t>
            </a:r>
            <a:endParaRPr/>
          </a:p>
        </p:txBody>
      </p:sp>
      <p:sp>
        <p:nvSpPr>
          <p:cNvPr id="918" name="Google Shape;918;p28"/>
          <p:cNvSpPr txBox="1">
            <a:spLocks noGrp="1"/>
          </p:cNvSpPr>
          <p:nvPr>
            <p:ph type="ctrTitle"/>
          </p:nvPr>
        </p:nvSpPr>
        <p:spPr>
          <a:xfrm>
            <a:off x="247800" y="2027150"/>
            <a:ext cx="3767700" cy="1827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 sz="4000"/>
              <a:t>Remember those near linear models? </a:t>
            </a:r>
            <a:endParaRPr sz="4000"/>
          </a:p>
          <a:p>
            <a:pPr marL="0" lvl="0" indent="0" algn="l" rtl="0">
              <a:lnSpc>
                <a:spcPct val="100000"/>
              </a:lnSpc>
              <a:spcBef>
                <a:spcPts val="0"/>
              </a:spcBef>
              <a:spcAft>
                <a:spcPts val="0"/>
              </a:spcAft>
              <a:buSzPts val="4800"/>
              <a:buNone/>
            </a:pPr>
            <a:endParaRPr sz="4000"/>
          </a:p>
          <a:p>
            <a:pPr marL="0" lvl="0" indent="0" algn="l" rtl="0">
              <a:lnSpc>
                <a:spcPct val="100000"/>
              </a:lnSpc>
              <a:spcBef>
                <a:spcPts val="0"/>
              </a:spcBef>
              <a:spcAft>
                <a:spcPts val="0"/>
              </a:spcAft>
              <a:buSzPts val="4800"/>
              <a:buNone/>
            </a:pPr>
            <a:r>
              <a:rPr lang="en" sz="4000"/>
              <a:t>What’s one of their drawbacks?</a:t>
            </a:r>
            <a:endParaRPr sz="4000"/>
          </a:p>
        </p:txBody>
      </p:sp>
      <p:pic>
        <p:nvPicPr>
          <p:cNvPr id="919" name="Google Shape;919;p28"/>
          <p:cNvPicPr preferRelativeResize="0"/>
          <p:nvPr/>
        </p:nvPicPr>
        <p:blipFill rotWithShape="1">
          <a:blip r:embed="rId3">
            <a:alphaModFix/>
          </a:blip>
          <a:srcRect b="7587"/>
          <a:stretch/>
        </p:blipFill>
        <p:spPr>
          <a:xfrm>
            <a:off x="4680550" y="1147650"/>
            <a:ext cx="3810000" cy="3520850"/>
          </a:xfrm>
          <a:prstGeom prst="rect">
            <a:avLst/>
          </a:prstGeom>
          <a:noFill/>
          <a:ln w="9525" cap="flat" cmpd="sng">
            <a:solidFill>
              <a:srgbClr val="2F2F2F"/>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923"/>
        <p:cNvGrpSpPr/>
        <p:nvPr/>
      </p:nvGrpSpPr>
      <p:grpSpPr>
        <a:xfrm>
          <a:off x="0" y="0"/>
          <a:ext cx="0" cy="0"/>
          <a:chOff x="0" y="0"/>
          <a:chExt cx="0" cy="0"/>
        </a:xfrm>
      </p:grpSpPr>
      <p:sp>
        <p:nvSpPr>
          <p:cNvPr id="924" name="Google Shape;924;p29"/>
          <p:cNvSpPr txBox="1">
            <a:spLocks noGrp="1"/>
          </p:cNvSpPr>
          <p:nvPr>
            <p:ph type="ctrTitle" idx="8"/>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SzPts val="2400"/>
              <a:buNone/>
            </a:pPr>
            <a:r>
              <a:rPr lang="en">
                <a:solidFill>
                  <a:schemeClr val="accent3"/>
                </a:solidFill>
              </a:rPr>
              <a:t>MOVING BEYOND LINEAR MODELS</a:t>
            </a:r>
            <a:endParaRPr>
              <a:solidFill>
                <a:schemeClr val="accent3"/>
              </a:solidFill>
            </a:endParaRPr>
          </a:p>
        </p:txBody>
      </p:sp>
      <p:sp>
        <p:nvSpPr>
          <p:cNvPr id="925" name="Google Shape;925;p29"/>
          <p:cNvSpPr txBox="1"/>
          <p:nvPr/>
        </p:nvSpPr>
        <p:spPr>
          <a:xfrm>
            <a:off x="61150" y="881775"/>
            <a:ext cx="5621700" cy="434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i="1">
                <a:solidFill>
                  <a:schemeClr val="accent3"/>
                </a:solidFill>
                <a:latin typeface="Anaheim"/>
                <a:ea typeface="Anaheim"/>
                <a:cs typeface="Anaheim"/>
                <a:sym typeface="Anaheim"/>
              </a:rPr>
              <a:t>The truth is never linear! </a:t>
            </a:r>
            <a:endParaRPr sz="1800" b="1" i="1">
              <a:solidFill>
                <a:schemeClr val="accent3"/>
              </a:solidFill>
              <a:latin typeface="Anaheim"/>
              <a:ea typeface="Anaheim"/>
              <a:cs typeface="Anaheim"/>
              <a:sym typeface="Anaheim"/>
            </a:endParaRPr>
          </a:p>
          <a:p>
            <a:pPr marL="0" lvl="0" indent="0" algn="l" rtl="0">
              <a:spcBef>
                <a:spcPts val="0"/>
              </a:spcBef>
              <a:spcAft>
                <a:spcPts val="0"/>
              </a:spcAft>
              <a:buNone/>
            </a:pPr>
            <a:endParaRPr sz="1800" b="1" i="1">
              <a:solidFill>
                <a:schemeClr val="accent3"/>
              </a:solidFill>
              <a:latin typeface="Anaheim"/>
              <a:ea typeface="Anaheim"/>
              <a:cs typeface="Anaheim"/>
              <a:sym typeface="Anaheim"/>
            </a:endParaRPr>
          </a:p>
          <a:p>
            <a:pPr marL="0" lvl="0" indent="0" algn="l" rtl="0">
              <a:spcBef>
                <a:spcPts val="0"/>
              </a:spcBef>
              <a:spcAft>
                <a:spcPts val="0"/>
              </a:spcAft>
              <a:buNone/>
            </a:pPr>
            <a:r>
              <a:rPr lang="en" sz="1800" b="1" i="1">
                <a:solidFill>
                  <a:schemeClr val="accent3"/>
                </a:solidFill>
                <a:latin typeface="Anaheim"/>
                <a:ea typeface="Anaheim"/>
                <a:cs typeface="Anaheim"/>
                <a:sym typeface="Anaheim"/>
              </a:rPr>
              <a:t>….Or almost never! </a:t>
            </a:r>
            <a:endParaRPr sz="1800" b="1" i="1">
              <a:solidFill>
                <a:schemeClr val="accent3"/>
              </a:solidFill>
              <a:latin typeface="Anaheim"/>
              <a:ea typeface="Anaheim"/>
              <a:cs typeface="Anaheim"/>
              <a:sym typeface="Anaheim"/>
            </a:endParaRPr>
          </a:p>
          <a:p>
            <a:pPr marL="0" lvl="0" indent="0" algn="l" rtl="0">
              <a:spcBef>
                <a:spcPts val="0"/>
              </a:spcBef>
              <a:spcAft>
                <a:spcPts val="0"/>
              </a:spcAft>
              <a:buNone/>
            </a:pPr>
            <a:endParaRPr sz="1800" b="1" i="1">
              <a:solidFill>
                <a:schemeClr val="accent3"/>
              </a:solidFill>
              <a:latin typeface="Anaheim"/>
              <a:ea typeface="Anaheim"/>
              <a:cs typeface="Anaheim"/>
              <a:sym typeface="Anaheim"/>
            </a:endParaRPr>
          </a:p>
          <a:p>
            <a:pPr marL="0" lvl="0" indent="0" algn="l" rtl="0">
              <a:spcBef>
                <a:spcPts val="0"/>
              </a:spcBef>
              <a:spcAft>
                <a:spcPts val="0"/>
              </a:spcAft>
              <a:buNone/>
            </a:pPr>
            <a:r>
              <a:rPr lang="en" sz="1800" b="1" i="1">
                <a:solidFill>
                  <a:schemeClr val="accent3"/>
                </a:solidFill>
                <a:latin typeface="Anaheim"/>
                <a:ea typeface="Anaheim"/>
                <a:cs typeface="Anaheim"/>
                <a:sym typeface="Anaheim"/>
              </a:rPr>
              <a:t>But often the linearity assumption is good enough. </a:t>
            </a:r>
            <a:endParaRPr sz="1800" b="1" i="1">
              <a:solidFill>
                <a:schemeClr val="accent3"/>
              </a:solidFill>
              <a:latin typeface="Anaheim"/>
              <a:ea typeface="Anaheim"/>
              <a:cs typeface="Anaheim"/>
              <a:sym typeface="Anaheim"/>
            </a:endParaRPr>
          </a:p>
          <a:p>
            <a:pPr marL="0" lvl="0" indent="0" algn="l" rtl="0">
              <a:spcBef>
                <a:spcPts val="0"/>
              </a:spcBef>
              <a:spcAft>
                <a:spcPts val="0"/>
              </a:spcAft>
              <a:buNone/>
            </a:pPr>
            <a:endParaRPr sz="1800" b="1" i="1">
              <a:solidFill>
                <a:schemeClr val="accent3"/>
              </a:solidFill>
              <a:latin typeface="Anaheim"/>
              <a:ea typeface="Anaheim"/>
              <a:cs typeface="Anaheim"/>
              <a:sym typeface="Anaheim"/>
            </a:endParaRPr>
          </a:p>
          <a:p>
            <a:pPr marL="0" lvl="0" indent="0" algn="l" rtl="0">
              <a:spcBef>
                <a:spcPts val="0"/>
              </a:spcBef>
              <a:spcAft>
                <a:spcPts val="0"/>
              </a:spcAft>
              <a:buNone/>
            </a:pPr>
            <a:r>
              <a:rPr lang="en" sz="1800" b="1" i="1">
                <a:solidFill>
                  <a:schemeClr val="accent3"/>
                </a:solidFill>
                <a:latin typeface="Anaheim"/>
                <a:ea typeface="Anaheim"/>
                <a:cs typeface="Anaheim"/>
                <a:sym typeface="Anaheim"/>
              </a:rPr>
              <a:t>When its not . . . </a:t>
            </a:r>
            <a:endParaRPr sz="1800" b="1" i="1">
              <a:solidFill>
                <a:schemeClr val="accent3"/>
              </a:solidFill>
              <a:latin typeface="Anaheim"/>
              <a:ea typeface="Anaheim"/>
              <a:cs typeface="Anaheim"/>
              <a:sym typeface="Anaheim"/>
            </a:endParaRPr>
          </a:p>
          <a:p>
            <a:pPr marL="457200" lvl="0" indent="-342900" algn="l" rtl="0">
              <a:spcBef>
                <a:spcPts val="0"/>
              </a:spcBef>
              <a:spcAft>
                <a:spcPts val="0"/>
              </a:spcAft>
              <a:buClr>
                <a:schemeClr val="accent3"/>
              </a:buClr>
              <a:buSzPts val="1800"/>
              <a:buFont typeface="Anaheim"/>
              <a:buChar char="●"/>
            </a:pPr>
            <a:r>
              <a:rPr lang="en" sz="1800" b="1" i="1">
                <a:solidFill>
                  <a:schemeClr val="accent3"/>
                </a:solidFill>
                <a:latin typeface="Anaheim"/>
                <a:ea typeface="Anaheim"/>
                <a:cs typeface="Anaheim"/>
                <a:sym typeface="Anaheim"/>
              </a:rPr>
              <a:t>Polynomials</a:t>
            </a:r>
            <a:endParaRPr sz="1800" b="1" i="1">
              <a:solidFill>
                <a:schemeClr val="accent3"/>
              </a:solidFill>
              <a:latin typeface="Anaheim"/>
              <a:ea typeface="Anaheim"/>
              <a:cs typeface="Anaheim"/>
              <a:sym typeface="Anaheim"/>
            </a:endParaRPr>
          </a:p>
          <a:p>
            <a:pPr marL="457200" lvl="0" indent="-342900" algn="l" rtl="0">
              <a:spcBef>
                <a:spcPts val="0"/>
              </a:spcBef>
              <a:spcAft>
                <a:spcPts val="0"/>
              </a:spcAft>
              <a:buClr>
                <a:schemeClr val="accent3"/>
              </a:buClr>
              <a:buSzPts val="1800"/>
              <a:buFont typeface="Anaheim"/>
              <a:buChar char="●"/>
            </a:pPr>
            <a:r>
              <a:rPr lang="en" sz="1800" b="1" i="1">
                <a:solidFill>
                  <a:schemeClr val="accent3"/>
                </a:solidFill>
                <a:latin typeface="Anaheim"/>
                <a:ea typeface="Anaheim"/>
                <a:cs typeface="Anaheim"/>
                <a:sym typeface="Anaheim"/>
              </a:rPr>
              <a:t>step function</a:t>
            </a:r>
            <a:endParaRPr sz="1800" b="1" i="1">
              <a:solidFill>
                <a:schemeClr val="accent3"/>
              </a:solidFill>
              <a:latin typeface="Anaheim"/>
              <a:ea typeface="Anaheim"/>
              <a:cs typeface="Anaheim"/>
              <a:sym typeface="Anaheim"/>
            </a:endParaRPr>
          </a:p>
          <a:p>
            <a:pPr marL="457200" lvl="0" indent="-342900" algn="l" rtl="0">
              <a:spcBef>
                <a:spcPts val="0"/>
              </a:spcBef>
              <a:spcAft>
                <a:spcPts val="0"/>
              </a:spcAft>
              <a:buClr>
                <a:schemeClr val="accent3"/>
              </a:buClr>
              <a:buSzPts val="1800"/>
              <a:buFont typeface="Anaheim"/>
              <a:buChar char="●"/>
            </a:pPr>
            <a:r>
              <a:rPr lang="en" sz="1800" b="1" i="1">
                <a:solidFill>
                  <a:schemeClr val="accent3"/>
                </a:solidFill>
                <a:latin typeface="Anaheim"/>
                <a:ea typeface="Anaheim"/>
                <a:cs typeface="Anaheim"/>
                <a:sym typeface="Anaheim"/>
              </a:rPr>
              <a:t>Splines</a:t>
            </a:r>
            <a:endParaRPr sz="1800" b="1" i="1">
              <a:solidFill>
                <a:schemeClr val="accent3"/>
              </a:solidFill>
              <a:latin typeface="Anaheim"/>
              <a:ea typeface="Anaheim"/>
              <a:cs typeface="Anaheim"/>
              <a:sym typeface="Anaheim"/>
            </a:endParaRPr>
          </a:p>
          <a:p>
            <a:pPr marL="457200" lvl="0" indent="-342900" algn="l" rtl="0">
              <a:spcBef>
                <a:spcPts val="0"/>
              </a:spcBef>
              <a:spcAft>
                <a:spcPts val="0"/>
              </a:spcAft>
              <a:buClr>
                <a:schemeClr val="accent3"/>
              </a:buClr>
              <a:buSzPts val="1800"/>
              <a:buFont typeface="Anaheim"/>
              <a:buChar char="●"/>
            </a:pPr>
            <a:r>
              <a:rPr lang="en" sz="1800" b="1" i="1">
                <a:solidFill>
                  <a:schemeClr val="accent3"/>
                </a:solidFill>
                <a:latin typeface="Anaheim"/>
                <a:ea typeface="Anaheim"/>
                <a:cs typeface="Anaheim"/>
                <a:sym typeface="Anaheim"/>
              </a:rPr>
              <a:t>local regression</a:t>
            </a:r>
            <a:endParaRPr sz="1800" b="1" i="1">
              <a:solidFill>
                <a:schemeClr val="accent3"/>
              </a:solidFill>
              <a:latin typeface="Anaheim"/>
              <a:ea typeface="Anaheim"/>
              <a:cs typeface="Anaheim"/>
              <a:sym typeface="Anaheim"/>
            </a:endParaRPr>
          </a:p>
          <a:p>
            <a:pPr marL="0" lvl="0" indent="0" algn="l" rtl="0">
              <a:spcBef>
                <a:spcPts val="0"/>
              </a:spcBef>
              <a:spcAft>
                <a:spcPts val="0"/>
              </a:spcAft>
              <a:buNone/>
            </a:pPr>
            <a:endParaRPr sz="1800" b="1" i="1">
              <a:solidFill>
                <a:schemeClr val="accent3"/>
              </a:solidFill>
              <a:latin typeface="Anaheim"/>
              <a:ea typeface="Anaheim"/>
              <a:cs typeface="Anaheim"/>
              <a:sym typeface="Anaheim"/>
            </a:endParaRPr>
          </a:p>
          <a:p>
            <a:pPr marL="0" lvl="0" indent="0" algn="l" rtl="0">
              <a:spcBef>
                <a:spcPts val="0"/>
              </a:spcBef>
              <a:spcAft>
                <a:spcPts val="0"/>
              </a:spcAft>
              <a:buNone/>
            </a:pPr>
            <a:r>
              <a:rPr lang="en" sz="1800" b="1" i="1">
                <a:solidFill>
                  <a:schemeClr val="accent3"/>
                </a:solidFill>
                <a:latin typeface="Anaheim"/>
                <a:ea typeface="Anaheim"/>
                <a:cs typeface="Anaheim"/>
                <a:sym typeface="Anaheim"/>
              </a:rPr>
              <a:t>And generalized additive models offer a lot of flexibility, without losing the ease and interpretability of linear models.</a:t>
            </a:r>
            <a:endParaRPr sz="1800" i="1">
              <a:solidFill>
                <a:schemeClr val="accent3"/>
              </a:solidFill>
              <a:latin typeface="Anaheim"/>
              <a:ea typeface="Anaheim"/>
              <a:cs typeface="Anaheim"/>
              <a:sym typeface="Anaheim"/>
            </a:endParaRPr>
          </a:p>
        </p:txBody>
      </p:sp>
      <p:pic>
        <p:nvPicPr>
          <p:cNvPr id="926" name="Google Shape;926;p29"/>
          <p:cNvPicPr preferRelativeResize="0"/>
          <p:nvPr/>
        </p:nvPicPr>
        <p:blipFill rotWithShape="1">
          <a:blip r:embed="rId3">
            <a:alphaModFix/>
          </a:blip>
          <a:srcRect b="11260"/>
          <a:stretch/>
        </p:blipFill>
        <p:spPr>
          <a:xfrm>
            <a:off x="5627600" y="1144100"/>
            <a:ext cx="2908750" cy="3618949"/>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930"/>
        <p:cNvGrpSpPr/>
        <p:nvPr/>
      </p:nvGrpSpPr>
      <p:grpSpPr>
        <a:xfrm>
          <a:off x="0" y="0"/>
          <a:ext cx="0" cy="0"/>
          <a:chOff x="0" y="0"/>
          <a:chExt cx="0" cy="0"/>
        </a:xfrm>
      </p:grpSpPr>
      <p:sp>
        <p:nvSpPr>
          <p:cNvPr id="931" name="Google Shape;931;p30"/>
          <p:cNvSpPr txBox="1">
            <a:spLocks noGrp="1"/>
          </p:cNvSpPr>
          <p:nvPr>
            <p:ph type="ctrTitle" idx="8"/>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SzPts val="2400"/>
              <a:buNone/>
            </a:pPr>
            <a:r>
              <a:rPr lang="en">
                <a:solidFill>
                  <a:schemeClr val="accent3"/>
                </a:solidFill>
              </a:rPr>
              <a:t>MOVING BEYOND LINEAR MODELS</a:t>
            </a:r>
            <a:endParaRPr>
              <a:solidFill>
                <a:schemeClr val="accent3"/>
              </a:solidFill>
            </a:endParaRPr>
          </a:p>
        </p:txBody>
      </p:sp>
      <p:sp>
        <p:nvSpPr>
          <p:cNvPr id="932" name="Google Shape;932;p30"/>
          <p:cNvSpPr txBox="1"/>
          <p:nvPr/>
        </p:nvSpPr>
        <p:spPr>
          <a:xfrm>
            <a:off x="61150" y="1456275"/>
            <a:ext cx="46497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i="1">
                <a:solidFill>
                  <a:schemeClr val="accent3"/>
                </a:solidFill>
                <a:latin typeface="Anaheim"/>
                <a:ea typeface="Anaheim"/>
                <a:cs typeface="Anaheim"/>
                <a:sym typeface="Anaheim"/>
              </a:rPr>
              <a:t>We’re going to focus on just two of these as being specifically helpful:</a:t>
            </a:r>
            <a:endParaRPr sz="1800" b="1" i="1">
              <a:solidFill>
                <a:schemeClr val="accent3"/>
              </a:solidFill>
              <a:latin typeface="Anaheim"/>
              <a:ea typeface="Anaheim"/>
              <a:cs typeface="Anaheim"/>
              <a:sym typeface="Anaheim"/>
            </a:endParaRPr>
          </a:p>
          <a:p>
            <a:pPr marL="0" lvl="0" indent="0" algn="l" rtl="0">
              <a:spcBef>
                <a:spcPts val="0"/>
              </a:spcBef>
              <a:spcAft>
                <a:spcPts val="0"/>
              </a:spcAft>
              <a:buNone/>
            </a:pPr>
            <a:endParaRPr sz="1800" b="1" i="1">
              <a:solidFill>
                <a:schemeClr val="accent3"/>
              </a:solidFill>
              <a:latin typeface="Anaheim"/>
              <a:ea typeface="Anaheim"/>
              <a:cs typeface="Anaheim"/>
              <a:sym typeface="Anaheim"/>
            </a:endParaRPr>
          </a:p>
          <a:p>
            <a:pPr marL="0" lvl="0" indent="0" algn="l" rtl="0">
              <a:spcBef>
                <a:spcPts val="0"/>
              </a:spcBef>
              <a:spcAft>
                <a:spcPts val="0"/>
              </a:spcAft>
              <a:buNone/>
            </a:pPr>
            <a:endParaRPr sz="1800" b="1" i="1">
              <a:solidFill>
                <a:schemeClr val="accent3"/>
              </a:solidFill>
              <a:latin typeface="Anaheim"/>
              <a:ea typeface="Anaheim"/>
              <a:cs typeface="Anaheim"/>
              <a:sym typeface="Anaheim"/>
            </a:endParaRPr>
          </a:p>
          <a:p>
            <a:pPr marL="0" lvl="0" indent="0" algn="l" rtl="0">
              <a:spcBef>
                <a:spcPts val="0"/>
              </a:spcBef>
              <a:spcAft>
                <a:spcPts val="0"/>
              </a:spcAft>
              <a:buNone/>
            </a:pPr>
            <a:endParaRPr sz="1800" b="1" i="1">
              <a:solidFill>
                <a:schemeClr val="accent3"/>
              </a:solidFill>
              <a:latin typeface="Anaheim"/>
              <a:ea typeface="Anaheim"/>
              <a:cs typeface="Anaheim"/>
              <a:sym typeface="Anaheim"/>
            </a:endParaRPr>
          </a:p>
          <a:p>
            <a:pPr marL="0" lvl="0" indent="0" algn="l" rtl="0">
              <a:spcBef>
                <a:spcPts val="0"/>
              </a:spcBef>
              <a:spcAft>
                <a:spcPts val="0"/>
              </a:spcAft>
              <a:buNone/>
            </a:pPr>
            <a:r>
              <a:rPr lang="en" sz="1800" b="1" i="1">
                <a:solidFill>
                  <a:schemeClr val="accent3"/>
                </a:solidFill>
                <a:latin typeface="Anaheim"/>
                <a:ea typeface="Anaheim"/>
                <a:cs typeface="Anaheim"/>
                <a:sym typeface="Anaheim"/>
              </a:rPr>
              <a:t>Spline functions + Generalized Additive Models (GAMS)</a:t>
            </a:r>
            <a:endParaRPr sz="1800" b="1" i="1">
              <a:solidFill>
                <a:schemeClr val="accent3"/>
              </a:solidFill>
              <a:latin typeface="Anaheim"/>
              <a:ea typeface="Anaheim"/>
              <a:cs typeface="Anaheim"/>
              <a:sym typeface="Anaheim"/>
            </a:endParaRPr>
          </a:p>
          <a:p>
            <a:pPr marL="0" lvl="0" indent="0" algn="l" rtl="0">
              <a:spcBef>
                <a:spcPts val="0"/>
              </a:spcBef>
              <a:spcAft>
                <a:spcPts val="0"/>
              </a:spcAft>
              <a:buNone/>
            </a:pPr>
            <a:endParaRPr sz="1800" b="1" i="1">
              <a:solidFill>
                <a:schemeClr val="accent3"/>
              </a:solidFill>
              <a:latin typeface="Anaheim"/>
              <a:ea typeface="Anaheim"/>
              <a:cs typeface="Anaheim"/>
              <a:sym typeface="Anaheim"/>
            </a:endParaRPr>
          </a:p>
          <a:p>
            <a:pPr marL="0" lvl="0" indent="0" algn="l" rtl="0">
              <a:spcBef>
                <a:spcPts val="0"/>
              </a:spcBef>
              <a:spcAft>
                <a:spcPts val="0"/>
              </a:spcAft>
              <a:buNone/>
            </a:pPr>
            <a:endParaRPr sz="1800" i="1">
              <a:solidFill>
                <a:schemeClr val="accent3"/>
              </a:solidFill>
              <a:latin typeface="Anaheim"/>
              <a:ea typeface="Anaheim"/>
              <a:cs typeface="Anaheim"/>
              <a:sym typeface="Anaheim"/>
            </a:endParaRPr>
          </a:p>
        </p:txBody>
      </p:sp>
      <p:pic>
        <p:nvPicPr>
          <p:cNvPr id="933" name="Google Shape;933;p30"/>
          <p:cNvPicPr preferRelativeResize="0"/>
          <p:nvPr/>
        </p:nvPicPr>
        <p:blipFill>
          <a:blip r:embed="rId3">
            <a:alphaModFix/>
          </a:blip>
          <a:stretch>
            <a:fillRect/>
          </a:stretch>
        </p:blipFill>
        <p:spPr>
          <a:xfrm>
            <a:off x="4863250" y="1090900"/>
            <a:ext cx="4128350" cy="3608948"/>
          </a:xfrm>
          <a:prstGeom prst="rect">
            <a:avLst/>
          </a:prstGeom>
          <a:noFill/>
          <a:ln w="9525" cap="flat" cmpd="sng">
            <a:solidFill>
              <a:srgbClr val="2F2F2F"/>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902</Words>
  <Application>Microsoft Macintosh PowerPoint</Application>
  <PresentationFormat>On-screen Show (16:9)</PresentationFormat>
  <Paragraphs>153</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Anton</vt:lpstr>
      <vt:lpstr>Unica One</vt:lpstr>
      <vt:lpstr>Abel</vt:lpstr>
      <vt:lpstr>Anaheim</vt:lpstr>
      <vt:lpstr>Staatliches</vt:lpstr>
      <vt:lpstr>Josefin Sans</vt:lpstr>
      <vt:lpstr>Josefin Slab Thin</vt:lpstr>
      <vt:lpstr>Josefin Slab</vt:lpstr>
      <vt:lpstr>Arial</vt:lpstr>
      <vt:lpstr>Economy Thesis by Slidesgo</vt:lpstr>
      <vt:lpstr>Applied Data Science II</vt:lpstr>
      <vt:lpstr>6:00 - 6:30        HW + CHECK-IN</vt:lpstr>
      <vt:lpstr>CHECK-IN</vt:lpstr>
      <vt:lpstr>CHECKINg IN! </vt:lpstr>
      <vt:lpstr>HW REVIEW</vt:lpstr>
      <vt:lpstr>TOPIC OVERVIEW  Moving beyond linear models!</vt:lpstr>
      <vt:lpstr>MOVING BEYOND LINEAR MODELS</vt:lpstr>
      <vt:lpstr>MOVING BEYOND LINEAR MODELS</vt:lpstr>
      <vt:lpstr>MOVING BEYOND LINEAR MODELS</vt:lpstr>
      <vt:lpstr>Splines!</vt:lpstr>
      <vt:lpstr>Splines!</vt:lpstr>
      <vt:lpstr>Splines!</vt:lpstr>
      <vt:lpstr>Splines!</vt:lpstr>
      <vt:lpstr>K-FOLD CROSS VALIDATION</vt:lpstr>
      <vt:lpstr>GENERALIZED ADDITIVE MODELS</vt:lpstr>
      <vt:lpstr>GENERALIZED ADDITIVE MODELS</vt:lpstr>
      <vt:lpstr>GENERALIZED ADDITIVE MODELS</vt:lpstr>
      <vt:lpstr>GENERALIZED ADDITIVE MODELS</vt:lpstr>
      <vt:lpstr>GENERALIZED ADDITIVE MODELS</vt:lpstr>
      <vt:lpstr>K-nearest neighbors</vt:lpstr>
      <vt:lpstr>SNACK BREAK!   Come back in 15!</vt:lpstr>
      <vt:lpstr>CODE LAB!  Open up rstudio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II</dc:title>
  <cp:lastModifiedBy>Phileas Dazeley Gaist</cp:lastModifiedBy>
  <cp:revision>1</cp:revision>
  <dcterms:modified xsi:type="dcterms:W3CDTF">2022-02-08T23:44:28Z</dcterms:modified>
</cp:coreProperties>
</file>