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2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9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9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4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9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14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1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8D030-DF78-4C91-8B7A-115051400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6" r="1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F4DFD-6636-48A9-831D-3561BD2A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/>
              <a:t>Independent study: Image and Audio Generation and Editing using Python</a:t>
            </a:r>
            <a:endParaRPr lang="en-GB" sz="3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39705-DD70-43DF-BB75-33EC60243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Phileas Dazeley Gaist, College of the Atlantic, Fall term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1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F8726-CE66-4730-A880-542B61E56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938" y="2924169"/>
            <a:ext cx="7560860" cy="9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DA2E-0A35-427F-A63E-8B183E41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0" dirty="0">
                <a:latin typeface="Consolas" panose="020B0609020204030204" pitchFamily="49" charset="0"/>
              </a:rPr>
              <a:t>`</a:t>
            </a:r>
            <a:r>
              <a:rPr lang="en-US" b="0" dirty="0" err="1">
                <a:latin typeface="Consolas" panose="020B0609020204030204" pitchFamily="49" charset="0"/>
              </a:rPr>
              <a:t>media_tools</a:t>
            </a:r>
            <a:r>
              <a:rPr lang="en-US" b="0" dirty="0">
                <a:latin typeface="Consolas" panose="020B0609020204030204" pitchFamily="49" charset="0"/>
              </a:rPr>
              <a:t>`</a:t>
            </a:r>
            <a:r>
              <a:rPr lang="en-US" dirty="0"/>
              <a:t> package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C701-FD12-4207-913A-51C0FA9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33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1B1C-3144-49CA-A5B0-24B30F42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digital media files with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9D01-6A81-4DCB-A4F4-08655E58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Audio:</a:t>
            </a:r>
          </a:p>
          <a:p>
            <a:r>
              <a:rPr lang="en-US" dirty="0"/>
              <a:t>Images:</a:t>
            </a:r>
          </a:p>
          <a:p>
            <a:r>
              <a:rPr lang="en-US" dirty="0"/>
              <a:t>Text: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5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3373-EA78-4914-96B0-E5334CF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to digital media files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359D-2D67-4701-82F0-ACF8CA29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4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E4B9-6681-4B89-934A-64149E20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Editing data from media files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AE41-54A8-413D-A152-83309598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85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E2C7-39EC-48DA-B34E-CF2C31DE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data for writing to media files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B451-8099-4922-A2A1-4B088D43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C3E5-100C-40BB-9777-6E78F264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project yourself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A772-4CF4-4DE2-84DD-725F4261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52B0-D13C-4902-B329-BAA78235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29C1-6E00-4494-BE83-6C3A053B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962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2E1B30"/>
      </a:dk2>
      <a:lt2>
        <a:srgbClr val="F3F3F0"/>
      </a:lt2>
      <a:accent1>
        <a:srgbClr val="372DE7"/>
      </a:accent1>
      <a:accent2>
        <a:srgbClr val="7017D5"/>
      </a:accent2>
      <a:accent3>
        <a:srgbClr val="D129E7"/>
      </a:accent3>
      <a:accent4>
        <a:srgbClr val="D5179B"/>
      </a:accent4>
      <a:accent5>
        <a:srgbClr val="E7295E"/>
      </a:accent5>
      <a:accent6>
        <a:srgbClr val="D53117"/>
      </a:accent6>
      <a:hlink>
        <a:srgbClr val="349E6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72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Meiryo</vt:lpstr>
      <vt:lpstr>Consolas</vt:lpstr>
      <vt:lpstr>Corbel</vt:lpstr>
      <vt:lpstr>SketchLinesVTI</vt:lpstr>
      <vt:lpstr>Independent study: Image and Audio Generation and Editing using Python</vt:lpstr>
      <vt:lpstr>PowerPoint Presentation</vt:lpstr>
      <vt:lpstr>The `media_tools` package</vt:lpstr>
      <vt:lpstr>Reading digital media files with Python</vt:lpstr>
      <vt:lpstr>Writing to digital media files in python</vt:lpstr>
      <vt:lpstr>Editing data from media files in Python</vt:lpstr>
      <vt:lpstr>Generating data for writing to media files in Python</vt:lpstr>
      <vt:lpstr>How to use this project yourself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study: Image and Audio Generation and Editing using Python</dc:title>
  <dc:creator>Phileas Dazeley Gaist</dc:creator>
  <cp:lastModifiedBy>Phileas Dazeley Gaist</cp:lastModifiedBy>
  <cp:revision>9</cp:revision>
  <dcterms:created xsi:type="dcterms:W3CDTF">2021-11-16T20:15:55Z</dcterms:created>
  <dcterms:modified xsi:type="dcterms:W3CDTF">2021-11-16T23:10:17Z</dcterms:modified>
</cp:coreProperties>
</file>