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62" r:id="rId7"/>
    <p:sldId id="269" r:id="rId8"/>
    <p:sldId id="268" r:id="rId9"/>
    <p:sldId id="270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F3F84C-6682-4DC4-B6F6-FDAF0D38F5B6}">
          <p14:sldIdLst>
            <p14:sldId id="256"/>
            <p14:sldId id="257"/>
          </p14:sldIdLst>
        </p14:section>
        <p14:section name="Approaching media files as arrays" id="{36E2C644-7965-4F94-B563-593E574B0FA4}">
          <p14:sldIdLst>
            <p14:sldId id="265"/>
            <p14:sldId id="266"/>
            <p14:sldId id="267"/>
            <p14:sldId id="262"/>
          </p14:sldIdLst>
        </p14:section>
        <p14:section name="Examples" id="{A8C64A3D-20FB-42D1-A07E-820E57587042}">
          <p14:sldIdLst>
            <p14:sldId id="269"/>
            <p14:sldId id="268"/>
            <p14:sldId id="270"/>
            <p14:sldId id="271"/>
          </p14:sldIdLst>
        </p14:section>
        <p14:section name="Using my code" id="{3A25350A-0F5A-447D-A4E5-C48498C10894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408" autoAdjust="0"/>
  </p:normalViewPr>
  <p:slideViewPr>
    <p:cSldViewPr snapToGrid="0">
      <p:cViewPr varScale="1">
        <p:scale>
          <a:sx n="52" d="100"/>
          <a:sy n="52" d="100"/>
        </p:scale>
        <p:origin x="1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24F0-4E96-49F7-BFEF-301A5BD3229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2C11E-84FE-4E88-BDA4-9856EFC8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facilitate the task of working with image, audio, and video data in python, I have compiled a list of convenience functions into a package called </a:t>
            </a:r>
            <a:r>
              <a:rPr lang="en-US" b="0" dirty="0">
                <a:latin typeface="Consolas" panose="020B0609020204030204" pitchFamily="49" charset="0"/>
              </a:rPr>
              <a:t>`</a:t>
            </a:r>
            <a:r>
              <a:rPr lang="en-US" b="0" dirty="0" err="1">
                <a:latin typeface="Consolas" panose="020B0609020204030204" pitchFamily="49" charset="0"/>
              </a:rPr>
              <a:t>media_tools</a:t>
            </a:r>
            <a:r>
              <a:rPr lang="en-US" b="0" dirty="0">
                <a:latin typeface="Consolas" panose="020B0609020204030204" pitchFamily="49" charset="0"/>
              </a:rPr>
              <a:t>`</a:t>
            </a:r>
            <a:r>
              <a:rPr lang="en-GB" dirty="0"/>
              <a:t>, which allows for a number of media manipulation and generation approaches.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2C11E-84FE-4E88-BDA4-9856EFC8F8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8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9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4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1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1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9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easdg/Image_and_Audio_Generation_and_Editing_using_Pyth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8D030-DF78-4C91-8B7A-115051400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F4DFD-6636-48A9-831D-3561BD2A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/>
              <a:t>Independent study: Image and Audio Generation and Editing using Python</a:t>
            </a:r>
            <a:endParaRPr lang="en-GB" sz="3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9705-DD70-43DF-BB75-33EC60243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Phileas Dazeley Gaist, College of the Atlantic, Fall term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14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2C7-1D55-4182-869F-2D2B8D8F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A08C-8170-4C8F-ACBE-6CF71237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C3E5-100C-40BB-9777-6E78F264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project yourself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A772-4CF4-4DE2-84DD-725F4261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Download Python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Head to </a:t>
            </a:r>
            <a:r>
              <a:rPr lang="en-GB" dirty="0">
                <a:hlinkClick r:id="rId2"/>
              </a:rPr>
              <a:t>https://github.com/phileasdg/Image_and_Audio_Generation_and_Editing_using_Python</a:t>
            </a:r>
            <a:r>
              <a:rPr lang="en-GB" dirty="0"/>
              <a:t> and download my code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Install the dependencies using the command: </a:t>
            </a:r>
            <a:br>
              <a:rPr lang="en-GB" dirty="0"/>
            </a:br>
            <a:r>
              <a:rPr lang="en-US" dirty="0">
                <a:latin typeface="Consolas" panose="020B0609020204030204" pitchFamily="49" charset="0"/>
              </a:rPr>
              <a:t>pip install -r requirements.txt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Mess around and have fun!</a:t>
            </a:r>
          </a:p>
        </p:txBody>
      </p:sp>
    </p:spTree>
    <p:extLst>
      <p:ext uri="{BB962C8B-B14F-4D97-AF65-F5344CB8AC3E}">
        <p14:creationId xmlns:p14="http://schemas.microsoft.com/office/powerpoint/2010/main" val="30762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52B0-D13C-4902-B329-BAA7823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29C1-6E00-4494-BE83-6C3A053B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9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F8726-CE66-4730-A880-542B61E56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38" y="2924169"/>
            <a:ext cx="7560860" cy="9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B326-36E7-4ADD-AEC8-D34D7ACC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files == arrays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F7E-E84A-498C-8BA4-6F8A4538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files = 2d or 2d arrays of shape (height, width, channels)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files = n-dimensional arrays of shape of shape (channel1, channel2…) + a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files ≈ a list of arrays of images + an audio array</a:t>
            </a:r>
          </a:p>
        </p:txBody>
      </p:sp>
    </p:spTree>
    <p:extLst>
      <p:ext uri="{BB962C8B-B14F-4D97-AF65-F5344CB8AC3E}">
        <p14:creationId xmlns:p14="http://schemas.microsoft.com/office/powerpoint/2010/main" val="401835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4D18-2245-48C0-B872-6425DEF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N-dimensional arrays = n-dimensional arrays subdivided N-n times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3CBB-0E98-4F2C-B224-9A736A36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Where N represents a number of dimensions superior to 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1d array can be turned into a 2d array by splitting the dimension of the array into a number of smaller arrays (one division).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2d array can be turned into a 3d array by dividing the “deepest” axis of the array into a number of smaller arrays (one division)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To go from a 1d array to a 3d array requires a 2 division of the axis of the 1d array. This principle is generalisable to any number of dimensions.</a:t>
            </a:r>
          </a:p>
        </p:txBody>
      </p:sp>
    </p:spTree>
    <p:extLst>
      <p:ext uri="{BB962C8B-B14F-4D97-AF65-F5344CB8AC3E}">
        <p14:creationId xmlns:p14="http://schemas.microsoft.com/office/powerpoint/2010/main" val="349871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5E98-FED7-4CE2-BF15-9A5F40A9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this means: the number of dimensions doesn’t really matter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6B77-CAD1-4257-846A-59A2A173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our purposes, we can edit audio or image arrays using the same tools. </a:t>
            </a:r>
          </a:p>
          <a:p>
            <a:endParaRPr lang="en-US" dirty="0"/>
          </a:p>
          <a:p>
            <a:r>
              <a:rPr lang="en-US" sz="1200" dirty="0"/>
              <a:t>*This does not extent to video because videos are more analogous to lists: they contain arrays of different types and different sizes, which contrary to variances in the number of dimensions, makes our life a little harder. </a:t>
            </a:r>
          </a:p>
        </p:txBody>
      </p:sp>
    </p:spTree>
    <p:extLst>
      <p:ext uri="{BB962C8B-B14F-4D97-AF65-F5344CB8AC3E}">
        <p14:creationId xmlns:p14="http://schemas.microsoft.com/office/powerpoint/2010/main" val="27191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DA2E-0A35-427F-A63E-8B183E41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dirty="0">
                <a:latin typeface="Consolas" panose="020B0609020204030204" pitchFamily="49" charset="0"/>
              </a:rPr>
              <a:t>`</a:t>
            </a:r>
            <a:r>
              <a:rPr lang="en-US" b="0" dirty="0" err="1">
                <a:latin typeface="Consolas" panose="020B0609020204030204" pitchFamily="49" charset="0"/>
              </a:rPr>
              <a:t>media_tools</a:t>
            </a:r>
            <a:r>
              <a:rPr lang="en-US" b="0" dirty="0">
                <a:latin typeface="Consolas" panose="020B0609020204030204" pitchFamily="49" charset="0"/>
              </a:rPr>
              <a:t>`</a:t>
            </a:r>
            <a:r>
              <a:rPr lang="en-US" dirty="0"/>
              <a:t> package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6BD78E-4E81-478C-9951-B7A022AF2F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1825" y="2962275"/>
            <a:ext cx="3257550" cy="26098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D61CB9-D485-40CF-9675-43D4E2EC3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can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Messed with (transformations, but wacky)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33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E33-8A3F-4821-B0F2-38FD650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074744"/>
            <a:ext cx="6665976" cy="2129674"/>
          </a:xfrm>
        </p:spPr>
        <p:txBody>
          <a:bodyPr/>
          <a:lstStyle/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06-39A7-4CC1-9CC8-E5458418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204417"/>
            <a:ext cx="6665975" cy="912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Mapping, Transforming, and Generating data to be saved as different media types.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E28F-D00F-4D73-8CE6-E61D1F3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A9FA-4437-417F-B8A8-A2FF5FD7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4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3FD3-3D32-42D0-BCC7-543B3C55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618E-7606-40C9-A2A0-1498D521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887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E1B30"/>
      </a:dk2>
      <a:lt2>
        <a:srgbClr val="F3F3F0"/>
      </a:lt2>
      <a:accent1>
        <a:srgbClr val="372DE7"/>
      </a:accent1>
      <a:accent2>
        <a:srgbClr val="7017D5"/>
      </a:accent2>
      <a:accent3>
        <a:srgbClr val="D129E7"/>
      </a:accent3>
      <a:accent4>
        <a:srgbClr val="D5179B"/>
      </a:accent4>
      <a:accent5>
        <a:srgbClr val="E7295E"/>
      </a:accent5>
      <a:accent6>
        <a:srgbClr val="D53117"/>
      </a:accent6>
      <a:hlink>
        <a:srgbClr val="349E6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401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Arial</vt:lpstr>
      <vt:lpstr>Calibri</vt:lpstr>
      <vt:lpstr>Consolas</vt:lpstr>
      <vt:lpstr>Corbel</vt:lpstr>
      <vt:lpstr>SketchLinesVTI</vt:lpstr>
      <vt:lpstr>Independent study: Image and Audio Generation and Editing using Python</vt:lpstr>
      <vt:lpstr>PowerPoint Presentation</vt:lpstr>
      <vt:lpstr>Media files == arrays of data</vt:lpstr>
      <vt:lpstr>N-dimensional arrays = n-dimensional arrays subdivided N-n times</vt:lpstr>
      <vt:lpstr>What this means: the number of dimensions doesn’t really matter</vt:lpstr>
      <vt:lpstr>The `media_tools` package</vt:lpstr>
      <vt:lpstr>Examples:</vt:lpstr>
      <vt:lpstr>Mapping</vt:lpstr>
      <vt:lpstr>Transformations</vt:lpstr>
      <vt:lpstr>Generation</vt:lpstr>
      <vt:lpstr>How to use this project yourself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study: Image and Audio Generation and Editing using Python</dc:title>
  <dc:creator>Phileas Dazeley Gaist</dc:creator>
  <cp:lastModifiedBy>Phileas Dazeley Gaist</cp:lastModifiedBy>
  <cp:revision>34</cp:revision>
  <dcterms:created xsi:type="dcterms:W3CDTF">2021-11-16T20:15:55Z</dcterms:created>
  <dcterms:modified xsi:type="dcterms:W3CDTF">2021-11-18T21:10:47Z</dcterms:modified>
</cp:coreProperties>
</file>