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3" r:id="rId4"/>
    <p:sldId id="259" r:id="rId5"/>
    <p:sldId id="264" r:id="rId6"/>
    <p:sldId id="261" r:id="rId7"/>
    <p:sldId id="262" r:id="rId8"/>
    <p:sldId id="258" r:id="rId9"/>
    <p:sldId id="260" r:id="rId10"/>
    <p:sldId id="266" r:id="rId11"/>
    <p:sldId id="267" r:id="rId12"/>
    <p:sldId id="268" r:id="rId13"/>
  </p:sldIdLst>
  <p:sldSz cx="21599525" cy="40319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F0DCFD-E58E-471A-9DFE-6E6C4A86C7BF}">
          <p14:sldIdLst>
            <p14:sldId id="257"/>
          </p14:sldIdLst>
        </p14:section>
        <p14:section name="viewFinder" id="{9128F076-6A0F-46C5-A217-763BA058BF81}">
          <p14:sldIdLst>
            <p14:sldId id="265"/>
            <p14:sldId id="263"/>
            <p14:sldId id="259"/>
            <p14:sldId id="264"/>
            <p14:sldId id="261"/>
            <p14:sldId id="262"/>
          </p14:sldIdLst>
        </p14:section>
        <p14:section name="settings_menu and gallery" id="{7C6E6202-2D5C-4D5A-A7FE-06F805D95451}">
          <p14:sldIdLst>
            <p14:sldId id="258"/>
            <p14:sldId id="260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699" userDrawn="1">
          <p15:clr>
            <a:srgbClr val="A4A3A4"/>
          </p15:clr>
        </p15:guide>
        <p15:guide id="2" pos="68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>
      <p:cViewPr>
        <p:scale>
          <a:sx n="13" d="100"/>
          <a:sy n="13" d="100"/>
        </p:scale>
        <p:origin x="1368" y="136"/>
      </p:cViewPr>
      <p:guideLst>
        <p:guide orient="horz" pos="12699"/>
        <p:guide pos="68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6598559"/>
            <a:ext cx="18359596" cy="14037098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21176982"/>
            <a:ext cx="16199644" cy="9734501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A12E9-7758-4307-9031-9657E450D776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B816-BD69-4D56-8CED-1EACB488A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00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A12E9-7758-4307-9031-9657E450D776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B816-BD69-4D56-8CED-1EACB488A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22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2146631"/>
            <a:ext cx="4657398" cy="3416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2146631"/>
            <a:ext cx="13702199" cy="3416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A12E9-7758-4307-9031-9657E450D776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B816-BD69-4D56-8CED-1EACB488A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987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A12E9-7758-4307-9031-9657E450D776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B816-BD69-4D56-8CED-1EACB488A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17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10051844"/>
            <a:ext cx="18629590" cy="16771716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6982227"/>
            <a:ext cx="18629590" cy="8819849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A12E9-7758-4307-9031-9657E450D776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B816-BD69-4D56-8CED-1EACB488A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10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10733154"/>
            <a:ext cx="9179798" cy="255822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10733154"/>
            <a:ext cx="9179798" cy="255822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A12E9-7758-4307-9031-9657E450D776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B816-BD69-4D56-8CED-1EACB488A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98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46639"/>
            <a:ext cx="18629590" cy="77932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9883837"/>
            <a:ext cx="9137610" cy="484391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4727753"/>
            <a:ext cx="9137610" cy="21662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9883837"/>
            <a:ext cx="9182611" cy="484391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4727753"/>
            <a:ext cx="9182611" cy="21662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A12E9-7758-4307-9031-9657E450D776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B816-BD69-4D56-8CED-1EACB488A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713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A12E9-7758-4307-9031-9657E450D776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B816-BD69-4D56-8CED-1EACB488A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96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A12E9-7758-4307-9031-9657E450D776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B816-BD69-4D56-8CED-1EACB488A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62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687955"/>
            <a:ext cx="6966409" cy="9407843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5805245"/>
            <a:ext cx="10934760" cy="28652854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12095798"/>
            <a:ext cx="6966409" cy="22408961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A12E9-7758-4307-9031-9657E450D776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B816-BD69-4D56-8CED-1EACB488A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81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687955"/>
            <a:ext cx="6966409" cy="9407843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5805245"/>
            <a:ext cx="10934760" cy="28652854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12095798"/>
            <a:ext cx="6966409" cy="22408961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A12E9-7758-4307-9031-9657E450D776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B816-BD69-4D56-8CED-1EACB488A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43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2146639"/>
            <a:ext cx="18629590" cy="7793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10733154"/>
            <a:ext cx="18629590" cy="2558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7370050"/>
            <a:ext cx="4859893" cy="21466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A12E9-7758-4307-9031-9657E450D776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7370050"/>
            <a:ext cx="7289840" cy="21466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7370050"/>
            <a:ext cx="4859893" cy="21466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0B816-BD69-4D56-8CED-1EACB488A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64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0A920B0-CD09-48AF-9065-BDF95E41F811}"/>
              </a:ext>
            </a:extLst>
          </p:cNvPr>
          <p:cNvGrpSpPr/>
          <p:nvPr/>
        </p:nvGrpSpPr>
        <p:grpSpPr>
          <a:xfrm>
            <a:off x="0" y="-1"/>
            <a:ext cx="21599525" cy="40319326"/>
            <a:chOff x="0" y="-1"/>
            <a:chExt cx="21599525" cy="403193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CB77F5-D9DC-44E2-8561-3DB97759A6C9}"/>
                </a:ext>
              </a:extLst>
            </p:cNvPr>
            <p:cNvSpPr/>
            <p:nvPr/>
          </p:nvSpPr>
          <p:spPr>
            <a:xfrm>
              <a:off x="0" y="-1"/>
              <a:ext cx="2160000" cy="40319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0A2974-9A57-40F1-8401-3D8DC928534A}"/>
                </a:ext>
              </a:extLst>
            </p:cNvPr>
            <p:cNvSpPr/>
            <p:nvPr/>
          </p:nvSpPr>
          <p:spPr>
            <a:xfrm>
              <a:off x="19439525" y="0"/>
              <a:ext cx="2160000" cy="40319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57E4627-7039-4999-8FF2-2D4F623B81A8}"/>
                </a:ext>
              </a:extLst>
            </p:cNvPr>
            <p:cNvSpPr/>
            <p:nvPr/>
          </p:nvSpPr>
          <p:spPr>
            <a:xfrm>
              <a:off x="1" y="1"/>
              <a:ext cx="21599524" cy="21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9FACCEB-CB72-4353-8C73-83475CE9901E}"/>
                </a:ext>
              </a:extLst>
            </p:cNvPr>
            <p:cNvSpPr/>
            <p:nvPr/>
          </p:nvSpPr>
          <p:spPr>
            <a:xfrm>
              <a:off x="1" y="38159323"/>
              <a:ext cx="21599524" cy="21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56260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arrot Down">
            <a:extLst>
              <a:ext uri="{FF2B5EF4-FFF2-40B4-BE49-F238E27FC236}">
                <a16:creationId xmlns:a16="http://schemas.microsoft.com/office/drawing/2014/main" id="{63D5AC98-5448-4EB5-B572-A0337130B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1599525" cy="4031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75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1FF6997-1D9C-4D42-AA05-CF8AA1F6DF1A}"/>
              </a:ext>
            </a:extLst>
          </p:cNvPr>
          <p:cNvGrpSpPr/>
          <p:nvPr/>
        </p:nvGrpSpPr>
        <p:grpSpPr>
          <a:xfrm>
            <a:off x="2159061" y="6479832"/>
            <a:ext cx="17281402" cy="27359661"/>
            <a:chOff x="2158123" y="2160001"/>
            <a:chExt cx="17281402" cy="27359661"/>
          </a:xfrm>
          <a:solidFill>
            <a:schemeClr val="bg1"/>
          </a:solidFill>
        </p:grpSpPr>
        <p:sp>
          <p:nvSpPr>
            <p:cNvPr id="5" name="Graphic 30" descr="Back">
              <a:extLst>
                <a:ext uri="{FF2B5EF4-FFF2-40B4-BE49-F238E27FC236}">
                  <a16:creationId xmlns:a16="http://schemas.microsoft.com/office/drawing/2014/main" id="{FD0ED2F8-9185-44CF-B7FB-173694EB3656}"/>
                </a:ext>
              </a:extLst>
            </p:cNvPr>
            <p:cNvSpPr/>
            <p:nvPr/>
          </p:nvSpPr>
          <p:spPr>
            <a:xfrm flipV="1">
              <a:off x="2699761" y="17999662"/>
              <a:ext cx="16200000" cy="11520000"/>
            </a:xfrm>
            <a:custGeom>
              <a:avLst/>
              <a:gdLst>
                <a:gd name="connsiteX0" fmla="*/ 16200001 w 16200000"/>
                <a:gd name="connsiteY0" fmla="*/ 8190000 h 20133750"/>
                <a:gd name="connsiteX1" fmla="*/ 10408501 w 16200000"/>
                <a:gd name="connsiteY1" fmla="*/ 0 h 20133750"/>
                <a:gd name="connsiteX2" fmla="*/ 10408501 w 16200000"/>
                <a:gd name="connsiteY2" fmla="*/ 4777500 h 20133750"/>
                <a:gd name="connsiteX3" fmla="*/ 0 w 16200000"/>
                <a:gd name="connsiteY3" fmla="*/ 20133750 h 20133750"/>
                <a:gd name="connsiteX4" fmla="*/ 10408501 w 16200000"/>
                <a:gd name="connsiteY4" fmla="*/ 11943750 h 20133750"/>
                <a:gd name="connsiteX5" fmla="*/ 10408501 w 16200000"/>
                <a:gd name="connsiteY5" fmla="*/ 16380000 h 20133750"/>
                <a:gd name="connsiteX6" fmla="*/ 16200001 w 16200000"/>
                <a:gd name="connsiteY6" fmla="*/ 8190000 h 2013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200000" h="20133750">
                  <a:moveTo>
                    <a:pt x="16200001" y="8190000"/>
                  </a:moveTo>
                  <a:lnTo>
                    <a:pt x="10408501" y="0"/>
                  </a:lnTo>
                  <a:lnTo>
                    <a:pt x="10408501" y="4777500"/>
                  </a:lnTo>
                  <a:cubicBezTo>
                    <a:pt x="1518750" y="4914001"/>
                    <a:pt x="0" y="20133750"/>
                    <a:pt x="0" y="20133750"/>
                  </a:cubicBezTo>
                  <a:cubicBezTo>
                    <a:pt x="0" y="20133750"/>
                    <a:pt x="3300750" y="12046125"/>
                    <a:pt x="10408501" y="11943750"/>
                  </a:cubicBezTo>
                  <a:lnTo>
                    <a:pt x="10408501" y="16380000"/>
                  </a:lnTo>
                  <a:lnTo>
                    <a:pt x="16200001" y="8190000"/>
                  </a:lnTo>
                  <a:close/>
                </a:path>
              </a:pathLst>
            </a:custGeom>
            <a:grpFill/>
            <a:ln w="202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" name="Graphic 32" descr="Single gear">
              <a:extLst>
                <a:ext uri="{FF2B5EF4-FFF2-40B4-BE49-F238E27FC236}">
                  <a16:creationId xmlns:a16="http://schemas.microsoft.com/office/drawing/2014/main" id="{DDC944EB-3BE2-4A1A-AB23-D59AA2E6AEAC}"/>
                </a:ext>
              </a:extLst>
            </p:cNvPr>
            <p:cNvSpPr/>
            <p:nvPr/>
          </p:nvSpPr>
          <p:spPr>
            <a:xfrm>
              <a:off x="2158123" y="2160001"/>
              <a:ext cx="17281402" cy="18162124"/>
            </a:xfrm>
            <a:custGeom>
              <a:avLst/>
              <a:gdLst>
                <a:gd name="connsiteX0" fmla="*/ 7649833 w 15322165"/>
                <a:gd name="connsiteY0" fmla="*/ 10349774 h 15299666"/>
                <a:gd name="connsiteX1" fmla="*/ 4949892 w 15322165"/>
                <a:gd name="connsiteY1" fmla="*/ 7649833 h 15299666"/>
                <a:gd name="connsiteX2" fmla="*/ 7649833 w 15322165"/>
                <a:gd name="connsiteY2" fmla="*/ 4949892 h 15299666"/>
                <a:gd name="connsiteX3" fmla="*/ 10349774 w 15322165"/>
                <a:gd name="connsiteY3" fmla="*/ 7649833 h 15299666"/>
                <a:gd name="connsiteX4" fmla="*/ 7649833 w 15322165"/>
                <a:gd name="connsiteY4" fmla="*/ 10349774 h 15299666"/>
                <a:gd name="connsiteX5" fmla="*/ 13724701 w 15322165"/>
                <a:gd name="connsiteY5" fmla="*/ 5962370 h 15299666"/>
                <a:gd name="connsiteX6" fmla="*/ 13139714 w 15322165"/>
                <a:gd name="connsiteY6" fmla="*/ 4567400 h 15299666"/>
                <a:gd name="connsiteX7" fmla="*/ 13702202 w 15322165"/>
                <a:gd name="connsiteY7" fmla="*/ 2879937 h 15299666"/>
                <a:gd name="connsiteX8" fmla="*/ 12419728 w 15322165"/>
                <a:gd name="connsiteY8" fmla="*/ 1597465 h 15299666"/>
                <a:gd name="connsiteX9" fmla="*/ 10732266 w 15322165"/>
                <a:gd name="connsiteY9" fmla="*/ 2159953 h 15299666"/>
                <a:gd name="connsiteX10" fmla="*/ 9314797 w 15322165"/>
                <a:gd name="connsiteY10" fmla="*/ 1574966 h 15299666"/>
                <a:gd name="connsiteX11" fmla="*/ 8549814 w 15322165"/>
                <a:gd name="connsiteY11" fmla="*/ 0 h 15299666"/>
                <a:gd name="connsiteX12" fmla="*/ 6749853 w 15322165"/>
                <a:gd name="connsiteY12" fmla="*/ 0 h 15299666"/>
                <a:gd name="connsiteX13" fmla="*/ 5962370 w 15322165"/>
                <a:gd name="connsiteY13" fmla="*/ 1574966 h 15299666"/>
                <a:gd name="connsiteX14" fmla="*/ 4567400 w 15322165"/>
                <a:gd name="connsiteY14" fmla="*/ 2159953 h 15299666"/>
                <a:gd name="connsiteX15" fmla="*/ 2879937 w 15322165"/>
                <a:gd name="connsiteY15" fmla="*/ 1597465 h 15299666"/>
                <a:gd name="connsiteX16" fmla="*/ 1597465 w 15322165"/>
                <a:gd name="connsiteY16" fmla="*/ 2879937 h 15299666"/>
                <a:gd name="connsiteX17" fmla="*/ 2159953 w 15322165"/>
                <a:gd name="connsiteY17" fmla="*/ 4567400 h 15299666"/>
                <a:gd name="connsiteX18" fmla="*/ 1574966 w 15322165"/>
                <a:gd name="connsiteY18" fmla="*/ 5984869 h 15299666"/>
                <a:gd name="connsiteX19" fmla="*/ 0 w 15322165"/>
                <a:gd name="connsiteY19" fmla="*/ 6749853 h 15299666"/>
                <a:gd name="connsiteX20" fmla="*/ 0 w 15322165"/>
                <a:gd name="connsiteY20" fmla="*/ 8549814 h 15299666"/>
                <a:gd name="connsiteX21" fmla="*/ 1574966 w 15322165"/>
                <a:gd name="connsiteY21" fmla="*/ 9337296 h 15299666"/>
                <a:gd name="connsiteX22" fmla="*/ 2159953 w 15322165"/>
                <a:gd name="connsiteY22" fmla="*/ 10732266 h 15299666"/>
                <a:gd name="connsiteX23" fmla="*/ 1597465 w 15322165"/>
                <a:gd name="connsiteY23" fmla="*/ 12419728 h 15299666"/>
                <a:gd name="connsiteX24" fmla="*/ 2879937 w 15322165"/>
                <a:gd name="connsiteY24" fmla="*/ 13702202 h 15299666"/>
                <a:gd name="connsiteX25" fmla="*/ 4567400 w 15322165"/>
                <a:gd name="connsiteY25" fmla="*/ 13139714 h 15299666"/>
                <a:gd name="connsiteX26" fmla="*/ 5984869 w 15322165"/>
                <a:gd name="connsiteY26" fmla="*/ 13724701 h 15299666"/>
                <a:gd name="connsiteX27" fmla="*/ 6772352 w 15322165"/>
                <a:gd name="connsiteY27" fmla="*/ 15299666 h 15299666"/>
                <a:gd name="connsiteX28" fmla="*/ 8572313 w 15322165"/>
                <a:gd name="connsiteY28" fmla="*/ 15299666 h 15299666"/>
                <a:gd name="connsiteX29" fmla="*/ 9359796 w 15322165"/>
                <a:gd name="connsiteY29" fmla="*/ 13724701 h 15299666"/>
                <a:gd name="connsiteX30" fmla="*/ 10754765 w 15322165"/>
                <a:gd name="connsiteY30" fmla="*/ 13139714 h 15299666"/>
                <a:gd name="connsiteX31" fmla="*/ 12442229 w 15322165"/>
                <a:gd name="connsiteY31" fmla="*/ 13702202 h 15299666"/>
                <a:gd name="connsiteX32" fmla="*/ 13724701 w 15322165"/>
                <a:gd name="connsiteY32" fmla="*/ 12419728 h 15299666"/>
                <a:gd name="connsiteX33" fmla="*/ 13162213 w 15322165"/>
                <a:gd name="connsiteY33" fmla="*/ 10732266 h 15299666"/>
                <a:gd name="connsiteX34" fmla="*/ 13747200 w 15322165"/>
                <a:gd name="connsiteY34" fmla="*/ 9314797 h 15299666"/>
                <a:gd name="connsiteX35" fmla="*/ 15322166 w 15322165"/>
                <a:gd name="connsiteY35" fmla="*/ 8527314 h 15299666"/>
                <a:gd name="connsiteX36" fmla="*/ 15322166 w 15322165"/>
                <a:gd name="connsiteY36" fmla="*/ 6727354 h 15299666"/>
                <a:gd name="connsiteX37" fmla="*/ 13724701 w 15322165"/>
                <a:gd name="connsiteY37" fmla="*/ 5962370 h 1529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322165" h="15299666">
                  <a:moveTo>
                    <a:pt x="7649833" y="10349774"/>
                  </a:moveTo>
                  <a:cubicBezTo>
                    <a:pt x="6164866" y="10349774"/>
                    <a:pt x="4949892" y="9134800"/>
                    <a:pt x="4949892" y="7649833"/>
                  </a:cubicBezTo>
                  <a:cubicBezTo>
                    <a:pt x="4949892" y="6164866"/>
                    <a:pt x="6164866" y="4949892"/>
                    <a:pt x="7649833" y="4949892"/>
                  </a:cubicBezTo>
                  <a:cubicBezTo>
                    <a:pt x="9134800" y="4949892"/>
                    <a:pt x="10349774" y="6164866"/>
                    <a:pt x="10349774" y="7649833"/>
                  </a:cubicBezTo>
                  <a:cubicBezTo>
                    <a:pt x="10349774" y="9134800"/>
                    <a:pt x="9134800" y="10349774"/>
                    <a:pt x="7649833" y="10349774"/>
                  </a:cubicBezTo>
                  <a:close/>
                  <a:moveTo>
                    <a:pt x="13724701" y="5962370"/>
                  </a:moveTo>
                  <a:cubicBezTo>
                    <a:pt x="13589704" y="5467381"/>
                    <a:pt x="13387208" y="4994892"/>
                    <a:pt x="13139714" y="4567400"/>
                  </a:cubicBezTo>
                  <a:lnTo>
                    <a:pt x="13702202" y="2879937"/>
                  </a:lnTo>
                  <a:lnTo>
                    <a:pt x="12419728" y="1597465"/>
                  </a:lnTo>
                  <a:lnTo>
                    <a:pt x="10732266" y="2159953"/>
                  </a:lnTo>
                  <a:cubicBezTo>
                    <a:pt x="10282276" y="1912458"/>
                    <a:pt x="9809786" y="1709963"/>
                    <a:pt x="9314797" y="1574966"/>
                  </a:cubicBezTo>
                  <a:lnTo>
                    <a:pt x="8549814" y="0"/>
                  </a:lnTo>
                  <a:lnTo>
                    <a:pt x="6749853" y="0"/>
                  </a:lnTo>
                  <a:lnTo>
                    <a:pt x="5962370" y="1574966"/>
                  </a:lnTo>
                  <a:cubicBezTo>
                    <a:pt x="5467381" y="1709963"/>
                    <a:pt x="4994892" y="1912458"/>
                    <a:pt x="4567400" y="2159953"/>
                  </a:cubicBezTo>
                  <a:lnTo>
                    <a:pt x="2879937" y="1597465"/>
                  </a:lnTo>
                  <a:lnTo>
                    <a:pt x="1597465" y="2879937"/>
                  </a:lnTo>
                  <a:lnTo>
                    <a:pt x="2159953" y="4567400"/>
                  </a:lnTo>
                  <a:cubicBezTo>
                    <a:pt x="1912458" y="5017391"/>
                    <a:pt x="1709963" y="5489881"/>
                    <a:pt x="1574966" y="5984869"/>
                  </a:cubicBezTo>
                  <a:lnTo>
                    <a:pt x="0" y="6749853"/>
                  </a:lnTo>
                  <a:lnTo>
                    <a:pt x="0" y="8549814"/>
                  </a:lnTo>
                  <a:lnTo>
                    <a:pt x="1574966" y="9337296"/>
                  </a:lnTo>
                  <a:cubicBezTo>
                    <a:pt x="1709963" y="9832286"/>
                    <a:pt x="1912458" y="10304775"/>
                    <a:pt x="2159953" y="10732266"/>
                  </a:cubicBezTo>
                  <a:lnTo>
                    <a:pt x="1597465" y="12419728"/>
                  </a:lnTo>
                  <a:lnTo>
                    <a:pt x="2879937" y="13702202"/>
                  </a:lnTo>
                  <a:lnTo>
                    <a:pt x="4567400" y="13139714"/>
                  </a:lnTo>
                  <a:cubicBezTo>
                    <a:pt x="5017391" y="13387208"/>
                    <a:pt x="5489881" y="13589704"/>
                    <a:pt x="5984869" y="13724701"/>
                  </a:cubicBezTo>
                  <a:lnTo>
                    <a:pt x="6772352" y="15299666"/>
                  </a:lnTo>
                  <a:lnTo>
                    <a:pt x="8572313" y="15299666"/>
                  </a:lnTo>
                  <a:lnTo>
                    <a:pt x="9359796" y="13724701"/>
                  </a:lnTo>
                  <a:cubicBezTo>
                    <a:pt x="9854785" y="13589704"/>
                    <a:pt x="10327275" y="13387208"/>
                    <a:pt x="10754765" y="13139714"/>
                  </a:cubicBezTo>
                  <a:lnTo>
                    <a:pt x="12442229" y="13702202"/>
                  </a:lnTo>
                  <a:lnTo>
                    <a:pt x="13724701" y="12419728"/>
                  </a:lnTo>
                  <a:lnTo>
                    <a:pt x="13162213" y="10732266"/>
                  </a:lnTo>
                  <a:cubicBezTo>
                    <a:pt x="13409707" y="10282276"/>
                    <a:pt x="13612203" y="9809786"/>
                    <a:pt x="13747200" y="9314797"/>
                  </a:cubicBezTo>
                  <a:lnTo>
                    <a:pt x="15322166" y="8527314"/>
                  </a:lnTo>
                  <a:lnTo>
                    <a:pt x="15322166" y="6727354"/>
                  </a:lnTo>
                  <a:lnTo>
                    <a:pt x="13724701" y="5962370"/>
                  </a:lnTo>
                  <a:close/>
                </a:path>
              </a:pathLst>
            </a:custGeom>
            <a:grpFill/>
            <a:ln w="2249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03069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Garbage">
            <a:extLst>
              <a:ext uri="{FF2B5EF4-FFF2-40B4-BE49-F238E27FC236}">
                <a16:creationId xmlns:a16="http://schemas.microsoft.com/office/drawing/2014/main" id="{D4E54281-747C-484E-B9C0-AAD4D0DDA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8" y="9359662"/>
            <a:ext cx="21960000" cy="21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1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Aperture">
            <a:extLst>
              <a:ext uri="{FF2B5EF4-FFF2-40B4-BE49-F238E27FC236}">
                <a16:creationId xmlns:a16="http://schemas.microsoft.com/office/drawing/2014/main" id="{68DCDD60-CE99-4D6E-B0A6-B8480884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9247094"/>
            <a:ext cx="21599524" cy="2195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5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Information">
            <a:extLst>
              <a:ext uri="{FF2B5EF4-FFF2-40B4-BE49-F238E27FC236}">
                <a16:creationId xmlns:a16="http://schemas.microsoft.com/office/drawing/2014/main" id="{8D32EAAB-7CCD-4EB0-8DA9-38CB0EA47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8" y="9359782"/>
            <a:ext cx="21599761" cy="2159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4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Aperture">
            <a:extLst>
              <a:ext uri="{FF2B5EF4-FFF2-40B4-BE49-F238E27FC236}">
                <a16:creationId xmlns:a16="http://schemas.microsoft.com/office/drawing/2014/main" id="{5C1A958D-B3B4-4622-B023-D1EC4EECD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2160001"/>
            <a:ext cx="21599524" cy="3599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4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Information">
            <a:extLst>
              <a:ext uri="{FF2B5EF4-FFF2-40B4-BE49-F238E27FC236}">
                <a16:creationId xmlns:a16="http://schemas.microsoft.com/office/drawing/2014/main" id="{8340DA01-6958-4FED-86B9-C459F0EBF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8" y="2160001"/>
            <a:ext cx="21599761" cy="3599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339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908E3C2-CA3A-42E4-870F-D1690075F3A2}"/>
              </a:ext>
            </a:extLst>
          </p:cNvPr>
          <p:cNvGrpSpPr/>
          <p:nvPr/>
        </p:nvGrpSpPr>
        <p:grpSpPr>
          <a:xfrm>
            <a:off x="4679930" y="9717748"/>
            <a:ext cx="12239663" cy="20879818"/>
            <a:chOff x="4679930" y="9717748"/>
            <a:chExt cx="12239663" cy="20879818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CB0DE6-5549-4A89-8000-845F5653B75C}"/>
                </a:ext>
              </a:extLst>
            </p:cNvPr>
            <p:cNvSpPr/>
            <p:nvPr/>
          </p:nvSpPr>
          <p:spPr>
            <a:xfrm>
              <a:off x="4679930" y="9717748"/>
              <a:ext cx="12239663" cy="3600424"/>
            </a:xfrm>
            <a:custGeom>
              <a:avLst/>
              <a:gdLst>
                <a:gd name="connsiteX0" fmla="*/ 10536731 w 12239663"/>
                <a:gd name="connsiteY0" fmla="*/ 1260227 h 3600424"/>
                <a:gd name="connsiteX1" fmla="*/ 8279556 w 12239663"/>
                <a:gd name="connsiteY1" fmla="*/ 83455 h 3600424"/>
                <a:gd name="connsiteX2" fmla="*/ 7102785 w 12239663"/>
                <a:gd name="connsiteY2" fmla="*/ 1260227 h 3600424"/>
                <a:gd name="connsiteX3" fmla="*/ 0 w 12239663"/>
                <a:gd name="connsiteY3" fmla="*/ 1260227 h 3600424"/>
                <a:gd name="connsiteX4" fmla="*/ 0 w 12239663"/>
                <a:gd name="connsiteY4" fmla="*/ 2340197 h 3600424"/>
                <a:gd name="connsiteX5" fmla="*/ 7102785 w 12239663"/>
                <a:gd name="connsiteY5" fmla="*/ 2340197 h 3600424"/>
                <a:gd name="connsiteX6" fmla="*/ 9359958 w 12239663"/>
                <a:gd name="connsiteY6" fmla="*/ 3516969 h 3600424"/>
                <a:gd name="connsiteX7" fmla="*/ 10536731 w 12239663"/>
                <a:gd name="connsiteY7" fmla="*/ 2340197 h 3600424"/>
                <a:gd name="connsiteX8" fmla="*/ 12239664 w 12239663"/>
                <a:gd name="connsiteY8" fmla="*/ 2340197 h 3600424"/>
                <a:gd name="connsiteX9" fmla="*/ 12239664 w 12239663"/>
                <a:gd name="connsiteY9" fmla="*/ 1260227 h 3600424"/>
                <a:gd name="connsiteX10" fmla="*/ 8819758 w 12239663"/>
                <a:gd name="connsiteY10" fmla="*/ 2520192 h 3600424"/>
                <a:gd name="connsiteX11" fmla="*/ 8099778 w 12239663"/>
                <a:gd name="connsiteY11" fmla="*/ 1800212 h 3600424"/>
                <a:gd name="connsiteX12" fmla="*/ 8819758 w 12239663"/>
                <a:gd name="connsiteY12" fmla="*/ 1080232 h 3600424"/>
                <a:gd name="connsiteX13" fmla="*/ 9539738 w 12239663"/>
                <a:gd name="connsiteY13" fmla="*/ 1800212 h 3600424"/>
                <a:gd name="connsiteX14" fmla="*/ 8819758 w 12239663"/>
                <a:gd name="connsiteY14" fmla="*/ 2520192 h 3600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239663" h="3600424">
                  <a:moveTo>
                    <a:pt x="10536731" y="1260227"/>
                  </a:moveTo>
                  <a:cubicBezTo>
                    <a:pt x="10238389" y="311977"/>
                    <a:pt x="9227806" y="-214887"/>
                    <a:pt x="8279556" y="83455"/>
                  </a:cubicBezTo>
                  <a:cubicBezTo>
                    <a:pt x="7718620" y="259941"/>
                    <a:pt x="7279270" y="699308"/>
                    <a:pt x="7102785" y="1260227"/>
                  </a:cubicBezTo>
                  <a:lnTo>
                    <a:pt x="0" y="1260227"/>
                  </a:lnTo>
                  <a:lnTo>
                    <a:pt x="0" y="2340197"/>
                  </a:lnTo>
                  <a:lnTo>
                    <a:pt x="7102785" y="2340197"/>
                  </a:lnTo>
                  <a:cubicBezTo>
                    <a:pt x="7401127" y="3288447"/>
                    <a:pt x="8411709" y="3815311"/>
                    <a:pt x="9359958" y="3516969"/>
                  </a:cubicBezTo>
                  <a:cubicBezTo>
                    <a:pt x="9920895" y="3340484"/>
                    <a:pt x="10360246" y="2901116"/>
                    <a:pt x="10536731" y="2340197"/>
                  </a:cubicBezTo>
                  <a:lnTo>
                    <a:pt x="12239664" y="2340197"/>
                  </a:lnTo>
                  <a:lnTo>
                    <a:pt x="12239664" y="1260227"/>
                  </a:lnTo>
                  <a:close/>
                  <a:moveTo>
                    <a:pt x="8819758" y="2520192"/>
                  </a:moveTo>
                  <a:cubicBezTo>
                    <a:pt x="8422131" y="2520192"/>
                    <a:pt x="8099778" y="2197839"/>
                    <a:pt x="8099778" y="1800212"/>
                  </a:cubicBezTo>
                  <a:cubicBezTo>
                    <a:pt x="8099778" y="1402585"/>
                    <a:pt x="8422131" y="1080232"/>
                    <a:pt x="8819758" y="1080232"/>
                  </a:cubicBezTo>
                  <a:cubicBezTo>
                    <a:pt x="9217384" y="1080232"/>
                    <a:pt x="9539738" y="1402585"/>
                    <a:pt x="9539738" y="1800212"/>
                  </a:cubicBezTo>
                  <a:cubicBezTo>
                    <a:pt x="9539738" y="2197839"/>
                    <a:pt x="9217384" y="2520192"/>
                    <a:pt x="8819758" y="2520192"/>
                  </a:cubicBezTo>
                  <a:close/>
                </a:path>
              </a:pathLst>
            </a:custGeom>
            <a:grpFill/>
            <a:ln w="1799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0B25E1E-BFE7-43D2-801B-AF6C9F7E3147}"/>
                </a:ext>
              </a:extLst>
            </p:cNvPr>
            <p:cNvSpPr/>
            <p:nvPr/>
          </p:nvSpPr>
          <p:spPr>
            <a:xfrm>
              <a:off x="4679930" y="26997404"/>
              <a:ext cx="12239663" cy="3600162"/>
            </a:xfrm>
            <a:custGeom>
              <a:avLst/>
              <a:gdLst>
                <a:gd name="connsiteX0" fmla="*/ 8099778 w 12239663"/>
                <a:gd name="connsiteY0" fmla="*/ 0 h 3600162"/>
                <a:gd name="connsiteX1" fmla="*/ 6382805 w 12239663"/>
                <a:gd name="connsiteY1" fmla="*/ 1259965 h 3600162"/>
                <a:gd name="connsiteX2" fmla="*/ 0 w 12239663"/>
                <a:gd name="connsiteY2" fmla="*/ 1259965 h 3600162"/>
                <a:gd name="connsiteX3" fmla="*/ 0 w 12239663"/>
                <a:gd name="connsiteY3" fmla="*/ 2339936 h 3600162"/>
                <a:gd name="connsiteX4" fmla="*/ 6382805 w 12239663"/>
                <a:gd name="connsiteY4" fmla="*/ 2339936 h 3600162"/>
                <a:gd name="connsiteX5" fmla="*/ 8639979 w 12239663"/>
                <a:gd name="connsiteY5" fmla="*/ 3516708 h 3600162"/>
                <a:gd name="connsiteX6" fmla="*/ 9816750 w 12239663"/>
                <a:gd name="connsiteY6" fmla="*/ 2339936 h 3600162"/>
                <a:gd name="connsiteX7" fmla="*/ 12239664 w 12239663"/>
                <a:gd name="connsiteY7" fmla="*/ 2339936 h 3600162"/>
                <a:gd name="connsiteX8" fmla="*/ 12239664 w 12239663"/>
                <a:gd name="connsiteY8" fmla="*/ 1259965 h 3600162"/>
                <a:gd name="connsiteX9" fmla="*/ 9816750 w 12239663"/>
                <a:gd name="connsiteY9" fmla="*/ 1259965 h 3600162"/>
                <a:gd name="connsiteX10" fmla="*/ 8099778 w 12239663"/>
                <a:gd name="connsiteY10" fmla="*/ 0 h 3600162"/>
                <a:gd name="connsiteX11" fmla="*/ 8099778 w 12239663"/>
                <a:gd name="connsiteY11" fmla="*/ 2519931 h 3600162"/>
                <a:gd name="connsiteX12" fmla="*/ 7379797 w 12239663"/>
                <a:gd name="connsiteY12" fmla="*/ 1799951 h 3600162"/>
                <a:gd name="connsiteX13" fmla="*/ 8099778 w 12239663"/>
                <a:gd name="connsiteY13" fmla="*/ 1079970 h 3600162"/>
                <a:gd name="connsiteX14" fmla="*/ 8819758 w 12239663"/>
                <a:gd name="connsiteY14" fmla="*/ 1799951 h 3600162"/>
                <a:gd name="connsiteX15" fmla="*/ 8099778 w 12239663"/>
                <a:gd name="connsiteY15" fmla="*/ 2519931 h 3600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239663" h="3600162">
                  <a:moveTo>
                    <a:pt x="8099778" y="0"/>
                  </a:moveTo>
                  <a:cubicBezTo>
                    <a:pt x="7314063" y="1008"/>
                    <a:pt x="6619462" y="510718"/>
                    <a:pt x="6382805" y="1259965"/>
                  </a:cubicBezTo>
                  <a:lnTo>
                    <a:pt x="0" y="1259965"/>
                  </a:lnTo>
                  <a:lnTo>
                    <a:pt x="0" y="2339936"/>
                  </a:lnTo>
                  <a:lnTo>
                    <a:pt x="6382805" y="2339936"/>
                  </a:lnTo>
                  <a:cubicBezTo>
                    <a:pt x="6681147" y="3288186"/>
                    <a:pt x="7691729" y="3815049"/>
                    <a:pt x="8639979" y="3516708"/>
                  </a:cubicBezTo>
                  <a:cubicBezTo>
                    <a:pt x="9200915" y="3340222"/>
                    <a:pt x="9640265" y="2900855"/>
                    <a:pt x="9816750" y="2339936"/>
                  </a:cubicBezTo>
                  <a:lnTo>
                    <a:pt x="12239664" y="2339936"/>
                  </a:lnTo>
                  <a:lnTo>
                    <a:pt x="12239664" y="1259965"/>
                  </a:lnTo>
                  <a:lnTo>
                    <a:pt x="9816750" y="1259965"/>
                  </a:lnTo>
                  <a:cubicBezTo>
                    <a:pt x="9580092" y="510718"/>
                    <a:pt x="8885492" y="1008"/>
                    <a:pt x="8099778" y="0"/>
                  </a:cubicBezTo>
                  <a:close/>
                  <a:moveTo>
                    <a:pt x="8099778" y="2519931"/>
                  </a:moveTo>
                  <a:cubicBezTo>
                    <a:pt x="7702151" y="2519931"/>
                    <a:pt x="7379797" y="2197578"/>
                    <a:pt x="7379797" y="1799951"/>
                  </a:cubicBezTo>
                  <a:cubicBezTo>
                    <a:pt x="7379797" y="1402324"/>
                    <a:pt x="7702151" y="1079970"/>
                    <a:pt x="8099778" y="1079970"/>
                  </a:cubicBezTo>
                  <a:cubicBezTo>
                    <a:pt x="8497404" y="1079970"/>
                    <a:pt x="8819758" y="1402324"/>
                    <a:pt x="8819758" y="1799951"/>
                  </a:cubicBezTo>
                  <a:cubicBezTo>
                    <a:pt x="8819758" y="2197578"/>
                    <a:pt x="8497404" y="2519931"/>
                    <a:pt x="8099778" y="2519931"/>
                  </a:cubicBezTo>
                  <a:close/>
                </a:path>
              </a:pathLst>
            </a:custGeom>
            <a:grpFill/>
            <a:ln w="1799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1212ACC-BDD1-4C2C-A7DC-948905151E17}"/>
                </a:ext>
              </a:extLst>
            </p:cNvPr>
            <p:cNvSpPr/>
            <p:nvPr/>
          </p:nvSpPr>
          <p:spPr>
            <a:xfrm>
              <a:off x="4679930" y="18357772"/>
              <a:ext cx="12239663" cy="3600162"/>
            </a:xfrm>
            <a:custGeom>
              <a:avLst/>
              <a:gdLst>
                <a:gd name="connsiteX0" fmla="*/ 3599901 w 12239663"/>
                <a:gd name="connsiteY0" fmla="*/ 0 h 3600162"/>
                <a:gd name="connsiteX1" fmla="*/ 1882928 w 12239663"/>
                <a:gd name="connsiteY1" fmla="*/ 1259965 h 3600162"/>
                <a:gd name="connsiteX2" fmla="*/ 0 w 12239663"/>
                <a:gd name="connsiteY2" fmla="*/ 1259965 h 3600162"/>
                <a:gd name="connsiteX3" fmla="*/ 0 w 12239663"/>
                <a:gd name="connsiteY3" fmla="*/ 2339936 h 3600162"/>
                <a:gd name="connsiteX4" fmla="*/ 1882928 w 12239663"/>
                <a:gd name="connsiteY4" fmla="*/ 2339936 h 3600162"/>
                <a:gd name="connsiteX5" fmla="*/ 4140103 w 12239663"/>
                <a:gd name="connsiteY5" fmla="*/ 3516707 h 3600162"/>
                <a:gd name="connsiteX6" fmla="*/ 5316874 w 12239663"/>
                <a:gd name="connsiteY6" fmla="*/ 2339936 h 3600162"/>
                <a:gd name="connsiteX7" fmla="*/ 12239664 w 12239663"/>
                <a:gd name="connsiteY7" fmla="*/ 2339936 h 3600162"/>
                <a:gd name="connsiteX8" fmla="*/ 12239664 w 12239663"/>
                <a:gd name="connsiteY8" fmla="*/ 1259965 h 3600162"/>
                <a:gd name="connsiteX9" fmla="*/ 5316874 w 12239663"/>
                <a:gd name="connsiteY9" fmla="*/ 1259965 h 3600162"/>
                <a:gd name="connsiteX10" fmla="*/ 3599901 w 12239663"/>
                <a:gd name="connsiteY10" fmla="*/ 0 h 3600162"/>
                <a:gd name="connsiteX11" fmla="*/ 3599901 w 12239663"/>
                <a:gd name="connsiteY11" fmla="*/ 2519931 h 3600162"/>
                <a:gd name="connsiteX12" fmla="*/ 2879921 w 12239663"/>
                <a:gd name="connsiteY12" fmla="*/ 1799951 h 3600162"/>
                <a:gd name="connsiteX13" fmla="*/ 3599901 w 12239663"/>
                <a:gd name="connsiteY13" fmla="*/ 1079970 h 3600162"/>
                <a:gd name="connsiteX14" fmla="*/ 4319881 w 12239663"/>
                <a:gd name="connsiteY14" fmla="*/ 1799951 h 3600162"/>
                <a:gd name="connsiteX15" fmla="*/ 3599901 w 12239663"/>
                <a:gd name="connsiteY15" fmla="*/ 2519931 h 3600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239663" h="3600162">
                  <a:moveTo>
                    <a:pt x="3599901" y="0"/>
                  </a:moveTo>
                  <a:cubicBezTo>
                    <a:pt x="2814187" y="1008"/>
                    <a:pt x="2119586" y="510718"/>
                    <a:pt x="1882928" y="1259965"/>
                  </a:cubicBezTo>
                  <a:lnTo>
                    <a:pt x="0" y="1259965"/>
                  </a:lnTo>
                  <a:lnTo>
                    <a:pt x="0" y="2339936"/>
                  </a:lnTo>
                  <a:lnTo>
                    <a:pt x="1882928" y="2339936"/>
                  </a:lnTo>
                  <a:cubicBezTo>
                    <a:pt x="2181270" y="3288186"/>
                    <a:pt x="3191852" y="3815049"/>
                    <a:pt x="4140103" y="3516707"/>
                  </a:cubicBezTo>
                  <a:cubicBezTo>
                    <a:pt x="4701039" y="3340222"/>
                    <a:pt x="5140389" y="2900854"/>
                    <a:pt x="5316874" y="2339936"/>
                  </a:cubicBezTo>
                  <a:lnTo>
                    <a:pt x="12239664" y="2339936"/>
                  </a:lnTo>
                  <a:lnTo>
                    <a:pt x="12239664" y="1259965"/>
                  </a:lnTo>
                  <a:lnTo>
                    <a:pt x="5316874" y="1259965"/>
                  </a:lnTo>
                  <a:cubicBezTo>
                    <a:pt x="5080217" y="510718"/>
                    <a:pt x="4385616" y="1008"/>
                    <a:pt x="3599901" y="0"/>
                  </a:cubicBezTo>
                  <a:close/>
                  <a:moveTo>
                    <a:pt x="3599901" y="2519931"/>
                  </a:moveTo>
                  <a:cubicBezTo>
                    <a:pt x="3202274" y="2519931"/>
                    <a:pt x="2879921" y="2197578"/>
                    <a:pt x="2879921" y="1799951"/>
                  </a:cubicBezTo>
                  <a:cubicBezTo>
                    <a:pt x="2879921" y="1402324"/>
                    <a:pt x="3202274" y="1079970"/>
                    <a:pt x="3599901" y="1079970"/>
                  </a:cubicBezTo>
                  <a:cubicBezTo>
                    <a:pt x="3997528" y="1079970"/>
                    <a:pt x="4319881" y="1402324"/>
                    <a:pt x="4319881" y="1799951"/>
                  </a:cubicBezTo>
                  <a:cubicBezTo>
                    <a:pt x="4319881" y="2197578"/>
                    <a:pt x="3997528" y="2519931"/>
                    <a:pt x="3599901" y="2519931"/>
                  </a:cubicBezTo>
                  <a:close/>
                </a:path>
              </a:pathLst>
            </a:custGeom>
            <a:grpFill/>
            <a:ln w="1799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70050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B89B4E3-3379-438E-8FB3-53750A9DFB45}"/>
              </a:ext>
            </a:extLst>
          </p:cNvPr>
          <p:cNvGrpSpPr/>
          <p:nvPr/>
        </p:nvGrpSpPr>
        <p:grpSpPr>
          <a:xfrm>
            <a:off x="3599960" y="3599662"/>
            <a:ext cx="14399604" cy="33120000"/>
            <a:chOff x="3599960" y="3599662"/>
            <a:chExt cx="14399604" cy="33120000"/>
          </a:xfrm>
          <a:solidFill>
            <a:schemeClr val="bg1"/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833E124-EA0E-4509-8C3A-492AC61BFEA2}"/>
                </a:ext>
              </a:extLst>
            </p:cNvPr>
            <p:cNvSpPr/>
            <p:nvPr/>
          </p:nvSpPr>
          <p:spPr>
            <a:xfrm>
              <a:off x="12599713" y="28322732"/>
              <a:ext cx="3638024" cy="4437210"/>
            </a:xfrm>
            <a:custGeom>
              <a:avLst/>
              <a:gdLst>
                <a:gd name="connsiteX0" fmla="*/ 3599901 w 3638024"/>
                <a:gd name="connsiteY0" fmla="*/ 4042693 h 4437210"/>
                <a:gd name="connsiteX1" fmla="*/ 1135768 w 3638024"/>
                <a:gd name="connsiteY1" fmla="*/ 115200 h 4437210"/>
                <a:gd name="connsiteX2" fmla="*/ 928774 w 3638024"/>
                <a:gd name="connsiteY2" fmla="*/ 4 h 4437210"/>
                <a:gd name="connsiteX3" fmla="*/ 719980 w 3638024"/>
                <a:gd name="connsiteY3" fmla="*/ 115200 h 4437210"/>
                <a:gd name="connsiteX4" fmla="*/ 0 w 3638024"/>
                <a:gd name="connsiteY4" fmla="*/ 1270769 h 4437210"/>
                <a:gd name="connsiteX5" fmla="*/ 1544358 w 3638024"/>
                <a:gd name="connsiteY5" fmla="*/ 3769101 h 4437210"/>
                <a:gd name="connsiteX6" fmla="*/ 1619956 w 3638024"/>
                <a:gd name="connsiteY6" fmla="*/ 4436882 h 4437210"/>
                <a:gd name="connsiteX7" fmla="*/ 3365907 w 3638024"/>
                <a:gd name="connsiteY7" fmla="*/ 4436882 h 4437210"/>
                <a:gd name="connsiteX8" fmla="*/ 3637700 w 3638024"/>
                <a:gd name="connsiteY8" fmla="*/ 4190937 h 4437210"/>
                <a:gd name="connsiteX9" fmla="*/ 3599901 w 3638024"/>
                <a:gd name="connsiteY9" fmla="*/ 4042693 h 44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38024" h="4437210">
                  <a:moveTo>
                    <a:pt x="3599901" y="4042693"/>
                  </a:moveTo>
                  <a:lnTo>
                    <a:pt x="1135768" y="115200"/>
                  </a:lnTo>
                  <a:cubicBezTo>
                    <a:pt x="1091670" y="43221"/>
                    <a:pt x="1013174" y="-464"/>
                    <a:pt x="928774" y="4"/>
                  </a:cubicBezTo>
                  <a:cubicBezTo>
                    <a:pt x="843997" y="-32"/>
                    <a:pt x="765141" y="43473"/>
                    <a:pt x="719980" y="115200"/>
                  </a:cubicBezTo>
                  <a:lnTo>
                    <a:pt x="0" y="1270769"/>
                  </a:lnTo>
                  <a:lnTo>
                    <a:pt x="1544358" y="3769101"/>
                  </a:lnTo>
                  <a:cubicBezTo>
                    <a:pt x="1675052" y="3966735"/>
                    <a:pt x="1703149" y="4215021"/>
                    <a:pt x="1619956" y="4436882"/>
                  </a:cubicBezTo>
                  <a:lnTo>
                    <a:pt x="3365907" y="4436882"/>
                  </a:lnTo>
                  <a:cubicBezTo>
                    <a:pt x="3508878" y="4444027"/>
                    <a:pt x="3630573" y="4333908"/>
                    <a:pt x="3637700" y="4190937"/>
                  </a:cubicBezTo>
                  <a:cubicBezTo>
                    <a:pt x="3640311" y="4138846"/>
                    <a:pt x="3627134" y="4087187"/>
                    <a:pt x="3599901" y="4042693"/>
                  </a:cubicBezTo>
                  <a:close/>
                </a:path>
              </a:pathLst>
            </a:custGeom>
            <a:grpFill/>
            <a:ln w="1799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7CEDF8D-1C58-4C58-A815-DD0E37BDDEEA}"/>
                </a:ext>
              </a:extLst>
            </p:cNvPr>
            <p:cNvSpPr/>
            <p:nvPr/>
          </p:nvSpPr>
          <p:spPr>
            <a:xfrm>
              <a:off x="5154273" y="25919662"/>
              <a:ext cx="8411056" cy="6842287"/>
            </a:xfrm>
            <a:custGeom>
              <a:avLst/>
              <a:gdLst>
                <a:gd name="connsiteX0" fmla="*/ 8363414 w 8411056"/>
                <a:gd name="connsiteY0" fmla="*/ 6469163 h 6842287"/>
                <a:gd name="connsiteX1" fmla="*/ 4448522 w 8411056"/>
                <a:gd name="connsiteY1" fmla="*/ 99138 h 6842287"/>
                <a:gd name="connsiteX2" fmla="*/ 4237928 w 8411056"/>
                <a:gd name="connsiteY2" fmla="*/ 141 h 6842287"/>
                <a:gd name="connsiteX3" fmla="*/ 4205529 w 8411056"/>
                <a:gd name="connsiteY3" fmla="*/ 141 h 6842287"/>
                <a:gd name="connsiteX4" fmla="*/ 4173129 w 8411056"/>
                <a:gd name="connsiteY4" fmla="*/ 141 h 6842287"/>
                <a:gd name="connsiteX5" fmla="*/ 3962535 w 8411056"/>
                <a:gd name="connsiteY5" fmla="*/ 99138 h 6842287"/>
                <a:gd name="connsiteX6" fmla="*/ 47643 w 8411056"/>
                <a:gd name="connsiteY6" fmla="*/ 6469163 h 6842287"/>
                <a:gd name="connsiteX7" fmla="*/ 27843 w 8411056"/>
                <a:gd name="connsiteY7" fmla="*/ 6733755 h 6842287"/>
                <a:gd name="connsiteX8" fmla="*/ 245637 w 8411056"/>
                <a:gd name="connsiteY8" fmla="*/ 6839953 h 6842287"/>
                <a:gd name="connsiteX9" fmla="*/ 8165420 w 8411056"/>
                <a:gd name="connsiteY9" fmla="*/ 6839953 h 6842287"/>
                <a:gd name="connsiteX10" fmla="*/ 8383214 w 8411056"/>
                <a:gd name="connsiteY10" fmla="*/ 6733755 h 6842287"/>
                <a:gd name="connsiteX11" fmla="*/ 8363414 w 8411056"/>
                <a:gd name="connsiteY11" fmla="*/ 6469163 h 6842287"/>
                <a:gd name="connsiteX12" fmla="*/ 4860710 w 8411056"/>
                <a:gd name="connsiteY12" fmla="*/ 3083455 h 6842287"/>
                <a:gd name="connsiteX13" fmla="*/ 4237928 w 8411056"/>
                <a:gd name="connsiteY13" fmla="*/ 3637841 h 6842287"/>
                <a:gd name="connsiteX14" fmla="*/ 3615145 w 8411056"/>
                <a:gd name="connsiteY14" fmla="*/ 3083455 h 6842287"/>
                <a:gd name="connsiteX15" fmla="*/ 2585573 w 8411056"/>
                <a:gd name="connsiteY15" fmla="*/ 3706239 h 6842287"/>
                <a:gd name="connsiteX16" fmla="*/ 4205529 w 8411056"/>
                <a:gd name="connsiteY16" fmla="*/ 1080111 h 6842287"/>
                <a:gd name="connsiteX17" fmla="*/ 5782285 w 8411056"/>
                <a:gd name="connsiteY17" fmla="*/ 3637841 h 6842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11056" h="6842287">
                  <a:moveTo>
                    <a:pt x="8363414" y="6469163"/>
                  </a:moveTo>
                  <a:lnTo>
                    <a:pt x="4448522" y="99138"/>
                  </a:lnTo>
                  <a:cubicBezTo>
                    <a:pt x="4398285" y="34249"/>
                    <a:pt x="4319951" y="-2577"/>
                    <a:pt x="4237928" y="141"/>
                  </a:cubicBezTo>
                  <a:lnTo>
                    <a:pt x="4205529" y="141"/>
                  </a:lnTo>
                  <a:lnTo>
                    <a:pt x="4173129" y="141"/>
                  </a:lnTo>
                  <a:cubicBezTo>
                    <a:pt x="4091106" y="-2577"/>
                    <a:pt x="4012772" y="34249"/>
                    <a:pt x="3962535" y="99138"/>
                  </a:cubicBezTo>
                  <a:lnTo>
                    <a:pt x="47643" y="6469163"/>
                  </a:lnTo>
                  <a:cubicBezTo>
                    <a:pt x="-7814" y="6546759"/>
                    <a:pt x="-15446" y="6648779"/>
                    <a:pt x="27843" y="6733755"/>
                  </a:cubicBezTo>
                  <a:cubicBezTo>
                    <a:pt x="71510" y="6810757"/>
                    <a:pt x="158070" y="6852966"/>
                    <a:pt x="245637" y="6839953"/>
                  </a:cubicBezTo>
                  <a:lnTo>
                    <a:pt x="8165420" y="6839953"/>
                  </a:lnTo>
                  <a:cubicBezTo>
                    <a:pt x="8252987" y="6852966"/>
                    <a:pt x="8339547" y="6810757"/>
                    <a:pt x="8383214" y="6733755"/>
                  </a:cubicBezTo>
                  <a:cubicBezTo>
                    <a:pt x="8426502" y="6648779"/>
                    <a:pt x="8418871" y="6546759"/>
                    <a:pt x="8363414" y="6469163"/>
                  </a:cubicBezTo>
                  <a:close/>
                  <a:moveTo>
                    <a:pt x="4860710" y="3083455"/>
                  </a:moveTo>
                  <a:lnTo>
                    <a:pt x="4237928" y="3637841"/>
                  </a:lnTo>
                  <a:lnTo>
                    <a:pt x="3615145" y="3083455"/>
                  </a:lnTo>
                  <a:lnTo>
                    <a:pt x="2585573" y="3706239"/>
                  </a:lnTo>
                  <a:lnTo>
                    <a:pt x="4205529" y="1080111"/>
                  </a:lnTo>
                  <a:lnTo>
                    <a:pt x="5782285" y="3637841"/>
                  </a:lnTo>
                  <a:close/>
                </a:path>
              </a:pathLst>
            </a:custGeom>
            <a:grpFill/>
            <a:ln w="1799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DA52D0A-04A9-46B9-A3AB-6D8DA8E1AD27}"/>
                </a:ext>
              </a:extLst>
            </p:cNvPr>
            <p:cNvSpPr/>
            <p:nvPr/>
          </p:nvSpPr>
          <p:spPr>
            <a:xfrm>
              <a:off x="6479881" y="14399662"/>
              <a:ext cx="3420062" cy="3420062"/>
            </a:xfrm>
            <a:custGeom>
              <a:avLst/>
              <a:gdLst>
                <a:gd name="connsiteX0" fmla="*/ 1079970 w 1079970"/>
                <a:gd name="connsiteY0" fmla="*/ 539985 h 1079970"/>
                <a:gd name="connsiteX1" fmla="*/ 539985 w 1079970"/>
                <a:gd name="connsiteY1" fmla="*/ 1079970 h 1079970"/>
                <a:gd name="connsiteX2" fmla="*/ 0 w 1079970"/>
                <a:gd name="connsiteY2" fmla="*/ 539985 h 1079970"/>
                <a:gd name="connsiteX3" fmla="*/ 539985 w 1079970"/>
                <a:gd name="connsiteY3" fmla="*/ 0 h 1079970"/>
                <a:gd name="connsiteX4" fmla="*/ 1079970 w 1079970"/>
                <a:gd name="connsiteY4" fmla="*/ 539985 h 1079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970" h="1079970">
                  <a:moveTo>
                    <a:pt x="1079970" y="539985"/>
                  </a:moveTo>
                  <a:cubicBezTo>
                    <a:pt x="1079970" y="838210"/>
                    <a:pt x="838211" y="1079970"/>
                    <a:pt x="539985" y="1079970"/>
                  </a:cubicBezTo>
                  <a:cubicBezTo>
                    <a:pt x="241760" y="1079970"/>
                    <a:pt x="0" y="838210"/>
                    <a:pt x="0" y="539985"/>
                  </a:cubicBezTo>
                  <a:cubicBezTo>
                    <a:pt x="0" y="241760"/>
                    <a:pt x="241760" y="0"/>
                    <a:pt x="539985" y="0"/>
                  </a:cubicBezTo>
                  <a:cubicBezTo>
                    <a:pt x="838211" y="0"/>
                    <a:pt x="1079970" y="241760"/>
                    <a:pt x="1079970" y="539985"/>
                  </a:cubicBezTo>
                  <a:close/>
                </a:path>
              </a:pathLst>
            </a:custGeom>
            <a:grpFill/>
            <a:ln w="1799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397B992-E64B-41C7-B641-59BC93527A11}"/>
                </a:ext>
              </a:extLst>
            </p:cNvPr>
            <p:cNvSpPr/>
            <p:nvPr/>
          </p:nvSpPr>
          <p:spPr>
            <a:xfrm>
              <a:off x="3599960" y="3599662"/>
              <a:ext cx="14399604" cy="33120000"/>
            </a:xfrm>
            <a:custGeom>
              <a:avLst/>
              <a:gdLst>
                <a:gd name="connsiteX0" fmla="*/ 1079970 w 14399604"/>
                <a:gd name="connsiteY0" fmla="*/ 10079723 h 11159693"/>
                <a:gd name="connsiteX1" fmla="*/ 1079970 w 14399604"/>
                <a:gd name="connsiteY1" fmla="*/ 1079970 h 11159693"/>
                <a:gd name="connsiteX2" fmla="*/ 13319634 w 14399604"/>
                <a:gd name="connsiteY2" fmla="*/ 1079970 h 11159693"/>
                <a:gd name="connsiteX3" fmla="*/ 13319634 w 14399604"/>
                <a:gd name="connsiteY3" fmla="*/ 10079723 h 11159693"/>
                <a:gd name="connsiteX4" fmla="*/ 14399604 w 14399604"/>
                <a:gd name="connsiteY4" fmla="*/ 11159693 h 11159693"/>
                <a:gd name="connsiteX5" fmla="*/ 14399604 w 14399604"/>
                <a:gd name="connsiteY5" fmla="*/ 0 h 11159693"/>
                <a:gd name="connsiteX6" fmla="*/ 0 w 14399604"/>
                <a:gd name="connsiteY6" fmla="*/ 0 h 11159693"/>
                <a:gd name="connsiteX7" fmla="*/ 0 w 14399604"/>
                <a:gd name="connsiteY7" fmla="*/ 11159693 h 11159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99604" h="11159693">
                  <a:moveTo>
                    <a:pt x="1079970" y="10079723"/>
                  </a:moveTo>
                  <a:lnTo>
                    <a:pt x="1079970" y="1079970"/>
                  </a:lnTo>
                  <a:lnTo>
                    <a:pt x="13319634" y="1079970"/>
                  </a:lnTo>
                  <a:lnTo>
                    <a:pt x="13319634" y="10079723"/>
                  </a:lnTo>
                  <a:close/>
                  <a:moveTo>
                    <a:pt x="14399604" y="11159693"/>
                  </a:moveTo>
                  <a:lnTo>
                    <a:pt x="14399604" y="0"/>
                  </a:lnTo>
                  <a:lnTo>
                    <a:pt x="0" y="0"/>
                  </a:lnTo>
                  <a:lnTo>
                    <a:pt x="0" y="11159693"/>
                  </a:lnTo>
                  <a:close/>
                </a:path>
              </a:pathLst>
            </a:custGeom>
            <a:grpFill/>
            <a:ln w="1799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8956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Back">
            <a:extLst>
              <a:ext uri="{FF2B5EF4-FFF2-40B4-BE49-F238E27FC236}">
                <a16:creationId xmlns:a16="http://schemas.microsoft.com/office/drawing/2014/main" id="{8B6347A9-454B-4127-ACCE-931D27E97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0000" y="2160001"/>
            <a:ext cx="17279525" cy="3599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89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Carrot Down">
            <a:extLst>
              <a:ext uri="{FF2B5EF4-FFF2-40B4-BE49-F238E27FC236}">
                <a16:creationId xmlns:a16="http://schemas.microsoft.com/office/drawing/2014/main" id="{44E42180-20A9-42CE-92E3-23BC811A9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0" y="-2"/>
            <a:ext cx="21599525" cy="4031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49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0</Words>
  <Application>Microsoft Office PowerPoint</Application>
  <PresentationFormat>Custom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Phileas Dazeley Gaist</dc:creator>
  <cp:lastModifiedBy>Phileas Dazeley Gaist</cp:lastModifiedBy>
  <cp:revision>21</cp:revision>
  <dcterms:created xsi:type="dcterms:W3CDTF">2020-04-29T06:14:44Z</dcterms:created>
  <dcterms:modified xsi:type="dcterms:W3CDTF">2020-04-29T07:23:22Z</dcterms:modified>
</cp:coreProperties>
</file>