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799500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898A05-71D0-46F1-AFE6-ADE8D5EC5487}">
          <p14:sldIdLst>
            <p14:sldId id="256"/>
            <p14:sldId id="259"/>
          </p14:sldIdLst>
        </p14:section>
        <p14:section name="Setting Headers" id="{0B4BFA0D-A47E-4701-AEBA-403B1C76519F}">
          <p14:sldIdLst>
            <p14:sldId id="262"/>
            <p14:sldId id="263"/>
            <p14:sldId id="264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717" userDrawn="1">
          <p15:clr>
            <a:srgbClr val="A4A3A4"/>
          </p15:clr>
        </p15:guide>
        <p15:guide id="2" pos="147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1392" y="116"/>
      </p:cViewPr>
      <p:guideLst>
        <p:guide orient="horz" pos="14717"/>
        <p:guide pos="147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19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4667 0 17583 0 0,'0'0'1242'0'0,"0"0"4"0"0,-15 51 2 0 0,-54 167-44 0 0,61-199-1032 0 0,0 0 0 0 0,-2 0 0 0 0,0-1-1 0 0,-1-1 1 0 0,0 0 0 0 0,-8 9-172 0 0,-13 10 562 0 0,0 0 1 0 0,-4 0-563 0 0,-67 69 866 0 0,5 11 52 0 0,4 4-918 0 0,-99 141 501 0 0,-115 150 118 0 0,158-223-330 0 0,-239 318 409 0 0,137-124-460 0 0,27-40-81 0 0,131-211-3 0 0,-53 54-154 0 0,-132 113 143 0 0,45-51-86 0 0,27-5-19 0 0,-12 11 3 0 0,113-139 1 0 0,-12 3-42 0 0,-77 60 48 0 0,40-14 8 0 0,22-23-14 0 0,-42 16 5 0 0,71-64-16 0 0,-41 49-31 0 0,123-118 6 0 0,-76 87 19 0 0,84-93-25 0 0,1 1 0 0 0,1 0 0 0 0,0 1 0 0 0,-7 19 0 0 0,16-33-1 0 0,1 1-1 0 0,-1-1 1 0 0,0 1 0 0 0,0-1-1 0 0,-1 0 1 0 0,0 0 0 0 0,1 0-1 0 0,-2-1 1 0 0,1 1-1 0 0,0-1 1 0 0,-1 0 0 0 0,-2 1 1 0 0,-13 12-7 0 0,18-14 17 0 0,-1 0 0 0 0,1-1 1 0 0,0 1-1 0 0,1 0 0 0 0,-1 0 0 0 0,0 0 0 0 0,1 0 0 0 0,0 0 0 0 0,0 0 0 0 0,0 0 0 0 0,0 1 0 0 0,0-1 0 0 0,0 2-10 0 0,0 43-1367 0 0,1-32-1375 0 0,0-11-15624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8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2818 7751 18295 0 0,'0'0'1274'0'0,"0"0"6"0"0,4 7 5 0 0,6 5-1000 0 0,0-1-1 0 0,1 0 1 0 0,0-1 0 0 0,0 0 0 0 0,1 0-1 0 0,1-2 1 0 0,-1 1 0 0 0,4 0-285 0 0,8 7 436 0 0,0 0-1 0 0,-1 2 1 0 0,17 17-436 0 0,54 61 708 0 0,-25-34-418 0 0,3-4 0 0 0,3-3 0 0 0,12 3-291 0 0,-56-40 76 0 0,0-1-1 0 0,1-2 1 0 0,1-1-1 0 0,0-2 1 0 0,1-1-1 0 0,0-1 1 0 0,0-3-1 0 0,1 0 1 0 0,0-2-1 0 0,1-2 1 0 0,-1-1-1 0 0,0-2 0 0 0,28-3-74 0 0,57-12 113 0 0,-74 8-66 0 0,-22 4-22 0 0,9-1 22 0 0,0-1 0 0 0,0-2 0 0 0,10-5-47 0 0,16-10 138 0 0,46-25-138 0 0,-69 30 31 0 0,40-18 35 0 0,55-26 281 0 0,103-64-347 0 0,-118 49 122 0 0,-3-4-1 0 0,-3-5 0 0 0,-5-5 1 0 0,-3-4-1 0 0,-4-5 0 0 0,-5-4 1 0 0,-5-4-1 0 0,71-113-121 0 0,-7-25 181 0 0,-115 180-27 0 0,29-69-154 0 0,-54 103 36 0 0,-1-1-1 0 0,-1 0 0 0 0,-2 0 1 0 0,-1-1-1 0 0,1-21-35 0 0,-4 2 52 0 0,-3-1 0 0 0,-2 1 0 0 0,-2 0 0 0 0,-2 0 0 0 0,-3 0 0 0 0,-4-12-52 0 0,3 30 39 0 0,-2 1 0 0 0,-1-1-1 0 0,-2 2 1 0 0,-1 0 0 0 0,-16-24-39 0 0,12 20 31 0 0,15 28-24 0 0,-31-57 111 0 0,-9-8-118 0 0,31 54 19 0 0,0 0-1 0 0,-1 2 0 0 0,-2-1 0 0 0,1 2 0 0 0,-14-11-18 0 0,8 11 16 0 0,-2 0-1 0 0,0 2 0 0 0,0 0 0 0 0,-1 1 0 0 0,-1 2 0 0 0,0 1 0 0 0,-1 0 0 0 0,-19-3-15 0 0,-39-7 56 0 0,-2 4-1 0 0,-14 1-55 0 0,-106-8 160 0 0,-82 5-160 0 0,224 17 43 0 0,-1 2 0 0 0,-59 9-43 0 0,36 6 65 0 0,-28 12-65 0 0,60-14 17 0 0,-204 48 61 0 0,104-12-20 0 0,1 6 0 0 0,-119 64-58 0 0,264-116 2 0 0,-82 38 37 0 0,3 4 0 0 0,-4 6-39 0 0,77-41 11 0 0,1 1 1 0 0,0 1-1 0 0,1 1 0 0 0,0 0 1 0 0,1 0-1 0 0,1 1 1 0 0,0 1-1 0 0,1 0 1 0 0,1 1-1 0 0,-4 8-11 0 0,-6 7 19 0 0,7-14-2 0 0,11-16-11 0 0,0 1 1 0 0,1-1-1 0 0,-1 0 0 0 0,0 1 0 0 0,1-1 0 0 0,0 1 1 0 0,-1-1-1 0 0,1 1 0 0 0,0 0 0 0 0,0-1 1 0 0,1 1-1 0 0,-1 0 0 0 0,0 0 0 0 0,1 0 1 0 0,0 0-7 0 0,0-39 44 0 0,0 33-35 0 0,5 6 2 0 0,-5-3-11 0 0,1 1 0 0 0,0 1 1 0 0,1-1 0 0 0,-1 0-1 0 0,1 0 1 0 0,-1 0 0 0 0,1-1 0 0 0,0 1-1 0 0,-1 0 1 0 0,1-1 0 0 0,0 1-1 0 0,0-1 1 0 0,-1 1 0 0 0,1-1-1 0 0,0 0 1 0 0,0 0 0 0 0,0 0-1 0 0,0 0 1 0 0,-1 0 0 0 0,1 0 0 0 0,0 0-1 0 0,0-1 1 0 0,0 1 0 0 0,-1-1-1 0 0,1 1 1 0 0,1-2-1 0 0,23-6 3 0 0,-1-2 1 0 0,0-1-1 0 0,-1-1 1 0 0,0-1-1 0 0,2-2-3 0 0,53-36 25 0 0,68-57-25 0 0,74-79 29 0 0,-129 102-3 0 0,45-56-26 0 0,137-183 27 0 0,-116 144-20 0 0,51-61 13 0 0,26-56-20 0 0,-50 26 8 0 0,-124 179-6 0 0,10-13 2 0 0,103-160 7 0 0,-86 119 2 0 0,24-63-13 0 0,-34 38 2 0 0,-7-2 0 0 0,-3-21-2 0 0,81-327-1 0 0,-122 408 1 0 0,10-101 0 0 0,-30 142 0 0 0,-2-1 0 0 0,-4 0 0 0 0,-6-33 0 0 0,-8-39 0 0 0,-7 1 0 0 0,-6 2 0 0 0,-30-90 0 0 0,39 175 0 0 0,-3 1 0 0 0,-2 0 0 0 0,-3 2 0 0 0,-2 1 0 0 0,-2 1 0 0 0,-5-3 0 0 0,4 13 0 0 0,-2 0 0 0 0,-1 3 0 0 0,-2 0 0 0 0,-2 3 0 0 0,-1 1 0 0 0,-2 1 0 0 0,-6-1 0 0 0,10 10 0 0 0,-2 1 0 0 0,0 1 0 0 0,-2 2 0 0 0,0 2 0 0 0,-1 2 0 0 0,-1 1 0 0 0,-1 3 0 0 0,0 1 0 0 0,0 2 0 0 0,-1 2 0 0 0,-25 0 0 0 0,-12 2 0 0 0,0 4 0 0 0,0 4 0 0 0,-4 4 0 0 0,-324 44 0 0 0,-33 27 0 0 0,274-40 0 0 0,-103 41 0 0 0,-282 140 0 0 0,275-102 0 0 0,188-80 0 0 0,-288 119 0 0 0,232-88 0 0 0,-68 45 0 0 0,-94 80 0 0 0,265-163 0 0 0,-273 173 0 0 0,307-196 0 0 0,-256 168 0 0 0,38 1 0 0 0,81-51 0 0 0,113-92 0 0 0,0 1 0 0 0,-19 28 0 0 0,-13 25 0 0 0,16-31 0 0 0,49-54-272 0 0,-1 0-1 0 0,0 0 1 0 0,0 0-1 0 0,0 0 1 0 0,0 0-1 0 0,1 0 1 0 0,-1 1 0 0 0,1-1-1 0 0,-1 0 1 0 0,1 0-1 0 0,-1 0 1 0 0,1 1-1 0 0,-1-1 1 0 0,1 0-1 0 0,0 2 273 0 0,0-1-20432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0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3972 0 17583 0 0,'0'0'1346'0'0,"0"0"3"0"0,0 0-4 0 0,0 0-71 0 0,0 0-285 0 0,0 0-74 0 0,-36 58 2 0 0,36-58-917 0 0,-74 115 856 0 0,-52 58-856 0 0,18-46 624 0 0,-106 94-624 0 0,-158 124 552 0 0,2-3 25 0 0,117-77 136 0 0,-2 26-713 0 0,188-213 40 0 0,-202 246 504 0 0,-182 294-544 0 0,244-299 70 0 0,12-38-28 0 0,-128 219 60 0 0,197-320-56 0 0,19-29 78 0 0,-33 70-124 0 0,13 25 67 0 0,95-182-62 0 0,14-27 10 0 0,-7 20-15 0 0,16-30 6 0 0,-8 20 5 0 0,9-33-1260 0 0,-1-1 0 0 0,0 0 0 0 0,-6 7 1249 0 0,15-20-2 0 0,-10 12-18833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0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3337 4078 20903 0 0,'0'-2'28'0'0,"0"0"-1"0"0,0 0 1 0 0,-1 0-1 0 0,1 0 1 0 0,-1 0-1 0 0,1 0 1 0 0,-1 1-1 0 0,0-1 1 0 0,0 0-1 0 0,0 0 1 0 0,0 0-1 0 0,0 1 1 0 0,0-1-1 0 0,-1 1 1 0 0,1-1-1 0 0,-1 1 1 0 0,1-1-28 0 0,-33-24 983 0 0,9 7-296 0 0,-45-50 383 0 0,-70-80-58 0 0,-290-311 591 0 0,23-22-358 0 0,202 213-825 0 0,150 198-317 0 0,-78-103 154 0 0,2-15 3 0 0,-118-157 156 0 0,42 98-308 0 0,19 13-52 0 0,-67-70 17 0 0,-85-103 46 0 0,181 199-47 0 0,103 124-43 0 0,-27-37 15 0 0,31 57-3730 0 0,-24-21 3686 0 0,76 86 0 0 0,-26-29-18746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1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5875 197 17383 0 0,'-17'-10'167'0'0,"1"0"-1"0"0,-2 1 0 0 0,1 1 0 0 0,-1 0 0 0 0,0 2 0 0 0,-1 0 1 0 0,1 1-1 0 0,-3 0-166 0 0,-28 1 687 0 0,-1 0 131 0 0,-60-21 347 0 0,106 24-1142 0 0,-113-29 1160 0 0,-97-11-1183 0 0,89 27 589 0 0,-105 4-589 0 0,-138 14 460 0 0,229-1-268 0 0,-243-1 363 0 0,252-1-219 0 0,1 6-1 0 0,-74 15-335 0 0,127-9 102 0 0,2 3 1 0 0,0 4-1 0 0,1 3 0 0 0,-66 31-102 0 0,-60 43 179 0 0,101-47-96 0 0,-135 62 92 0 0,-110 56-62 0 0,216-98-81 0 0,-82 60-32 0 0,-4 25 22 0 0,173-125-17 0 0,-231 182 39 0 0,195-147-11 0 0,3 4 1 0 0,-22 29-34 0 0,22-9 77 0 0,-44 72-77 0 0,35-40 75 0 0,-17 39-75 0 0,39-44 81 0 0,-22 67-81 0 0,-44 136 134 0 0,115-291-119 0 0,-18 47 23 0 0,-64 171 228 0 0,-11 79-266 0 0,46-95 181 0 0,10 2 0 0 0,0 82-181 0 0,36-181 214 0 0,4 92-214 0 0,9-138 72 0 0,3 1 0 0 0,4-1 0 0 0,6 9-72 0 0,12 23 168 0 0,22 50-168 0 0,-28-99 37 0 0,17 62 26 0 0,85 272 142 0 0,-88-313-135 0 0,3-2 0 0 0,4-1 0 0 0,25 35-70 0 0,-20-51 48 0 0,3-1 0 0 0,3-3 0 0 0,4-2 0 0 0,2-2 0 0 0,20 14-48 0 0,55 41 114 0 0,6-5 1 0 0,25 9-115 0 0,9-3 84 0 0,5-9 0 0 0,5-7-1 0 0,4-8 1 0 0,5-9 0 0 0,2-8-1 0 0,4-8 1 0 0,3-10 0 0 0,3-8-1 0 0,17-6-83 0 0,-36-16 62 0 0,1-8 0 0 0,1-9 0 0 0,1-7 0 0 0,127-15-62 0 0,-137-8 51 0 0,-2-8 0 0 0,10-10-51 0 0,286-75 76 0 0,-328 74-55 0 0,-33 8-5 0 0,450-117 75 0 0,-301 61 58 0 0,110-57-149 0 0,-190 63 78 0 0,-3-8 0 0 0,-5-8 1 0 0,-4-7-1 0 0,137-107-78 0 0,-196 120 47 0 0,-4-3 0 0 0,-4-6 0 0 0,2-11-47 0 0,-26 21 27 0 0,-5-3 1 0 0,-4-4-1 0 0,51-90-27 0 0,-67 87 19 0 0,-3-1-1 0 0,-5-3 0 0 0,15-55-18 0 0,-2-26 52 0 0,16-110-52 0 0,-35 111 60 0 0,13-176-60 0 0,-41 202 18 0 0,-8 0 0 0 0,-6-1 0 0 0,-7 1 1 0 0,-6 0-1 0 0,-8 2 0 0 0,-6 0 0 0 0,-6 3 0 0 0,-7 0 1 0 0,-30-58-19 0 0,-5 23 25 0 0,-7 4 0 0 0,-9 4 1 0 0,-7 5-1 0 0,-75-93-25 0 0,93 151 21 0 0,-4 4-1 0 0,-82-75-20 0 0,-199-146 42 0 0,319 288-37 0 0,-321-278-3889 0 0,297 255-15727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1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3513 0 17383 0 0,'0'2'3'0'0,"0"0"-1"0"0,0 0 0 0 0,0-1 0 0 0,-1 1 1 0 0,1 0-1 0 0,-1 0 0 0 0,1-1 0 0 0,-1 1 0 0 0,0 0 1 0 0,0-1-1 0 0,1 1 0 0 0,-1-1 0 0 0,-1 1-2 0 0,-17 28 202 0 0,-19 20-202 0 0,-275 327 1153 0 0,-12-34 231 0 0,212-236 2 0 0,-70 48-1386 0 0,-46 10 1031 0 0,162-119-764 0 0,-624 461 2020 0 0,578-423-1952 0 0,-183 148 449 0 0,225-171-614 0 0,4 3 0 0 0,2 3 0 0 0,3 4-170 0 0,3 5 222 0 0,3 3-1 0 0,-33 63-221 0 0,-80 176 454 0 0,65-102 163 0 0,-61 192-617 0 0,112-249 108 0 0,6 3 0 0 0,8 2 1 0 0,4 16-109 0 0,18-67 78 0 0,5 1 1 0 0,5 17-79 0 0,6-61 37 0 0,4-1 0 0 0,2 1 0 0 0,4-1 0 0 0,3-1-1 0 0,2 0 1 0 0,4 0 0 0 0,2-2 0 0 0,4 0 0 0 0,2-2 0 0 0,3 0-1 0 0,36 57-36 0 0,20 17 140 0 0,6-3-1 0 0,104 118-139 0 0,-139-187 72 0 0,3-1 0 0 0,57 46-72 0 0,-47-56 48 0 0,3-2 0 0 0,2-4 0 0 0,9 1-48 0 0,149 77 144 0 0,6-10 0 0 0,22-3-144 0 0,-161-74 48 0 0,1-5 0 0 0,2-3 0 0 0,4-5-48 0 0,52 2 72 0 0,1-7 0 0 0,12-6-72 0 0,207 9 200 0 0,311-23-200 0 0,-504-12 57 0 0,179-33-57 0 0,-122-7 63 0 0,65-30-63 0 0,150-50-3782 0 0,-366 104-15387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3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4579 0 19895 0 0,'-26'46'1218'0'0,"-100"156"2"0"0,107-176-978 0 0,-2 0 1 0 0,0-2 0 0 0,-2 0-1 0 0,0-1 1 0 0,-16 10-243 0 0,-195 159 1161 0 0,-19 38-214 0 0,3-1-98 0 0,-46 23 23 0 0,-597 603 1008 0 0,767-728-1377 0 0,-23 39-503 0 0,47-35 433 0 0,-70 122-433 0 0,-98 204 175 0 0,24 4-69 0 0,25 12 5 0 0,142-321-14 0 0,-54 73-97 0 0,70-130 39 0 0,-62 72-39 0 0,97-134 6 0 0,-1 0-1 0 0,-1-3 1 0 0,-2 0-1 0 0,-2-2 1 0 0,0-1-1 0 0,-2-2 1 0 0,0-1-1 0 0,-2-2 1 0 0,0-2 0 0 0,-2-1-1 0 0,0-2 1 0 0,-5-1-6 0 0,16-8 5 0 0,-29 5-5 0 0,28-8 0 0 0,-48 17-3850 0 0,64-17-15403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3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4666 4698 21407 0 0,'-25'1'3'0'0,"19"0"-2"0"0,1-1 0 0 0,0 1 0 0 0,0-1-1 0 0,0-1 1 0 0,-1 1 0 0 0,1-1-1 0 0,0 0 1 0 0,0 0 0 0 0,-3-1-1 0 0,3 0 12 0 0,1-1 1 0 0,-1 1-1 0 0,1-1 0 0 0,0 0 1 0 0,0 0-1 0 0,0-1 0 0 0,1 1 1 0 0,-1-1-1 0 0,1 0 1 0 0,0 0-1 0 0,0 0 0 0 0,0 0 1 0 0,1-1-1 0 0,-2-2-12 0 0,-29-65 389 0 0,3-1 0 0 0,-9-37-389 0 0,23 63 135 0 0,-146-377 977 0 0,100 280-30 0 0,-78-127-1082 0 0,78 170 520 0 0,-5 2 0 0 0,-56-61-520 0 0,-140-130 776 0 0,258 285-763 0 0,0-1 2 0 0,-245-245 693 0 0,52 83 454 0 0,-59-29-1162 0 0,139 108 244 0 0,-705-528 1003 0 0,640 488-845 0 0,-142-74-402 0 0,161 114 9 0 0,-44-26 5 0 0,143 76-7 0 0,2-3 1 0 0,-3-7-8 0 0,-11-17 9 0 0,3-4 0 0 0,-23-31-9 0 0,-170-191-67 0 0,161 173-2653 0 0,87 97 1760 0 0,-145-158-18053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4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7387 865 17487 0 0,'31'0'0'0'0,"-29"0"12"0"0,-1 1-1 0 0,1-1 1 0 0,-1 0-1 0 0,0 0 1 0 0,1 0-1 0 0,-1 0 1 0 0,1 0-1 0 0,-1-1 1 0 0,0 1-1 0 0,1 0 1 0 0,-1-1-1 0 0,1 1 1 0 0,-1 0-1 0 0,0-1 0 0 0,0 0 1 0 0,1 1-1 0 0,-1-1 1 0 0,0 0-1 0 0,0 0 1 0 0,1 0-12 0 0,-3-4 195 0 0,0 0 0 0 0,-1 0 1 0 0,1 1-1 0 0,-1-1 0 0 0,0 1 0 0 0,-1-1 1 0 0,1 1-1 0 0,-1 0 0 0 0,0 0 1 0 0,0 0-1 0 0,0 0 0 0 0,0 1 0 0 0,-1-1-195 0 0,-25-6 1392 0 0,-5-9-102 0 0,34 18-1242 0 0,-1 1 1 0 0,1 0 0 0 0,-1-1 0 0 0,0 1-1 0 0,1-1 1 0 0,-1 1 0 0 0,1 0 0 0 0,-1-1-1 0 0,0 1 1 0 0,1 0 0 0 0,-1 0-1 0 0,0 0 1 0 0,1-1 0 0 0,-1 1 0 0 0,0 0-1 0 0,1 0 1 0 0,-1 0 0 0 0,0 0-49 0 0,-47 0 1544 0 0,16 0-1176 0 0,-27 1 41 0 0,1-3 0 0 0,0-2 0 0 0,-29-8-409 0 0,69 9 51 0 0,1-2 1 0 0,-1 0 0 0 0,1-1 0 0 0,0-1 0 0 0,0-1 0 0 0,1 0-1 0 0,0-1 1 0 0,-2-2-52 0 0,-94-60 166 0 0,-94-57 20 0 0,110 75-137 0 0,-3 4-1 0 0,-98-32-48 0 0,-52 2 24 0 0,108 36-10 0 0,-8-8 0 0 0,3 2 13 0 0,-6 5-27 0 0,106 33 8 0 0,0 1 1 0 0,0 3-1 0 0,0 2 0 0 0,-1 2 0 0 0,-24 2-8 0 0,24 5 15 0 0,1 3 0 0 0,0 1-1 0 0,0 2 1 0 0,1 2 0 0 0,0 2-1 0 0,-31 15-14 0 0,-50 26 104 0 0,-102 61-104 0 0,131-63 29 0 0,-196 103 52 0 0,179-106-21 0 0,-1-5 0 0 0,-70 16-60 0 0,45-25 177 0 0,-84 10-177 0 0,-89 7 191 0 0,-274 74 185 0 0,524-112-303 0 0,2 2 1 0 0,-59 26-74 0 0,84-27 30 0 0,1 2 0 0 0,1 2 0 0 0,0 1 0 0 0,1 1 0 0 0,-23 22-30 0 0,-50 52 144 0 0,-24 34-144 0 0,65-64 34 0 0,-295 312 158 0 0,214-213 22 0 0,-53 88-214 0 0,103-118 152 0 0,-28 64-152 0 0,45-52 151 0 0,-8 35-151 0 0,15-17 87 0 0,8 3 0 0 0,6 2 0 0 0,8 3-1 0 0,8 2 1 0 0,3 26-87 0 0,24-85 75 0 0,5 2 0 0 0,4 73-75 0 0,13 64 144 0 0,11-1 1 0 0,41 193-145 0 0,-25-281 67 0 0,8-1 0 0 0,6-1 0 0 0,8-4 0 0 0,34 61-67 0 0,-30-86 45 0 0,64 103-45 0 0,-78-163 11 0 0,3-2 0 0 0,3-3-1 0 0,53 55-10 0 0,54 36 37 0 0,8-6-37 0 0,-164-151 1 0 0,2 0-1 0 0,361 316 41 0 0,-216-207 0 0 0,5-6 1 0 0,4-7-1 0 0,60 22-41 0 0,19-5 66 0 0,5-10 0 0 0,47 5-66 0 0,-10-21 51 0 0,4-13-1 0 0,3-12 1 0 0,182 14-51 0 0,217-6 64 0 0,-220-47 1 0 0,0-21-1 0 0,123-27-64 0 0,81-49 42 0 0,-495 45-21 0 0,-1-9 0 0 0,57-22-21 0 0,-91 10 19 0 0,-1-6 0 0 0,83-47-19 0 0,-76 27 20 0 0,-3-6 0 0 0,-3-6 0 0 0,-4-6 0 0 0,66-61-20 0 0,-141 100 11 0 0,-2-2 0 0 0,-2-3 1 0 0,-4-2-1 0 0,-1-3-11 0 0,5-15 15 0 0,-4-2 0 0 0,-3-2 0 0 0,10-29-15 0 0,0-12 22 0 0,-6-3-1 0 0,2-21-21 0 0,-25 57 10 0 0,-3-1 1 0 0,-5-2-1 0 0,-3 0 1 0 0,-5-2-1 0 0,-3 0 1 0 0,-5 0-1 0 0,-3-51-10 0 0,-10 17 19 0 0,-6 1 0 0 0,-13-50-19 0 0,-65-253 28 0 0,47 246-22 0 0,-29-61-6 0 0,16 99 6 0 0,-64-116-6 0 0,52 126 2 0 0,-81-119-2 0 0,42 103-4080 0 0,-22-13 4080 0 0,79 102-20424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27 18591 0 0,'-38'-24'234'0'0,"24"21"597"0"0,9 10-166 0 0,5-6-583 0 0,0 1 0 0 0,0-1 1 0 0,0 1-1 0 0,1-1 0 0 0,-1 0 1 0 0,0 1-1 0 0,1-1 1 0 0,-1 1-1 0 0,1-1 0 0 0,0 0 1 0 0,-1 1-1 0 0,1-1 0 0 0,0 1-82 0 0,17 15 815 0 0,17-3 1074 0 0,-33-13-1840 0 0,-1-1 0 0 0,1 1 0 0 0,-1-1 0 0 0,0 1 0 0 0,1-1 0 0 0,-1 1 0 0 0,0 0 0 0 0,0 0 0 0 0,0 0 0 0 0,0-1 0 0 0,1 1 0 0 0,-1 0 0 0 0,0 0 0 0 0,0 0 0 0 0,-1 1 0 0 0,1-1 0 0 0,0 0 0 0 0,0 0 0 0 0,0 0 1 0 0,-1 1-1 0 0,1-1 0 0 0,-1 0 0 0 0,1 1-49 0 0,0 6 181 0 0,0-1 0 0 0,0 0 0 0 0,-1 1 0 0 0,0-1 0 0 0,-1 3-181 0 0,1 19 542 0 0,-2 155 469 0 0,9 340 388 0 0,63 119-630 0 0,-3-80-362 0 0,-51-379 24 0 0,28 120-431 0 0,-8-143 160 0 0,-10-51 96 0 0,6 75-256 0 0,-15 12 128 0 0,-7-72-56 0 0,32 200 97 0 0,5 27-10 0 0,-28-21-37 0 0,-14-218-81 0 0,19 298 121 0 0,-21-355-137 0 0,2 38 83 0 0,4 0 1 0 0,17 70-109 0 0,-18-130 44 0 0,-5-26-15 0 0,-1 1 0 0 0,-1-1-1 0 0,0 0 1 0 0,0 1-1 0 0,0 0 1 0 0,-1 0-29 0 0,0-7 33 0 0,0-2-4078 0 0,0 0-16245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3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4984 5790 18295 0 0,'8'9'0'0'0,"1"-2"0"0"0,0 1 0 0 0,1-2 0 0 0,-1 1 0 0 0,8 2 0 0 0,-4-1 0 0 0,0 1 0 0 0,0-1 0 0 0,3 6 0 0 0,8 8 71 0 0,19 23-71 0 0,-25-23 282 0 0,2-2 1 0 0,1 0-1 0 0,0-1 0 0 0,23 15-282 0 0,-29-25 201 0 0,0-1-1 0 0,0-1 0 0 0,1-1 0 0 0,0 0 0 0 0,1-1 1 0 0,9 2-201 0 0,28 5 603 0 0,-1-3 0 0 0,18-1-603 0 0,170 11 1144 0 0,-151-10-790 0 0,-17-1 101 0 0,0-3 0 0 0,1-3 0 0 0,59-7-455 0 0,112-28 827 0 0,73 4-59 0 0,-272 26-677 0 0,64-5 339 0 0,23-8-430 0 0,-56 0 233 0 0,-1-3 1 0 0,19-10-234 0 0,-91 28 6 0 0,126-39 447 0 0,11 4-453 0 0,-99 27 66 0 0,13-3 120 0 0,21-8-186 0 0,-56 13 29 0 0,0 0 0 0 0,0-2 0 0 0,-1 0 0 0 0,0-1-1 0 0,11-8-28 0 0,-9 2 16 0 0,-1 0-1 0 0,0-2 0 0 0,0 0 0 0 0,-2-1 0 0 0,-1-1 0 0 0,3-5-15 0 0,10-16 14 0 0,-2-2 0 0 0,-2 0-1 0 0,9-22-13 0 0,25-73 36 0 0,-6-1-1 0 0,19-86-35 0 0,98-340 72 0 0,-150 498-63 0 0,103-375 69 0 0,-99 319-5 0 0,-6 0 0 0 0,2-82-73 0 0,-16 103 80 0 0,-4 0 0 0 0,-11-96-80 0 0,0 121 42 0 0,-3 1 0 0 0,-3 0-1 0 0,-4 1 1 0 0,-11-24-42 0 0,-5 3 54 0 0,-4 1 1 0 0,-4 2-1 0 0,-24-31-54 0 0,12 33 58 0 0,-3 2 1 0 0,-5 3 0 0 0,-51-52-59 0 0,14 31 93 0 0,-6 4 0 0 0,-99-73-93 0 0,64 67 91 0 0,-6 6 0 0 0,-89-43-91 0 0,25 32 191 0 0,-204-75-191 0 0,-258-58 222 0 0,437 170-141 0 0,-171-58 62 0 0,302 99-105 0 0,-67-25 149 0 0,-177-36-187 0 0,215 73 90 0 0,-1 6 0 0 0,-126 1-90 0 0,-282 17 173 0 0,246 4-79 0 0,53-8 122 0 0,-155-26-216 0 0,158-2 84 0 0,-134-13 49 0 0,227 39-45 0 0,0 6 0 0 0,-62 11-88 0 0,-279 44 115 0 0,190-18 17 0 0,-63-9-132 0 0,43-30-3923 0 0,260-1-16073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19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19295 0 0,'-1'11'396'0'0,"0"-8"-275"0"0,1 0 0 0 0,0 0 0 0 0,0 0-1 0 0,0 0 1 0 0,0 0 0 0 0,1-1 0 0 0,-1 1 0 0 0,1 0 0 0 0,-1 0-1 0 0,1-1 1 0 0,0 1 0 0 0,0 0 0 0 0,1 0-121 0 0,4 7 217 0 0,0 1-1 0 0,1-1 1 0 0,0 0-1 0 0,1-1 1 0 0,0 0-1 0 0,1 0 1 0 0,0-1-1 0 0,0 0 1 0 0,10 6-217 0 0,0 1 323 0 0,-2 1 0 0 0,8 8-323 0 0,-11-6 295 0 0,0-1 0 0 0,-1 1 0 0 0,-1 1 1 0 0,9 19-296 0 0,-9-15 292 0 0,75 140 1321 0 0,50 130-416 0 0,27 96-883 0 0,238 524 639 0 0,34 14-813 0 0,-258-557 80 0 0,-24-68 45 0 0,-136-265-228 0 0,17 33 80 0 0,3-2 0 0 0,6 5-117 0 0,2-12 114 0 0,3-1 0 0 0,5 1-114 0 0,-32-37 29 0 0,77 89 94 0 0,197 209 345 0 0,-188-214-285 0 0,-108-108-183 0 0,16 17 56 0 0,1-2 0 0 0,0 1 0 0 0,8 3-56 0 0,-24-18 10 0 0,1 1-1 0 0,0-1 1 0 0,0 0 0 0 0,0-1 0 0 0,0 1 0 0 0,0 0-1 0 0,0 0 1 0 0,0-1 0 0 0,0 1 0 0 0,0-1 0 0 0,0 0-1 0 0,1 0 1 0 0,-1 1 0 0 0,0-1 0 0 0,0-1 0 0 0,0 1 0 0 0,0 0-1 0 0,0 0 1 0 0,0-1 0 0 0,1 1 0 0 0,-1-1 0 0 0,0 0-1 0 0,0 0 1 0 0,0 0 0 0 0,0 0-10 0 0,2-2 17 0 0,0 0 0 0 0,0 0 1 0 0,0 0-1 0 0,0-1 0 0 0,-1 1 0 0 0,1-1 0 0 0,1-3-17 0 0,-4 5 3 0 0,21-26 149 0 0,0 1-4218 0 0,-18 22-15906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8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4553 1030 11760 0 0,'0'0'570'0'0,"0"0"10"0"0,0 0-1 0 0,0 0-26 0 0,0 0-46 0 0,0 0 178 0 0,0 0-237 0 0,0 0-188 0 0,0 0-34 0 0,0 0-1 0 0,0 0-28 0 0,0 0-129 0 0,0 0-23 0 0,0 0 2 0 0,0 0-10 0 0,0 0-15 0 0,0 0-1 0 0,0 0-2 0 0,0 0 10 0 0,0 0 28 0 0,0 0 7 0 0,36-41 2 0 0,113-130 51 0 0,-87 96 166 0 0,-39 37 64 0 0,-2 0 182 0 0,-16 30-369 0 0,-1 0 1 0 0,0 0-1 0 0,-1-1 0 0 0,0 0 1 0 0,0 1-1 0 0,-1-1 1 0 0,0 0-1 0 0,0 0 1 0 0,-1-1-1 0 0,-1 1 0 0 0,1 0 1 0 0,-1-4-161 0 0,-2-2 34 0 0,0 0-1 0 0,0 0 1 0 0,-1 0 0 0 0,-1 0 0 0 0,-1 0-1 0 0,0 1 1 0 0,-6-14-34 0 0,-1 3 79 0 0,3 3 69 0 0,-1 0 0 0 0,-1 1 1 0 0,-3-3-149 0 0,7 14 88 0 0,0 1 0 0 0,-1-1-1 0 0,0 1 1 0 0,0 1 0 0 0,-1 0 0 0 0,0 0 0 0 0,-1 0 0 0 0,-8-5-88 0 0,-4 1 106 0 0,-1 0 0 0 0,0 1 0 0 0,0 1 1 0 0,-3 0-107 0 0,-101-28 270 0 0,53 16-128 0 0,-9-5 15 0 0,31 9-31 0 0,-1 2 0 0 0,0 2 0 0 0,-1 3 0 0 0,-1 2 0 0 0,-14 1-126 0 0,-23 6 390 0 0,-85 11-390 0 0,73-2 125 0 0,-92 8 327 0 0,-4 8-452 0 0,135-12 96 0 0,0 2 0 0 0,0 4 0 0 0,2 2 0 0 0,0 3 1 0 0,-5 5-97 0 0,-53 33 344 0 0,-29 24-344 0 0,142-79 10 0 0,-2 0 2 0 0,-274 167 315 0 0,43 6-45 0 0,201-147-233 0 0,-64 48 73 0 0,-128 101 149 0 0,155-116 2 0 0,-59 67-273 0 0,77-65 261 0 0,-46 68-261 0 0,-41 78 264 0 0,46-64-90 0 0,-124 157 172 0 0,175-242-269 0 0,-145 192 217 0 0,140-177-164 0 0,4 2 0 0 0,-12 30-130 0 0,23-28 135 0 0,3 3 0 0 0,-15 59-135 0 0,-39 172 254 0 0,78-271-219 0 0,-10 37 29 0 0,-50 205 157 0 0,58-216-147 0 0,4 0 1 0 0,2 0-1 0 0,4 13-74 0 0,4 8 93 0 0,4 0 0 0 0,5 0 0 0 0,3-1 0 0 0,11 27-93 0 0,2-12 116 0 0,4-2-1 0 0,6-1 0 0 0,23 45-115 0 0,-13-47 102 0 0,6-2-1 0 0,3-3 0 0 0,5-2 1 0 0,64 78-102 0 0,-68-104 98 0 0,3-2 0 0 0,60 52-98 0 0,-30-39 73 0 0,4-5 0 0 0,3-3 1 0 0,4-5-1 0 0,1-4 0 0 0,78 33-73 0 0,-58-44 83 0 0,2-5 0 0 0,9-4-83 0 0,-4-3 80 0 0,1-7 1 0 0,41 3-81 0 0,-20-16 52 0 0,1-5 0 0 0,1-8 0 0 0,-1-6 0 0 0,0-6 0 0 0,0-7 0 0 0,17-10-52 0 0,-42 0 51 0 0,-1-6-1 0 0,-1-5 1 0 0,29-16-51 0 0,112-56 152 0 0,53-38-152 0 0,217-122 209 0 0,208-153-209 0 0,-499 264 63 0 0,91-86-63 0 0,186-201 64 0 0,-72 22 4 0 0,-350 314-25 0 0,-4-3-1 0 0,37-63-42 0 0,-62 70 47 0 0,-4-3 0 0 0,13-39-47 0 0,-32 50 47 0 0,-4-3 1 0 0,17-63-48 0 0,-37 89 29 0 0,-3-1-1 0 0,-4 0 1 0 0,6-60-29 0 0,-17 90 7 0 0,-2 0 1 0 0,-2 0-1 0 0,-1 1 0 0 0,-3-1 0 0 0,-1 1 1 0 0,-3-6-8 0 0,1 15 5 0 0,-1 1-1 0 0,-2 1 1 0 0,-2-1 0 0 0,0 2 0 0 0,-2 0 0 0 0,-1 0 0 0 0,-2 1 0 0 0,-2-1-5 0 0,-14-16 7 0 0,-2 2 1 0 0,-2 1 0 0 0,-1 2-1 0 0,-9-4-7 0 0,-21-17 3 0 0,-3 2 1 0 0,-2 4-1 0 0,-3 3 0 0 0,-2 3 0 0 0,-2 4 0 0 0,-56-23-3 0 0,49 33 0 0 0,-1 4 0 0 0,-1 4 0 0 0,-4 3 0 0 0,-320-55 0 0 0,395 76 0 0 0,-75-13 0 0 0,-774-119 0 0 0,450 88 0 0 0,-23-2 0 0 0,98-7-4091 0 0,342 56 4091 0 0,-68-12-20452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9.5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6443 42 19199 0 0,'0'0'812'0'0,"0"0"-270"0"0,0 0 1 0 0,0 0 271 0 0,0 0 541 0 0,0 0-70 0 0,-39-7-289 0 0,-120-22-63 0 0,154 28-866 0 0,0 0 0 0 0,0-1-1 0 0,0 2 1 0 0,-1-1 0 0 0,1 1 0 0 0,0 0 0 0 0,-1 0-1 0 0,1 0 1 0 0,0 1 0 0 0,-1 0 0 0 0,1 0-1 0 0,0 0 1 0 0,0 1 0 0 0,-1 0-67 0 0,-20 8 292 0 0,0 2 0 0 0,0 1 0 0 0,-19 14-292 0 0,-8 10 330 0 0,1 1 0 0 0,-23 26-330 0 0,-130 133 601 0 0,14 5 351 0 0,-115 161-952 0 0,134-152 181 0 0,-249 280 37 0 0,367-430-200 0 0,-403 463 148 0 0,356-411-130 0 0,-248 288 89 0 0,94-77-30 0 0,93-117-38 0 0,-164 188 39 0 0,241-293-72 0 0,-310 376 89 0 0,12 9 5 0 0,41 37-5 0 0,68-51-1 0 0,94-134-18 0 0,-57 98 44 0 0,82-197-49 0 0,113-177-69 0 0,-129 201 48 0 0,-39 42 162 0 0,-47 35-230 0 0,230-306 16 0 0,8-11-349 0 0,0 1 731 0 0,1 0 1 0 0,-7 12-399 0 0,22-30-404 0 0,-1 0 1 0 0,1 0 0 0 0,0 0-1 0 0,0 0 1 0 0,1 0-1 0 0,0 1 1 0 0,1-1 0 0 0,-1 1-1 0 0,1 0 1 0 0,1-1-1 0 0,-1 1 404 0 0,1 2-20472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1:59.84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6703 4828 18391 0 0,'0'-6'3'0'0,"1"0"0"0"0,0-1 0 0 0,0 1 0 0 0,0 0 0 0 0,1-1-1 0 0,-1 1 1 0 0,2 0 0 0 0,-1 0 0 0 0,1-1-3 0 0,6-16 176 0 0,-8 20-100 0 0,0 0 0 0 0,0 0 1 0 0,-1 1-1 0 0,1-1 0 0 0,-1 0 0 0 0,0 0 1 0 0,0 0-1 0 0,0 0 0 0 0,0 0 0 0 0,-1 0 1 0 0,1 0-1 0 0,-1 0 0 0 0,1 0 0 0 0,-1 0 1 0 0,0 1-1 0 0,0-1 0 0 0,-1-2-76 0 0,-3-3 315 0 0,0 0 0 0 0,-1 0 0 0 0,0 1 0 0 0,-6-7-315 0 0,-16-22 876 0 0,11 5-271 0 0,13 23-441 0 0,1 1 1 0 0,-1 0-1 0 0,-1 0 0 0 0,1 0 1 0 0,-1 0-1 0 0,-6-5-164 0 0,8 10 70 0 0,0-1-1 0 0,-1 1 1 0 0,1-1-1 0 0,-1 1 1 0 0,1 0 0 0 0,-1 0-1 0 0,0 1 1 0 0,0-1-1 0 0,0 1 1 0 0,0 0 0 0 0,0 0-1 0 0,0 0 1 0 0,0 1-1 0 0,0-1 1 0 0,-1 1 0 0 0,1 0-1 0 0,-1 0-69 0 0,-3 0 87 0 0,-1 0 0 0 0,0-1 0 0 0,1 0 0 0 0,-1-1 0 0 0,1 0 0 0 0,-1 0 0 0 0,1-1 0 0 0,0 0 0 0 0,-5-2-87 0 0,-186-91 719 0 0,-11 12-359 0 0,116 48-236 0 0,-350-149 425 0 0,173 69-243 0 0,144 64-169 0 0,-576-251 390 0 0,206 61 204 0 0,-140-109-731 0 0,272 124 273 0 0,229 132 2 0 0,-73-71-275 0 0,43 17 300 0 0,-31-47-300 0 0,-143-172 279 0 0,-214-213 174 0 0,257 315-206 0 0,26 23-30 0 0,7-31 170 0 0,39 38-4337 0 0,-17 26-15620 0 0,241 209 19496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01.6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117 332 19295 0 0,'0'0'1360'0'0,"0"0"0"0"0,-14-41 0 0 0,14 41-1360 0 0,-63-163 1298 0 0,62 159-1202 0 0,-1-1 0 0 0,0 1 0 0 0,0 0 0 0 0,0 0 0 0 0,0 1 0 0 0,-1-1 0 0 0,1 0 0 0 0,-1 1 0 0 0,0-1 0 0 0,0 1 0 0 0,0 0 0 0 0,-3-2-96 0 0,6 5 30 0 0,-1 0 1 0 0,1-1-1 0 0,-1 1 0 0 0,1-1 0 0 0,0 1 1 0 0,-1-1-1 0 0,1 1 0 0 0,-1-1 1 0 0,1 1-1 0 0,0-1 0 0 0,0 0 0 0 0,-1 1 1 0 0,1-1-1 0 0,0 1 0 0 0,0-1 0 0 0,0 0 1 0 0,-1 1-1 0 0,1-1 0 0 0,0 0 1 0 0,0 1-1 0 0,0-1 0 0 0,0 0 0 0 0,0 1 1 0 0,0-1-1 0 0,1 0 0 0 0,-1 1 1 0 0,0-1-1 0 0,0 1 0 0 0,0-1-30 0 0,0-59 3256 0 0,5 60-2615 0 0,104 0 501 0 0,-109 0-1142 0 0,3-1 22 0 0,0 2 1 0 0,1-1 0 0 0,-1 0-1 0 0,0 1 1 0 0,0-1 0 0 0,1 1-1 0 0,-1 0 1 0 0,0 0 0 0 0,0 0-1 0 0,0 0 1 0 0,3 2-23 0 0,6 4 33 0 0,1 1 0 0 0,-1 0 0 0 0,-1 1 0 0 0,1 1 0 0 0,-2-1 0 0 0,1 2 0 0 0,-1-1 0 0 0,4 8-33 0 0,19 26 96 0 0,24 41-96 0 0,77 136 113 0 0,49 50 6 0 0,-93-138-75 0 0,352 507 79 0 0,-153-262-114 0 0,395 431-9 0 0,-452-555 0 0 0,99 73 0 0 0,-149-165 0 0 0,7-9 0 0 0,52 24 0 0 0,9-6 0 0 0,-166-111 0 0 0,87 60 0 0 0,118 51 0 0 0,-58-53 0 0 0,-175-95 0 0 0,1-1 0 0 0,1-4 0 0 0,27 5 0 0 0,141 25 0 0 0,-191-40 0 0 0,21 4 0 0 0,-1-2 0 0 0,25 1 0 0 0,-48-10 0 0 0,0-2 0 0 0,1 0 0 0 0,-1-2 0 0 0,24-6 0 0 0,28-10 0 0 0,11-7 0 0 0,-84 23 0 0 0,24-8 0 0 0,1 3 0 0 0,24-4 0 0 0,-39 11 0 0 0,0 0 0 0 0,1 2 0 0 0,12 2 0 0 0,-19-2 0 0 0,-10 0 0 0 0,0-1 0 0 0,-1 1 0 0 0,1-1 0 0 0,0 0 0 0 0,0 0 0 0 0,0 0 0 0 0,0-1 0 0 0,-1 0 0 0 0,1 0 0 0 0,0 0 0 0 0,0 0 0 0 0,2-2 0 0 0,-5 1 0 0 0,0 1 0 0 0,0-1 0 0 0,0 0 0 0 0,0 1 0 0 0,-1-1 0 0 0,1 0 0 0 0,0 0 0 0 0,-1 0 0 0 0,0-1 0 0 0,1 1 0 0 0,-1 0 0 0 0,0-1 0 0 0,12-28 0 0 0,1-3 0 0 0,3 1 0 0 0,2-3 0 0 0,20-38 0 0 0,-22 23 0 0 0,-10 30 0 0 0,-3 8 0 0 0,-1 7 0 0 0,-1-1 0 0 0,0 1 0 0 0,0-1 0 0 0,-1 1 0 0 0,0-1 0 0 0,0 0 0 0 0,0-4 0 0 0,-3-8 0 0 0,0 0 0 0 0,-1 1 0 0 0,-2-4 0 0 0,0-6 0 0 0,-6-30 0 0 0,2 1 0 0 0,-3 1 0 0 0,-4-3 0 0 0,5 24 0 0 0,-1 1 0 0 0,-2 0 0 0 0,-1 1 0 0 0,-20-31 0 0 0,-64-80 0 0 0,93 134 0 0 0,-25-34 0 0 0,29 42 0 0 0,1 0 0 0 0,-1 0 0 0 0,1 0 0 0 0,-1 0 0 0 0,0 0 0 0 0,1 1 0 0 0,-1-1 0 0 0,0 1 0 0 0,0-1 0 0 0,0 1 0 0 0,0 0 0 0 0,-1-1 0 0 0,1 1 0 0 0,0 0 0 0 0,-3 0 0 0 0,5 1 0 0 0,-1 0 0 0 0,0 1 0 0 0,0-1-1 0 0,0 0 1 0 0,1 1 0 0 0,-1-1 0 0 0,0 0 0 0 0,0 1 0 0 0,1-1-1 0 0,-1 1 1 0 0,0-1 0 0 0,1 1 0 0 0,-1 0 0 0 0,1-1 0 0 0,-1 1-1 0 0,0 0 1 0 0,-8 8-8 0 0,5-7 1 0 0,1 0-1 0 0,-1 0 0 0 0,0 0 1 0 0,0-1-1 0 0,0 1 0 0 0,1-1 1 0 0,-1 0-1 0 0,-2 0 8 0 0,3 0-7 0 0,1-1-1 0 0,0 0-1 0 0,0 1 1 0 0,0-1-1 0 0,0 0 0 0 0,0 1 1 0 0,0 0-1 0 0,0-1 1 0 0,1 1-1 0 0,-1 0 1 0 0,0 0-1 0 0,0 0 9 0 0,1 1-8 0 0,0 0-1 0 0,0-1 0 0 0,0 1 0 0 0,1 0 0 0 0,-1 0 0 0 0,0 0 0 0 0,1 0 0 0 0,-1 0 1 0 0,1 0-1 0 0,0 0 0 0 0,0 0 9 0 0,-1 1-7 0 0,-1 5-15 0 0,-1 0 0 0 0,0 0 0 0 0,0-1 1 0 0,-1 1-1 0 0,0-1 0 0 0,0 0 1 0 0,0 0-1 0 0,-6 6 22 0 0,-16 29-69 0 0,23-31 54 0 0,-1 0 0 0 0,1 0 1 0 0,1 0-1 0 0,0 0 0 0 0,0 1 0 0 0,1-1 0 0 0,1 0 0 0 0,0 1 1 0 0,1 2 14 0 0,2 98-166 0 0,10 38 166 0 0,38 234-81 0 0,-42-315 76 0 0,49 319-2 0 0,-13-181-1 0 0,16 23 8 0 0,167 477-80 0 0,-225-696 79 0 0,44 123-43 0 0,34 63 44 0 0,34 24-24 0 0,-59-120 17 0 0,103 221-4 0 0,-137-275 11 0 0,95 194-4 0 0,22-11-5 0 0,-119-198 8 0 0,1 1 0 0 0,153 235-3 0 0,-107-173-1 0 0,54 59 5 0 0,-53-83 0 0 0,2-3 0 0 0,3-4-1 0 0,21 11 1 0 0,-31-24 0 0 0,80 67 0 0 0,-102-86 0 0 0,0-1 0 0 0,9 11 0 0 0,-27-17 0 0 0,-1 0 0 0 0,-1 2 0 0 0,15 25 0 0 0,-21-30 0 0 0,0-1 0 0 0,17 16 0 0 0,-31-35 0 0 0,1 0 0 0 0,-1-1 0 0 0,1 1 0 0 0,0-1 0 0 0,-1 0 0 0 0,1 1 0 0 0,0-1 0 0 0,0 0 0 0 0,0 0 0 0 0,0 0 0 0 0,0 0 0 0 0,0-1 0 0 0,1 1 0 0 0,-1-1 0 0 0,0 1 0 0 0,0-1 0 0 0,0 0 0 0 0,1 1 0 0 0,-1-1 0 0 0,0-1 0 0 0,0 1 0 0 0,0 0 0 0 0,1 0 0 0 0,-1-1 0 0 0,0 1 0 0 0,0-1 0 0 0,0 0 0 0 0,0 1 0 0 0,0-1 0 0 0,0 0 0 0 0,1-1 0 0 0,6-1 0 0 0,6 0 1 0 0,-25-6 7 0 0,10 9-8 0 0,-18-14 6 0 0,-1 0 0 0 0,-14-6-6 0 0,-92-48 3 0 0,76 37-3 0 0,1-3 0 0 0,-9-11 0 0 0,-117-96 3 0 0,-6 8 1 0 0,-32-9-4 0 0,-248-141 1 0 0,146 79-1 0 0,217 139 0 0 0,-267-175 1 0 0,34 4 5 0 0,39 35-5 0 0,-93-35 0 0 0,5 3 14 0 0,160 84-2 0 0,168 118-12 0 0,-1 1-1 0 0,-2 3 1 0 0,0 2 0 0 0,-2 3-1 0 0,-17-3 0 0 0,51 18 2 0 0,0 2-1 0 0,-1 1 1 0 0,1 1-1 0 0,-1 1 1 0 0,0 1-1 0 0,-8 1-1 0 0,27 0 2 0 0,1 1-1 0 0,-1-1 0 0 0,0-1 0 0 0,0 1 1 0 0,0 0-1 0 0,0-1 0 0 0,0 0 0 0 0,1 0 1 0 0,-1 0-1 0 0,0 0 0 0 0,1-1 1 0 0,-1 1-1 0 0,1-1 0 0 0,-1 0 0 0 0,1 0 1 0 0,0 0-1 0 0,0 0 0 0 0,0-1 0 0 0,-1 0-1 0 0,-1-2 16 0 0,5 5 7 0 0,0 0 10 0 0,5 0 35 0 0,282 0 15 0 0,4-2 14 0 0,58-15 70 0 0,79-24-50 0 0,-40-14-23 0 0,-277 35 2 0 0,87-28-96 0 0,-133 27 32 0 0,-1-2-1 0 0,0-3 0 0 0,19-14-31 0 0,120-76 75 0 0,-177 100-67 0 0,-9 6-2 0 0,131-84 22 0 0,-116 72-28 0 0,-2-2 1 0 0,0-1 0 0 0,4-7-1 0 0,46-54 0 0 0,-69 73 0 0 0,-2 4 0 0 0,0-1 0 0 0,0 0 0 0 0,-1-1 0 0 0,5-9 0 0 0,-12 18 0 0 0,1-1 0 0 0,-1 0 0 0 0,0 0 0 0 0,1 0 0 0 0,-2 0 0 0 0,1 0 0 0 0,0 0 0 0 0,0 0 0 0 0,-1 0 0 0 0,0 0 0 0 0,0 0 0 0 0,0 0 0 0 0,0 0 0 0 0,0 0 0 0 0,0-1 0 0 0,-1 1 0 0 0,1 0 0 0 0,-1 0 0 0 0,0 0 0 0 0,0 0 0 0 0,0 1 0 0 0,-1-2 0 0 0,1 1 0 0 0,-1 1 0 0 0,0-1 0 0 0,0 0 0 0 0,0 0 0 0 0,0 1 0 0 0,0-1 0 0 0,0 1 0 0 0,-1 0 0 0 0,1 0 0 0 0,-1 0 0 0 0,1 0 0 0 0,-1 0 0 0 0,0 0 0 0 0,-2 0 0 0 0,-3-1 0 0 0,-1 0 0 0 0,1 0 0 0 0,-1 1 0 0 0,0 0 0 0 0,-3 0 0 0 0,8 1 0 0 0,1 0 0 0 0,-1 0 0 0 0,1 0 0 0 0,-1 0 0 0 0,1 0 0 0 0,0-1 0 0 0,-1 0 0 0 0,1 0 0 0 0,0 0 0 0 0,0 0 0 0 0,0 0 0 0 0,1 0 0 0 0,-1-1 0 0 0,-1-1 0 0 0,-2-4 0 0 0,-1 0 0 0 0,1-1 0 0 0,1 1 0 0 0,-2-4 0 0 0,0 0 0 0 0,-29-48-4067 0 0,29 48-16265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1.70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3306 14 18191 0 0,'0'0'1400'0'0,"0"0"0"0"0,0 0 0 0 0,0 0-80 0 0,0 0-321 0 0,0 0-84 0 0,0 0 3 0 0,0 0-59 0 0,0 0-247 0 0,0 0-66 0 0,-53-5 84 0 0,-9 0-346 0 0,0 2 0 0 0,0 3 0 0 0,-9 3-284 0 0,33 2 80 0 0,0 2 0 0 0,1 1 0 0 0,0 2 0 0 0,0 2 0 0 0,1 1 0 0 0,-30 16-80 0 0,-11 10 26 0 0,2 3-1 0 0,2 3 1 0 0,-30 26-26 0 0,-289 244 4 0 0,36 2 17 0 0,247-208-6 0 0,5 4 0 0 0,5 5-1 0 0,-8 21-14 0 0,-10 31 52 0 0,-94 182-52 0 0,111-160 80 0 0,5 10-80 0 0,-32 114 81 0 0,-39 84 24 0 0,108-281-72 0 0,-55 125 46 0 0,68-132-14 0 0,6 1 0 0 0,4 3 1 0 0,5 1-1 0 0,6 1 0 0 0,-5 81-65 0 0,14-4 174 0 0,8 28-174 0 0,12 466 222 0 0,6-507-124 0 0,7 0 0 0 0,39 158-98 0 0,59 88 127 0 0,41 17-4 0 0,-107-325-68 0 0,5-3 0 0 0,46 70-55 0 0,-32-81 44 0 0,5-4-1 0 0,4-3 1 0 0,4-3-1 0 0,4-4 1 0 0,70 55-44 0 0,-33-42 39 0 0,4-5 0 0 0,5-5 1 0 0,4-6-1 0 0,5-5-39 0 0,-39-31 3 0 0,3-4-1 0 0,1-4 1 0 0,2-5-1 0 0,59 11-2 0 0,-15-13-1 0 0,2-7 0 0 0,141 10 1 0 0,-118-28 0 0 0,51-7 0 0 0,-138-6-2041 0 0,-1-5 1 0 0,83-14 2040 0 0,-67-4-10203 0 0,-1-4 0 0 0,10-9 10203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2.49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2761 448 20599 0 0,'22'-92'1152'0'0,"-1"-25"-1152"0"0,-20 112 79 0 0,-1 0 0 0 0,1 0 0 0 0,-1-1 0 0 0,-1 1-1 0 0,1 0 1 0 0,-1 0 0 0 0,0-4-79 0 0,0 7 61 0 0,0 0 1 0 0,0 0-1 0 0,0 0 0 0 0,0 0 1 0 0,0 0-1 0 0,0 0 1 0 0,-1 0-1 0 0,1 0 0 0 0,-1 0-61 0 0,1 0 50 0 0,-12-14 436 0 0,3 3-41 0 0,-1 0 1 0 0,0 0-1 0 0,-1 1 0 0 0,-5-4-445 0 0,12 13 110 0 0,1-1 0 0 0,-1 1 0 0 0,0 0 0 0 0,0 1 0 0 0,0-1 0 0 0,-1 1 0 0 0,1 0 0 0 0,-1 0 0 0 0,1 0 0 0 0,-1 1-1 0 0,1 0 1 0 0,-1 0 0 0 0,0 1 0 0 0,-5-1-110 0 0,3 1 125 0 0,0 0-1 0 0,0-1 1 0 0,0 0-1 0 0,1 0 0 0 0,-1-1 1 0 0,0 0-125 0 0,-22-7 244 0 0,-51-13 204 0 0,14 12-201 0 0,-1 4 0 0 0,1 2 1 0 0,-36 5-248 0 0,73-1 67 0 0,-75-1 278 0 0,0 5-1 0 0,-101 17-344 0 0,137-9 8 0 0,1 4 0 0 0,0 2 0 0 0,2 4 0 0 0,0 2 0 0 0,2 3 0 0 0,0 3-1 0 0,2 3 1 0 0,2 3 0 0 0,1 2 0 0 0,-25 23-8 0 0,-82 82 20 0 0,128-109-8 0 0,-38 33 25 0 0,-23 20 85 0 0,4 4 0 0 0,-4 13-122 0 0,78-80 32 0 0,0 2-1 0 0,2 0 1 0 0,1 1-1 0 0,1 1 1 0 0,-12 28-32 0 0,4 8 58 0 0,3 1 0 0 0,1 3-58 0 0,7-20 24 0 0,-61 169 64 0 0,4-11-11 0 0,56-153-52 0 0,2 1-1 0 0,3 1 0 0 0,2 4-24 0 0,0 32 55 0 0,5 1 0 0 0,6 53-55 0 0,22 197 163 0 0,-11-186-80 0 0,-9-84-47 0 0,14 130 62 0 0,31 76 28 0 0,-35-212-92 0 0,3-2 1 0 0,15 36-35 0 0,-20-66 11 0 0,3-1 1 0 0,0-1 0 0 0,2 0-1 0 0,2-1 1 0 0,10 12-12 0 0,-15-22 8 0 0,1-2 0 0 0,1 1-1 0 0,0-2 1 0 0,2 0 0 0 0,0-1 0 0 0,1-1 0 0 0,1-1-8 0 0,-6-6 6 0 0,1-1 0 0 0,0-1 0 0 0,1 0 0 0 0,0-1 0 0 0,-1-1 0 0 0,2 0 0 0 0,-1-1 0 0 0,17 1-6 0 0,8-1 17 0 0,-1-2 0 0 0,1-2-1 0 0,2-2-16 0 0,11-1 54 0 0,37-7-54 0 0,-70 6 9 0 0,-1-1 0 0 0,1-1-1 0 0,-1 0 1 0 0,-1-2 0 0 0,11-5-9 0 0,8-8 19 0 0,-2-2-1 0 0,3-3-18 0 0,8-5 15 0 0,78-46 17 0 0,-38 25-3 0 0,-2-5 0 0 0,4-7-29 0 0,-45 25 23 0 0,-1-2 0 0 0,37-45-23 0 0,33-45 28 0 0,-7-6 1 0 0,-5-5 0 0 0,-7-3-1 0 0,24-61-28 0 0,-69 106 42 0 0,25-78-42 0 0,24-101 35 0 0,-58 159-25 0 0,-10 32-2 0 0,95-295 35 0 0,-118 352-34 0 0,-3 13 0 0 0,0 0-1 0 0,1 0 1 0 0,1 0 0 0 0,1 1 0 0 0,3-5-9 0 0,12-19 28 0 0,-2-1-1 0 0,-3-1 1 0 0,2-8-28 0 0,-16 28 52 0 0,-5 23-52 0 0,1 0 1 0 0,0 0-1 0 0,0-1 0 0 0,0 1 0 0 0,0 0 0 0 0,0 0 0 0 0,0 0 1 0 0,0 0-1 0 0,0 0 0 0 0,0 0 0 0 0,0-1 0 0 0,0 1 0 0 0,0 0 1 0 0,0 0-1 0 0,0 0 0 0 0,0 0 0 0 0,0 0 0 0 0,0 0 1 0 0,0 0-1 0 0,0-1 0 0 0,0 1 0 0 0,1 0 0 0 0,-1 0 0 0 0,0 0 1 0 0,0 0-1 0 0,0 0 0 0 0,0 0 0 0 0,0 0 0 0 0,0 0 0 0 0,0 0 1 0 0,0-1-1 0 0,0 1 0 0 0,0 0 0 0 0,1 0 0 0 0,-1 0 1 0 0,0 0-1 0 0,0 0 0 0 0,0 0 0 0 0,0 0 0 0 0,0 0 0 0 0,0 0 1 0 0,0 0-1 0 0,0 0 0 0 0,1 0 0 0 0,-1 0 0 0 0,0 0 0 0 0,0 0 1 0 0,0 0-1 0 0,0 0 0 0 0,0 0 0 0 0,0 0 0 0 0,1 0 1 0 0,-1 0-1 0 0,0 0 0 0 0,0 0 0 0 0,0 0 0 0 0,0 0 0 0 0,0 0 0 0 0,3 2 3 0 0,-1-1-1 0 0,0 0 1 0 0,0 1 0 0 0,1 0-1 0 0,-1 0 1 0 0,0-1-1 0 0,-1 1 1 0 0,1 0-1 0 0,0 1 1 0 0,0-1-1 0 0,-1 0 1 0 0,2 3-3 0 0,6 9 8 0 0,1 1 0 0 0,-2 0 1 0 0,0 1-1 0 0,-1 0 0 0 0,-1 0 0 0 0,0 1 0 0 0,-1-1 0 0 0,1 10-8 0 0,6 84 38 0 0,3-18-9 0 0,18 49-29 0 0,72 216 15 0 0,-1-3 5 0 0,-50-124-7 0 0,-40-169-9 0 0,41 172 19 0 0,-44-187-15 0 0,40 148 56 0 0,-39-157-36 0 0,1 0-1 0 0,3-1 0 0 0,18 34-27 0 0,-30-63 5 0 0,1 0-1 0 0,-1 0 0 0 0,1-1 1 0 0,0 1-1 0 0,0-1 1 0 0,1-1-1 0 0,0 1 0 0 0,0-1 1 0 0,0 0-1 0 0,1 0 0 0 0,0-1 1 0 0,5 4-5 0 0,4-2 8 0 0,0 1 0 0 0,1-2 0 0 0,0 0 0 0 0,0-1 1 0 0,1-1-9 0 0,66 19 33 0 0,-81-21-31 0 0,0 0-1 0 0,1-1 1 0 0,-1 1-1 0 0,0-1 1 0 0,1 0 0 0 0,-1 0-1 0 0,0 0 1 0 0,1 0-1 0 0,-1-1 1 0 0,0 1-1 0 0,1-1 1 0 0,-1 0 0 0 0,0 0-1 0 0,3-1-1 0 0,-1-1 2 0 0,0-1-1 0 0,0 1 1 0 0,0-1 0 0 0,0 0-1 0 0,-1 0 1 0 0,4-5-2 0 0,2 0 0 0 0,73-81 884 0 0,-39 40-5861 0 0,-32 36-15489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3.58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2008 260 16783 0 0,'1'-46'0'0'0,"0"29"0"0"0,-1 0 0 0 0,-1 1 0 0 0,-1-1 0 0 0,0 1 0 0 0,-2-7 0 0 0,1 13 46 0 0,0 0 0 0 0,-1 0-1 0 0,0 0 1 0 0,-1 0-1 0 0,-6-9-45 0 0,10 16 43 0 0,-1-1 33 0 0,0 1 105 0 0,0 0 0 0 0,0-1 0 0 0,0 1 0 0 0,0 0 0 0 0,0 0 0 0 0,-1 0 1 0 0,-2-2-182 0 0,4 4 71 0 0,0 1 0 0 0,0-1 0 0 0,-1 1 0 0 0,1-1 0 0 0,0 1 0 0 0,0 0 0 0 0,0-1 0 0 0,-1 1 0 0 0,1 0 0 0 0,0 0 0 0 0,0 0 0 0 0,0 0 0 0 0,-1 0 0 0 0,1 0 0 0 0,0 0 0 0 0,0 1 0 0 0,0-1 0 0 0,-1 0 0 0 0,1 1 0 0 0,0-1 0 0 0,0 1 0 0 0,0-1 0 0 0,-1 1-71 0 0,-4 3 222 0 0,-1 0 0 0 0,1 0 0 0 0,0 1 0 0 0,0 0 0 0 0,1 0 0 0 0,-1 0-1 0 0,1 1 1 0 0,0 0 0 0 0,1 0 0 0 0,-1 0 0 0 0,1 0 0 0 0,0 2-222 0 0,-11 13 483 0 0,-21 23 565 0 0,35-43-976 0 0,0 0 0 0 0,0 0 1 0 0,0 1-1 0 0,0-1 1 0 0,0 0-1 0 0,1 1 1 0 0,-1-1-1 0 0,1 1 1 0 0,-1-1-1 0 0,1 1 1 0 0,-1 0-1 0 0,1-1 0 0 0,0 1 1 0 0,0-1-1 0 0,0 1 1 0 0,0 1-73 0 0,0-1 44 0 0,0 0 1 0 0,-1-1-1 0 0,1 1 0 0 0,0 0 1 0 0,0 0-1 0 0,-1 0 0 0 0,1-1 1 0 0,-1 1-1 0 0,0 0 1 0 0,1-1-1 0 0,-1 1 0 0 0,0 0 1 0 0,0-1-1 0 0,0 1 1 0 0,0-1-1 0 0,0 1-44 0 0,-60 70 832 0 0,-16 39-175 0 0,4 4 0 0 0,-7 26-657 0 0,-84 133 152 0 0,-8-43-144 0 0,48-68-1 0 0,34-38-2 0 0,-109 141 7 0 0,157-216-8 0 0,-54 66 6 0 0,-4 37 0 0 0,3-6 26 0 0,-100 101 239 0 0,181-225-241 0 0,1 0 0 0 0,1 1 1 0 0,1 1-1 0 0,1 0 0 0 0,1 1 0 0 0,1 2-34 0 0,-12 44 148 0 0,-5 37-148 0 0,3-13 63 0 0,-12 22-3632 0 0,29-96-14725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3.92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3785 4857 18295 0 0,'-9'1'0'0'0,"7"-1"0"0"0,0 1 0 0 0,0-1 0 0 0,0 0 0 0 0,0 0 0 0 0,0 0 0 0 0,0 0 0 0 0,0 0 0 0 0,0 0 0 0 0,0-1 0 0 0,0 1 0 0 0,0 0 0 0 0,1-1 0 0 0,-1 0 0 0 0,0 1 0 0 0,0-1 0 0 0,0 0 0 0 0,1 0 0 0 0,-1 0 0 0 0,-1-1 0 0 0,-10-9 145 0 0,1-1 0 0 0,0-1 0 0 0,1 1 0 0 0,0-2 0 0 0,-5-9-145 0 0,-24-29 725 0 0,-57-56 729 0 0,60 61-947 0 0,-65-79 444 0 0,-190-203 418 0 0,-197-269 175 0 0,97 115-275 0 0,54 115-244 0 0,154 175-138 0 0,-28-53-887 0 0,-26-78 572 0 0,55 72-196 0 0,25 56-204 0 0,43 54 11 0 0,0-13-183 0 0,43 39 107 0 0,5-3 0 0 0,-9-33-107 0 0,10 18 132 0 0,-65-94-132 0 0,-6 31-3762 0 0,17-2-15268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4.89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3641 283 20207 0 0,'0'-158'2312'0'0,"0"155"-2237"0"0,0 0 1 0 0,-1 0-1 0 0,1 0 0 0 0,0 1 0 0 0,-1-1 0 0 0,0 0 0 0 0,1 0 0 0 0,-1 0 0 0 0,0 1 0 0 0,0-1 1 0 0,-1 0-1 0 0,1 1 0 0 0,-1-1 0 0 0,1 1 0 0 0,-1 0 0 0 0,0-1 0 0 0,0 1 0 0 0,0 0 0 0 0,0 0 0 0 0,0 0 1 0 0,0 0-1 0 0,-1 1 0 0 0,1-1 0 0 0,0 1 0 0 0,-1-1 0 0 0,0 1 0 0 0,1 0 0 0 0,-1 0 0 0 0,0 0 1 0 0,-1 0-76 0 0,2-1 99 0 0,-1 1 1 0 0,0 0-1 0 0,1 1 1 0 0,-1-1 0 0 0,0 0-1 0 0,0 1 1 0 0,0-1 0 0 0,0 1-1 0 0,1 0 1 0 0,-1 0 0 0 0,0 0-1 0 0,0 1 1 0 0,0-1-100 0 0,-6 1 293 0 0,-33-1 429 0 0,13 0-471 0 0,-1-1-1 0 0,1-1 1 0 0,-7-2-251 0 0,-140-28 500 0 0,117 25-270 0 0,-1 2 0 0 0,-37 3-230 0 0,-161 14 439 0 0,-532 14 87 0 0,463-20-457 0 0,78-1 80 0 0,-119-18-149 0 0,218-2 69 0 0,45 3 107 0 0,-66 3-176 0 0,143 10 23 0 0,0 0 0 0 0,0 2-1 0 0,0 1 1 0 0,0 2 0 0 0,0 0 0 0 0,1 2 0 0 0,0 1-1 0 0,1 1 1 0 0,0 2 0 0 0,-17 10-23 0 0,-40 22 21 0 0,-13 6-430 0 0,46-24-2993 0 0,31-17-15651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45.25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564 3330 20207 0 0,'0'-44'0'0'0,"0"-42"0"0"0,0-29 0 0 0,0-44 1200 0 0,0-28 8 0 0,0-15 0 0 0,0 15 0 0 0,0-15-360 0 0,-14 0 0 0 0,-59 0 0 0 0,1 1 0 0 0,29-1-320 0 0,28-14 0 0 0,-42 14 0 0 0,-30-43 0 0 0,15 0-520 0 0,14 15 16 0 0,-14 28-22959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0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6491 158 17887 0 0,'0'0'7'0'0,"0"-1"1"0"0,0 0-1 0 0,0 1 0 0 0,0-1 0 0 0,-1 1 0 0 0,1-1 0 0 0,0 0 0 0 0,0 1 0 0 0,0-1 0 0 0,-1 1 0 0 0,1-1 0 0 0,0 1 0 0 0,0-1 0 0 0,-1 1 0 0 0,1-1 0 0 0,0 1 0 0 0,-1-1 0 0 0,1 1 0 0 0,-1 0 0 0 0,1-1 0 0 0,-1 1 0 0 0,1-1 0 0 0,0 1 0 0 0,-1 0 0 0 0,0 0 0 0 0,1-1 0 0 0,-1 1 0 0 0,1 0 0 0 0,-1 0 0 0 0,1-1 0 0 0,-1 1 0 0 0,1 0 0 0 0,-1 0-7 0 0,-22-1 699 0 0,14 2-275 0 0,6-1-334 0 0,0 0-1 0 0,0 0 1 0 0,0-1 0 0 0,0 1-1 0 0,0-1 1 0 0,0 1-1 0 0,0-1 1 0 0,0 0 0 0 0,0 0-1 0 0,0 0 1 0 0,0 0 0 0 0,0-1-1 0 0,1 1 1 0 0,-1-1-1 0 0,1 0 1 0 0,-1 0 0 0 0,1 0-1 0 0,0 0 1 0 0,-1 0 0 0 0,1 0-1 0 0,0-1 1 0 0,0 1 0 0 0,-1-2-90 0 0,1 0 147 0 0,-1 1 1 0 0,1 0-1 0 0,-1 0 1 0 0,0 0-1 0 0,-1 0 1 0 0,1 0 0 0 0,0 1-1 0 0,-1-1 1 0 0,1 1-1 0 0,-1 0 1 0 0,0 0-1 0 0,0 0 1 0 0,-2 0-148 0 0,3 1 113 0 0,0 0-1 0 0,-1 0 1 0 0,1 0-1 0 0,-1 1 1 0 0,1-1-1 0 0,0 1 1 0 0,-1 0 0 0 0,1 0-1 0 0,-1 0 1 0 0,1 0-1 0 0,-3 1-112 0 0,-13 1 323 0 0,7-3-168 0 0,0 0-1 0 0,1-1 0 0 0,-1 0 0 0 0,1 0 1 0 0,0-2-1 0 0,-1 1 0 0 0,-7-5-154 0 0,-35-10 318 0 0,20 9-202 0 0,1 2 0 0 0,-1 1 1 0 0,0 2-1 0 0,-1 1 0 0 0,-18 1-116 0 0,-58 6 409 0 0,-18 7-409 0 0,2 0 196 0 0,-215 11 120 0 0,193-9-239 0 0,-83 22-77 0 0,63 2 14 0 0,1 9-1 0 0,3 6 0 0 0,-45 26-13 0 0,-132 64 35 0 0,82-48 30 0 0,-108 45 42 0 0,47 10-19 0 0,64-33-20 0 0,-482 232 152 0 0,654-304-178 0 0,3 4 0 0 0,1 4 1 0 0,4 3-1 0 0,1 4 0 0 0,-46 48-42 0 0,-32 54 333 0 0,-91 127-333 0 0,161-183 117 0 0,5 4-1 0 0,5 3 0 0 0,-41 85-116 0 0,10 23 338 0 0,-28 103-338 0 0,75-168 169 0 0,5 9-169 0 0,-36 194 159 0 0,23-30-42 0 0,53-237-62 0 0,4 1-1 0 0,3 60-54 0 0,12 14 111 0 0,10 26-111 0 0,11 48 96 0 0,10-1 0 0 0,14 17-96 0 0,-35-191 27 0 0,2 0 0 0 0,3-2 0 0 0,25 51-27 0 0,-8-44 40 0 0,2-2-1 0 0,3-2 0 0 0,17 16-39 0 0,13 15 114 0 0,3-3 0 0 0,28 20-114 0 0,-32-44 58 0 0,3-3-1 0 0,4-4 1 0 0,46 28-58 0 0,37 12 33 0 0,154 73-33 0 0,193 56 7 0 0,-246-132 25 0 0,4-12-1 0 0,3-12 1 0 0,3-12-1 0 0,3-12 1 0 0,2-11-1 0 0,262 2-31 0 0,-297-38 44 0 0,82-15-44 0 0,-173-3 23 0 0,-1-7 0 0 0,71-21-23 0 0,-27-7 44 0 0,159-63-44 0 0,-109 17 31 0 0,-4-10 0 0 0,-6-10 0 0 0,166-112-31 0 0,-254 132 21 0 0,-5-6-1 0 0,55-54-20 0 0,-84 55 19 0 0,-5-5 1 0 0,-5-4-1 0 0,26-42-19 0 0,-32 24 31 0 0,-5-4 0 0 0,-7-4 1 0 0,22-53-32 0 0,-21 15 33 0 0,-7-3 1 0 0,39-136-34 0 0,-37 53 12 0 0,36-209-12 0 0,-73 229 7 0 0,13-218-7 0 0,-48 306 16 0 0,-6-1 0 0 0,-15-139-16 0 0,0 183 8 0 0,-5 0 0 0 0,-5 1 1 0 0,-4 1-1 0 0,-5 1 0 0 0,-4 1 1 0 0,-4 3-1 0 0,-5 1 0 0 0,-5 2 1 0 0,-3 2-1 0 0,-5 3 0 0 0,-3 2 1 0 0,-23-21-9 0 0,1 15 1 0 0,-4 4 1 0 0,-3 4 0 0 0,-4 4-1 0 0,-49-32-1 0 0,-15 2 0 0 0,-5 7-1 0 0,-92-41 1 0 0,-102-37-3995 0 0,284 149-15977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2.21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5423 21503 0 0,'0'0'1280'0'0,"0"0"-1"0"0,0 0-3 0 0,0 0-60 0 0,0 0-275 0 0,38-19-70 0 0,131-60-5 0 0,-149 71-705 0 0,0 1 0 0 0,1 1 0 0 0,-1 1 0 0 0,1 1-1 0 0,2 0-160 0 0,-23 4 0 0 0,27-4 113 0 0,0-2-1 0 0,0-1 0 0 0,-1-1 0 0 0,0-1 1 0 0,4-2-113 0 0,-15 4 44 0 0,-1-1 0 0 0,1-1 0 0 0,-1 0 0 0 0,-1-1 0 0 0,0 0 1 0 0,0-1-1 0 0,-1 0 0 0 0,0-1 0 0 0,-1-1 0 0 0,7-10-44 0 0,3-8 116 0 0,-1-1 0 0 0,12-27-116 0 0,59-134 235 0 0,37-93 1 0 0,305-645 46 0 0,-159 436-235 0 0,-16 63 0 0 0,-27 47-5 0 0,-26 61 5 0 0,-194 306-44 0 0,163-267 41 0 0,-69 72 35 0 0,48-148-79 0 0,-4 6 34 0 0,-53 144-17 0 0,-66 132-8 0 0,12-27 4 0 0,-17 59 13 0 0,1 0 1 0 0,2 3 0 0 0,3 0-1 0 0,6-5-26 0 0,-8 6 95 0 0,-28 41-86 0 0,0 0-1 0 0,0 0 1 0 0,0 0 0 0 0,0 0 0 0 0,-1-1-1 0 0,1 1 1 0 0,-1 0 0 0 0,1 0 0 0 0,-1 0-1 0 0,0-1 1 0 0,0 1 0 0 0,0 0 0 0 0,0 0-1 0 0,0-1 1 0 0,-1 0-9 0 0,0-14 21 0 0,1 120-21 0 0,1 71 0 0 0,-7 330 0 0 0,-16-118 0 0 0,8 51 0 0 0,13-142 0 0 0,-8 174 0 0 0,-3-306 0 0 0,-5 78 0 0 0,13 282 0 0 0,25 195 0 0 0,-6-312 0 0 0,-10 24 0 0 0,-5-142 0 0 0,0-242 0 0 0,5 255 0 0 0,0-239 0 0 0,2-1 0 0 0,3 0 0 0 0,11 35 0 0 0,36 84 0 0 0,-52-165 0 0 0,-2-8 0 0 0,11 34 0 0 0,8 37 0 0 0,-19-64 0 0 0,-1 0 0 0 0,0 0 0 0 0,-1 0 0 0 0,-1 0 0 0 0,0 0 0 0 0,-1 0 0 0 0,-1 4 0 0 0,-8 35 0 0 0,7-37 0 0 0,0-1 0 0 0,0 1 0 0 0,2 0 0 0 0,-1 0 0 0 0,2 0 0 0 0,1-1 0 0 0,0 10 0 0 0,0-24 0 0 0,-1 0 0 0 0,0 0 0 0 0,0 0 0 0 0,1 1 0 0 0,-1-1 0 0 0,1 0 0 0 0,-1 0 0 0 0,1 0 0 0 0,-1 0 0 0 0,1 0 0 0 0,0 0 0 0 0,-1 0 0 0 0,1 0 0 0 0,0 0 0 0 0,0 0 0 0 0,0 0 0 0 0,0-1 0 0 0,0 1 0 0 0,0 0 0 0 0,0 0 0 0 0,0-1 0 0 0,0 1 0 0 0,0-1 0 0 0,0 1 0 0 0,0-1 0 0 0,1 0 0 0 0,-1 1 0 0 0,1-1 0 0 0,2 0 0 0 0,-1 0 0 0 0,1 0 0 0 0,-1 0 0 0 0,1-1 0 0 0,-1 1 0 0 0,1-1 0 0 0,-1 0 0 0 0,1-1 0 0 0,8-1 0 0 0,24 1-4023 0 0,-29 2-16089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3.26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3986 691 17287 0 0,'0'-82'2531'0'0,"0"-31"1026"0"0,0 113-3543 0 0,0 0 0 0 0,0 0 0 0 0,0 0 0 0 0,0 0 0 0 0,0-1 0 0 0,0 1-1 0 0,0 0 1 0 0,1 0 0 0 0,-1 0 0 0 0,0-1 0 0 0,0 1 0 0 0,0 0 0 0 0,0 0 0 0 0,0 0-1 0 0,0-1 1 0 0,0 1 0 0 0,0 0 0 0 0,0 0 0 0 0,0 0 0 0 0,0-1 0 0 0,0 1 0 0 0,-1 0 0 0 0,1 0-1 0 0,0 0 1 0 0,0 0 0 0 0,0-1 0 0 0,0 1 0 0 0,0 0 0 0 0,0 0 0 0 0,0 0 0 0 0,0 0-1 0 0,-1-1 1 0 0,1 1 0 0 0,0 0 0 0 0,0 0 0 0 0,0 0 0 0 0,0 0 0 0 0,0 0 0 0 0,-1 0-1 0 0,1-1 1 0 0,0 1 0 0 0,0 0 0 0 0,0 0 0 0 0,-1 0 0 0 0,1 0 0 0 0,0 0 0 0 0,0 0 0 0 0,0 0-1 0 0,-1 0 1 0 0,1 0 0 0 0,0 0 0 0 0,0 0 0 0 0,0 0 0 0 0,-1 0 0 0 0,1 0 0 0 0,0 0-14 0 0,-3 0 82 0 0,0 0 0 0 0,0-1 0 0 0,1 1-1 0 0,-1-1 1 0 0,0 0 0 0 0,0 0 0 0 0,1 0 0 0 0,-1 0 0 0 0,0 0 0 0 0,1 0 0 0 0,-1-1 0 0 0,1 1 0 0 0,-2-3-82 0 0,-32-29 511 0 0,-5-5-143 0 0,22 24-242 0 0,-1 2 1 0 0,-1 0 0 0 0,0 1-1 0 0,0 2 1 0 0,-1 0 0 0 0,-15-4-127 0 0,-58-20 328 0 0,-3 4-328 0 0,-164-38 110 0 0,-5-20-54 0 0,162 58 22 0 0,0 4-1 0 0,-2 5 1 0 0,0 5-1 0 0,-1 4 1 0 0,0 5-1 0 0,-80 7-77 0 0,2 6 182 0 0,28-12-31 0 0,-30 3-45 0 0,105 6 15 0 0,-82 17-121 0 0,120-13 31 0 0,0 3-1 0 0,0 1 0 0 0,1 3 1 0 0,-4 2-31 0 0,13 1 31 0 0,0 0 0 0 0,1 3 1 0 0,0 0-1 0 0,2 3 0 0 0,1 0 1 0 0,-1 4-32 0 0,-4 6 50 0 0,1 1 1 0 0,2 2-1 0 0,1 3-50 0 0,-3 2 75 0 0,-2-1-1 0 0,-8 4-74 0 0,9-12 43 0 0,-89 87 114 0 0,102-95-119 0 0,1 1 0 0 0,1 1 0 0 0,1 1 0 0 0,-3 8-38 0 0,0 10 54 0 0,2 0 0 0 0,1 1 0 0 0,3 1 0 0 0,0 7-54 0 0,-13 36 192 0 0,-8 9-192 0 0,27-75 24 0 0,-13 34 78 0 0,-3 15-102 0 0,3 15 47 0 0,4 0 0 0 0,4 7-47 0 0,-4 12 33 0 0,-18 89 23 0 0,16-42 24 0 0,7 1 0 0 0,7 1 0 0 0,9 91-80 0 0,4-187 47 0 0,2-1 1 0 0,3 1-1 0 0,3-1 0 0 0,13 34-47 0 0,-2-3 52 0 0,-14-49 18 0 0,4 32-70 0 0,-7 31 66 0 0,-7-99-61 0 0,0-1 0 0 0,1 1 0 0 0,0-1 0 0 0,0 1-1 0 0,0-1 1 0 0,0 1 0 0 0,1-1 0 0 0,0 0-1 0 0,0 0 1 0 0,1 0 0 0 0,-1 0 0 0 0,1 0 0 0 0,0 0-1 0 0,0-1 1 0 0,1 0 0 0 0,-1 1 0 0 0,1-1 0 0 0,0 0-1 0 0,0-1 1 0 0,1 1 0 0 0,-1-1 0 0 0,1 0-5 0 0,43 31 45 0 0,-31-9-15 0 0,-8-9-13 0 0,-3-9-9 0 0,1 0 0 0 0,-1 0 0 0 0,1 0 0 0 0,1-1 0 0 0,-1 0 1 0 0,1-1-1 0 0,0 0 0 0 0,0 0 0 0 0,0 0 0 0 0,8 2-8 0 0,-13-6 5 0 0,0 0 1 0 0,-1 0-1 0 0,1 0 0 0 0,0 0 0 0 0,0-1 0 0 0,0 1 1 0 0,-1-1-1 0 0,1 1 0 0 0,0-1 0 0 0,0 0 1 0 0,0-1-1 0 0,0 1 0 0 0,0 0-5 0 0,10-1 20 0 0,305 1 459 0 0,-198-3-452 0 0,6-6-27 0 0,47-3 11 0 0,-7 9-4 0 0,0 8-1 0 0,0 7 0 0 0,61 17-6 0 0,342 77 41 0 0,51 40-41 0 0,-323-69 44 0 0,148 64-44 0 0,-335-100 11 0 0,-3 6-1 0 0,-2 3 1 0 0,-2 6 0 0 0,-3 3 0 0 0,39 35-11 0 0,-47-23 34 0 0,57 59-34 0 0,-106-89 10 0 0,-1 1 0 0 0,-2 2 0 0 0,30 43-10 0 0,-43-45 7 0 0,-1 2-1 0 0,-2 1 1 0 0,-2 0 0 0 0,-2 2 0 0 0,-2 0 0 0 0,-2 1 0 0 0,7 39-7 0 0,-13-41 6 0 0,-3-1-1 0 0,-1 1 1 0 0,-2 1 0 0 0,-3-1 0 0 0,-1 1 0 0 0,-3-1 0 0 0,-1 0-1 0 0,-8 30-5 0 0,-9 8 32 0 0,-32 78-32 0 0,38-117 6 0 0,14-42-6 0 0,-118 324 38 0 0,82-238-8 0 0,-4-2 0 0 0,-40 63-30 0 0,29-70 35 0 0,-4-2 0 0 0,-48 52-35 0 0,-33 21 50 0 0,-6-5 0 0 0,-41 23-50 0 0,-12-4 76 0 0,-134 80-76 0 0,203-159 35 0 0,-75 34-35 0 0,119-77 12 0 0,-2-3 0 0 0,-1-4 1 0 0,-7-3-13 0 0,-66 14 32 0 0,-3-8-32 0 0,110-26 6 0 0,-16 3 4 0 0,-142 33 78 0 0,-21-5-88 0 0,169-35 21 0 0,0-3 0 0 0,0-3 0 0 0,-1-2 0 0 0,0-3 0 0 0,-55-9-21 0 0,48-4 28 0 0,0-3 1 0 0,1-3-1 0 0,-57-27-28 0 0,20 8 20 0 0,40 16 19 0 0,-52-28-39 0 0,91 38 6 0 0,0-2 0 0 0,1 0 0 0 0,1-2 0 0 0,0-1-1 0 0,-3-4-5 0 0,-2-7 4 0 0,1 0 0 0 0,1-2 0 0 0,2-1 0 0 0,0-3-4 0 0,-83-137 3 0 0,66 98-3 0 0,3-1 0 0 0,3-2 0 0 0,-1-15 0 0 0,3-15 0 0 0,23 65 0 0 0,-1 0 0 0 0,-3 2 0 0 0,-5-7 0 0 0,7 22-2048 0 0,-1 1 1 0 0,-11-13 2047 0 0,26 38-1 0 0,-12-17-20478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4.63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5359 1 20303 0 0,'-2'-1'3'0'0,"-1"1"0"0"0,0 0 0 0 0,0 1 0 0 0,0-1 1 0 0,0 0-1 0 0,0 1 0 0 0,0-1 0 0 0,0 1 0 0 0,0 0 0 0 0,0 0 0 0 0,0 0 0 0 0,1 1 0 0 0,-1-1 0 0 0,0 1 0 0 0,1-1 0 0 0,0 1 0 0 0,-1 0 0 0 0,1 0 0 0 0,0 0 0 0 0,0 0 0 0 0,0 0 0 0 0,0 0 0 0 0,0 1-3 0 0,-10 10 124 0 0,6-8 89 0 0,-1 0 0 0 0,1 0 0 0 0,-1-1 0 0 0,0 1 1 0 0,0-1-1 0 0,-1-1 0 0 0,1 1 0 0 0,-1-2 0 0 0,1 1 1 0 0,-3 0-214 0 0,8-3 89 0 0,-10 4 178 0 0,0 1 0 0 0,0-1 0 0 0,1 2 0 0 0,-7 4-267 0 0,-256 134 1107 0 0,226-119-983 0 0,-306 159 626 0 0,187-110 68 0 0,-93 25-818 0 0,-133 22 796 0 0,-6 3-35 0 0,45 5-349 0 0,182-79 22 0 0,-114 15-434 0 0,17-4 244 0 0,72-2 82 0 0,-47 27-326 0 0,2-1 36 0 0,-74 6-10 0 0,-19-14 72 0 0,-125 3-98 0 0,451-78 2 0 0,-45 7-1838 0 0,-1-2 1 0 0,-31-2 1835 0 0,47-6-6203 0 0,0-3 0 0 0,0-1 0 0 0,-8-4 6203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5.81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2600 1 17791 0 0,'0'0'1371'0'0,"0"0"10"0"0,-5 41 3 0 0,0 8-732 0 0,-3-1-1 0 0,-12 40-651 0 0,13-69 152 0 0,0 0 0 0 0,-1-1 1 0 0,-1 0-1 0 0,-1 0 0 0 0,0-1 0 0 0,-10 12-152 0 0,-10 9 838 0 0,-35 34-838 0 0,50-56 130 0 0,-45 50 374 0 0,4 3 0 0 0,2 3 0 0 0,-36 64-504 0 0,27-40 240 0 0,-635 988 1498 0 0,470-727-1217 0 0,28-32-292 0 0,51-50-88 0 0,-32 57 41 0 0,167-307-167 0 0,-145 248 178 0 0,-3 39-193 0 0,119-217-121 0 0,-41 84-3463 0 0,-56 59-15121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7.33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2976 992 17791 0 0,'72'-202'1402'0'0,"-68"192"-1201"0"0,-1-1-1 0 0,-1 0 1 0 0,1 0 0 0 0,-2 0 0 0 0,0 0-1 0 0,0-1 1 0 0,-1 0-201 0 0,-1-3 343 0 0,-1-1-1 0 0,0 0 1 0 0,-1 1-1 0 0,-1 0 1 0 0,0-1 0 0 0,-1 1-1 0 0,-5-11-342 0 0,0-1 323 0 0,-1-8 638 0 0,-5-34-961 0 0,-5-19 894 0 0,18 79-734 0 0,-1 0 0 0 0,0 1 0 0 0,0-1 0 0 0,-1 1 0 0 0,0 0 0 0 0,-1 0 0 0 0,-4-5-160 0 0,-14-23 579 0 0,-3-21-45 0 0,21 46-462 0 0,0 1-1 0 0,0 1 1 0 0,-2 0-1 0 0,1 0 1 0 0,-1 0-1 0 0,0 1 1 0 0,-1 0-1 0 0,0 0 1 0 0,0 1-1 0 0,-1 0 0 0 0,0 1 1 0 0,0 0-1 0 0,-2 0-71 0 0,-13-7 77 0 0,-1 2-1 0 0,-1 1 0 0 0,0 1 0 0 0,-1 2 0 0 0,1 0 1 0 0,-1 2-1 0 0,-21-1-76 0 0,16 4 14 0 0,0 2 0 0 0,1 1 0 0 0,-1 2 0 0 0,1 1 0 0 0,0 1 0 0 0,0 2 0 0 0,-12 4-14 0 0,-25 10 55 0 0,-45 21-55 0 0,-13 17 24 0 0,2 5 0 0 0,-90 65-24 0 0,173-103 6 0 0,1 3 0 0 0,1 1 0 0 0,2 1 0 0 0,-34 38-6 0 0,22-11 6 0 0,3 1 0 0 0,3 3 0 0 0,3 2 0 0 0,-8 19-6 0 0,-62 126 27 0 0,0 24-27 0 0,-72 178 34 0 0,47-143-10 0 0,106-212-18 0 0,-8 17 3 0 0,-59 106 28 0 0,54-111 59 0 0,-38 44-96 0 0,-16 23 100 0 0,79-106-77 0 0,1 1-1 0 0,2 1 0 0 0,1 1 1 0 0,1 0-23 0 0,-12 49 45 0 0,4 2 0 0 0,2 7-45 0 0,19-90 0 0 0,-26 127 38 0 0,6 0-1 0 0,5 2 0 0 0,6 2-37 0 0,6-26 33 0 0,5 0 1 0 0,4-1-1 0 0,5 0 0 0 0,5-1 0 0 0,22 78-33 0 0,-30-148 10 0 0,3 0 0 0 0,0 0 0 0 0,2-1 0 0 0,6 10-10 0 0,-10-27 5 0 0,0-1 0 0 0,1 0 1 0 0,0 0-1 0 0,1-1 0 0 0,0 0 1 0 0,1-1-1 0 0,1 0 0 0 0,0-1 1 0 0,7 5-6 0 0,-1-2 6 0 0,1-1 1 0 0,0-1-1 0 0,0-1 1 0 0,1-1-1 0 0,1 0 1 0 0,-1-2-1 0 0,1 0 1 0 0,1-2-1 0 0,0 0 1 0 0,0-2-1 0 0,0 0 0 0 0,0-2 1 0 0,0 0-1 0 0,1-2 1 0 0,-1 0-1 0 0,0-2 1 0 0,1 0-1 0 0,-1-2 1 0 0,0 0-1 0 0,-1-2 1 0 0,12-4-7 0 0,14-10 31 0 0,24-15-31 0 0,-21 10 11 0 0,11-4 3 0 0,100-50 16 0 0,-105 48-19 0 0,0-3-1 0 0,-2-2 1 0 0,-2-3-1 0 0,-2-2 1 0 0,-1-2-1 0 0,-3-3 1 0 0,35-41-11 0 0,71-113 29 0 0,-128 164-24 0 0,-23 34-4 0 0,324-471 46 0 0,-124 120-22 0 0,-70 120 2 0 0,-106 191-20 0 0,2 1-1 0 0,1 2 0 0 0,30-32-6 0 0,-22 25 6 0 0,-30 36-4 0 0,1 0 1 0 0,0 0-1 0 0,9-7-2 0 0,-13 14 0 0 0,0 0 1 0 0,0 0-1 0 0,0 0 1 0 0,0 1-1 0 0,1 0 0 0 0,-1-1 1 0 0,1 2-1 0 0,0-1 1 0 0,0 0-1 0 0,-1 1 0 0 0,4-1 0 0 0,-6 2 1 0 0,0 0-1 0 0,-1-1 0 0 0,1 0 1 0 0,0 1-1 0 0,0-1 1 0 0,0 0-1 0 0,-1 0 0 0 0,1 0 1 0 0,0 0-1 0 0,-1 0 0 0 0,1 0 1 0 0,-1 0-1 0 0,1-1 0 0 0,-1 1 1 0 0,0-1-1 0 0,1 1 0 0 0,-1-1 1 0 0,0 1-1 0 0,0-1 0 0 0,2-2 1 0 0,-1-1-1 0 0,0 1 1 0 0,0 0 0 0 0,0-1 0 0 0,-1 0-1 0 0,1-1 0 0 0,3-13 3 0 0,-2 0-1 0 0,2-14-2 0 0,6-89 7 0 0,8-87 0 0 0,-11 145-6 0 0,3 0 0 0 0,2 0-1 0 0,-7 43 2 0 0,1-1-1 0 0,6-12-1 0 0,-11 30 0 0 0,0-1 1 0 0,0 1-1 0 0,0 0 0 0 0,0 0 1 0 0,1 1-1 0 0,-1-1 0 0 0,1 1 1 0 0,1-2-1 0 0,-3 5 0 0 0,-1 0 0 0 0,0-1 0 0 0,0 1 0 0 0,1 0 0 0 0,-1 0 0 0 0,0 0 0 0 0,0 0 0 0 0,1-1 0 0 0,-1 1 0 0 0,0 0 0 0 0,1 0 0 0 0,-1 0 0 0 0,0 0 0 0 0,1 0 0 0 0,-1 0 0 0 0,0 0 0 0 0,1 0 0 0 0,-1 0 0 0 0,0 0 0 0 0,1 0 0 0 0,-1 0 0 0 0,0 0 0 0 0,1 0 0 0 0,-1 0 0 0 0,0 0 0 0 0,1 0 0 0 0,-1 0 0 0 0,0 1 0 0 0,0-1 0 0 0,1 0 0 0 0,-1 0 0 0 0,0 0 1 0 0,1 0-1 0 0,-1 1 0 0 0,0-1 0 0 0,0 0 0 0 0,0 0 0 0 0,1 1 0 0 0,-1-1 0 0 0,0 0 0 0 0,0 0 0 0 0,0 1 0 0 0,1-1 0 0 0,-1 0 0 0 0,0 1 0 0 0,0-1 0 0 0,0 0 0 0 0,0 1 0 0 0,0-1 0 0 0,0 0 0 0 0,0 0 0 0 0,0 1 0 0 0,0-1 0 0 0,0 0 0 0 0,0 1 0 0 0,2 6 0 0 0,-1-1 1 0 0,0 1-1 0 0,-1 0 0 0 0,0 0 0 0 0,0 1 0 0 0,-7 151 7 0 0,5-60 4 0 0,4 0 1 0 0,12 75-12 0 0,-6-127 3 0 0,-4-27 2 0 0,-2 0-1 0 0,1 15-4 0 0,-3-22 4 0 0,-1-1-1 0 0,-1 1 1 0 0,0-1 0 0 0,-1 0 0 0 0,0 1 0 0 0,-1-2 0 0 0,0 1 0 0 0,-1 0 0 0 0,0-1-1 0 0,-2 3-3 0 0,1-3 5 0 0,3-5-1 0 0,0 0 0 0 0,1-1 0 0 0,-1 1 0 0 0,1 0 0 0 0,0 0 0 0 0,1 1-4 0 0,0 2 4 0 0,0 0 0 0 0,0 1 0 0 0,2-1 0 0 0,-1 0 1 0 0,1 1-1 0 0,0 1-4 0 0,26 159 22 0 0,-18-116-19 0 0,66 387 20 0 0,-60-365-20 0 0,62 288 27 0 0,-62-305-20 0 0,3-1 0 0 0,6 8-10 0 0,-12-39 6 0 0,0 0 0 0 0,2 0 0 0 0,1-2 0 0 0,1 1-1 0 0,9 9-5 0 0,43 47 30 0 0,-50-53-20 0 0,-15-24-8 0 0,0 0 0 0 0,0 0 0 0 0,0-1-1 0 0,0 1 1 0 0,1-1 0 0 0,0 0-1 0 0,0 0 1 0 0,0 0 0 0 0,0-1 0 0 0,0 1-1 0 0,1-1 1 0 0,0 0 0 0 0,-1 0-1 0 0,4 1-1 0 0,18 14 10 0 0,-23-15-9 0 0,1 0 1 0 0,-1 0 0 0 0,1 0 0 0 0,0-1 0 0 0,0 1 0 0 0,0-1 0 0 0,0 0 0 0 0,0 0 0 0 0,0-1 0 0 0,0 1 0 0 0,3 0-2 0 0,-4-3-385 0 0,0 0 1 0 0,0 1-1 0 0,0-1 0 0 0,0 0 1 0 0,0-1-1 0 0,0 1 0 0 0,0 0 1 0 0,-1-1-1 0 0,1 0 1 0 0,2-1 384 0 0,2-2-19297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7.91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8111 0 16184 0 0,'0'0'1337'0'0,"0"0"7"0"0,-4 8 5 0 0,-5 7-904 0 0,1 2-1 0 0,1-1 1 0 0,0 1-1 0 0,2 0 1 0 0,-3 9-445 0 0,-16 46 828 0 0,-27 54 475 0 0,-7-3 0 0 0,-61 98-1303 0 0,-59 89 813 0 0,122-199-543 0 0,-23 76-270 0 0,-13 82 197 0 0,54-143-62 0 0,6 1 0 0 0,5 1 0 0 0,6 1 0 0 0,-3 98-135 0 0,19 80 224 0 0,5-200-152 0 0,2-9 65 0 0,4 14-137 0 0,-1-66 36 0 0,2 0 0 0 0,2-1 0 0 0,10 30-36 0 0,15 20 78 0 0,4-2 0 0 0,7 5-78 0 0,-22-48 30 0 0,47 91 72 0 0,-59-119-71 0 0,2-2 1 0 0,1 0 0 0 0,0 0 0 0 0,2-2 0 0 0,3 3-32 0 0,-14-15 17 0 0,2 0 0 0 0,-1 0 1 0 0,1-1-1 0 0,0 1 0 0 0,0-2 0 0 0,0 1 0 0 0,0-1 0 0 0,2 0-17 0 0,-5-2 14 0 0,1-1-1 0 0,0 1 0 0 0,0-1 0 0 0,0-1 1 0 0,0 1-1 0 0,0 0 0 0 0,0-1 0 0 0,0 0 1 0 0,0 0-1 0 0,0-1 0 0 0,1 0 0 0 0,-1 1 1 0 0,-1-2-1 0 0,4 0-13 0 0,84-27 165 0 0,-32 22-70 0 0,-51 7-78 0 0,0 0 1 0 0,0-1 0 0 0,0 0 0 0 0,0-1-1 0 0,-1 0 1 0 0,1 0 0 0 0,0-1 0 0 0,-1 0-1 0 0,0 0 1 0 0,6-4-18 0 0,0-3 27 0 0,0-1 0 0 0,-1 0 1 0 0,0-2-1 0 0,-1 1 0 0 0,1-3-27 0 0,47-52 75 0 0,-4-3 0 0 0,-3-3 0 0 0,-2-3-75 0 0,141-247 153 0 0,-127 209-98 0 0,238-392 135 0 0,-227 389-142 0 0,3-6 65 0 0,5-22-113 0 0,26-81 73 0 0,-88 180-62 0 0,11-25 44 0 0,30-47-55 0 0,-48 94 13 0 0,2 0-1 0 0,1 0 1 0 0,0 2 0 0 0,2 0-1 0 0,1 1 1 0 0,8-5-13 0 0,74-58 42 0 0,-81 65-31 0 0,-10 8 1 0 0,2 0 0 0 0,-1 1 1 0 0,7-3-13 0 0,-14 9 5 0 0,1 1 0 0 0,0 0 0 0 0,0 0 0 0 0,0 1 0 0 0,0 0 0 0 0,0 0 1 0 0,1 0-1 0 0,-1 1 0 0 0,3 0-5 0 0,53-2 67 0 0,22 3-67 0 0,-38 1 19 0 0,-32-1-10 0 0,0 0 0 0 0,0 1 0 0 0,0 1 0 0 0,13 3-9 0 0,-19-3 4 0 0,-1 1 1 0 0,0 1-1 0 0,0-1 0 0 0,0 1 0 0 0,0 1 0 0 0,-1 0 0 0 0,1 0 1 0 0,-1 0-1 0 0,0 1-4 0 0,14 13 11 0 0,-1 0 1 0 0,-1 1-1 0 0,15 21-11 0 0,111 153 38 0 0,-128-169-35 0 0,156 219 28 0 0,20 78 7 0 0,11 65-4 0 0,-29-40 38 0 0,71 218-72 0 0,-79-72 38 0 0,-18 78-4 0 0,-91-243 2 0 0,-13 2 0 0 0,-1 305-36 0 0,-39-329 38 0 0,-15 24-38 0 0,-10-72 34 0 0,-37 164-34 0 0,1-136 25 0 0,-12-2-1 0 0,-13-3 0 0 0,-11-4 1 0 0,-44 72-25 0 0,28-117 34 0 0,-9-5 0 0 0,-32 32-34 0 0,-21 11 66 0 0,-189 226-66 0 0,116-207 70 0 0,-179 157-70 0 0,109-144 64 0 0,-94 54-64 0 0,180-177 33 0 0,-8-10-1 0 0,-116 57-32 0 0,52-60 33 0 0,-6-13-1 0 0,-23-6-32 0 0,-181 55 53 0 0,-7-22 0 0 0,-9-23 0 0 0,-304 42-53 0 0,299-101 62 0 0,-3-23 0 0 0,-3-23-1 0 0,-337-18-61 0 0,532-40 42 0 0,-26-17-42 0 0,213 7 22 0 0,1-7 0 0 0,-101-29-22 0 0,159 25 10 0 0,1-3 1 0 0,1-4 0 0 0,2-5-1 0 0,0-4-10 0 0,8-2 14 0 0,2-2 0 0 0,2-5 0 0 0,-54-47-14 0 0,92 65 6 0 0,1-2 0 0 0,-14-19-6 0 0,36 35 3 0 0,1-2-1 0 0,0 1 0 0 0,2-2 0 0 0,-9-18-2 0 0,15 23 1 0 0,1-1 1 0 0,0 0-1 0 0,2 0 0 0 0,0 0 1 0 0,1-1-1 0 0,1 0 0 0 0,1 0 1 0 0,1 0-1 0 0,0 0 0 0 0,2 0 1 0 0,0-1-1 0 0,2 1 0 0 0,1-6-1 0 0,5-23 4 0 0,3 0-1 0 0,1 1 1 0 0,3 1 0 0 0,2 0-1 0 0,2 1 1 0 0,9-14-4 0 0,20-34 5 0 0,3 3 0 0 0,4 2 1 0 0,39-45-6 0 0,31-21 10 0 0,126-120-10 0 0,204-169-4045 0 0,77-49-16238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8.5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2571 980 20903 0 0,'-29'-43'0'0'0,"-216"-317"1320"0"0,28 101 0 0 0,87 143 0 0 0,-101 73 8 0 0,-72 29-592 0 0,28-15 0 0 0,1-14 0 0 0,72 14 8 0 0,-1 29-376 0 0,-13 0 0 0 0,42-44 0 0 0,102 73 0 0 0,72-29-23335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8.91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116 3862 21103 0 0,'0'-43'0'0'0,"0"-58"0"0"0,87-144 0 0 0,14-72 976 0 0,-58 43 0 0 0,-14 73 8 0 0,15 42 0 0 0,-44 29-320 0 0,-29-129 8 0 0,-15-188 8 0 0,44-115-8 0 0,-72 101-648 0 0,-14 173 16 0 0,-1 29-8 0 0,-14 143 8 0 0,101 116-20935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59.69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5288 19999 0 0,'0'0'1322'0'0,"0"0"3"0"0,0 0-2 0 0,0 0-117 0 0,0 0-475 0 0,0 0-111 0 0,46 4-3 0 0,12 2-324 0 0,0-2-1 0 0,33-4-292 0 0,-69-2 76 0 0,-1-1 0 0 0,1-1-1 0 0,-1-2 1 0 0,0 0 0 0 0,0 0 0 0 0,10-7-76 0 0,-28 12 9 0 0,117-44 430 0 0,-102 38-376 0 0,-1 0 0 0 0,0-1 0 0 0,0-1 0 0 0,-1-1-1 0 0,0 0 1 0 0,0-1 0 0 0,11-11-63 0 0,87-82 380 0 0,37-49-380 0 0,437-508 235 0 0,-508 561-209 0 0,126-151 37 0 0,91-57 13 0 0,49-56 0 0 0,-244 237-12 0 0,68-113-64 0 0,97-188 65 0 0,-228 364-54 0 0,175-280 57 0 0,34-5 47 0 0,-146 192-23 0 0,-7-4 0 0 0,-6-9-92 0 0,135-331 204 0 0,-73 153-42 0 0,-140 324-147 0 0,-8 16-10 0 0,23-49 78 0 0,5-3-83 0 0,0 11 49 0 0,-23 39-32 0 0,-2-1 1 0 0,1 1-1 0 0,-2-1 1 0 0,1 0-1 0 0,1-5-17 0 0,-5 9 47 0 0,-9 2-5 0 0,-22-14 10 0 0,23 15-16 0 0,5 8 3 0 0,1 8 3 0 0,0 17 23 0 0,-20 40-12 0 0,-83 215 24 0 0,-347 1078 119 0 0,339-894-126 0 0,21 189 32 0 0,67-449-67 0 0,-21 138 21 0 0,-13 120 23 0 0,21-3 43 0 0,31-150-10 0 0,0 3 8 0 0,-1-216-80 0 0,-3 91 23 0 0,12-105-42 0 0,3 0-1 0 0,7 18-20 0 0,31 135 74 0 0,21 40-74 0 0,-34-151 21 0 0,-15-56 8 0 0,3 0 0 0 0,4-2 0 0 0,8 14-29 0 0,-24-69 6 0 0,-1 0 2 0 0,1 0-1 0 0,-2 1 0 0 0,0-1 1 0 0,1 10-8 0 0,-2 3-2041 0 0,-2 0 0 0 0,-1 26 2041 0 0,-1-54-1 0 0,0 24-20470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0.27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4854 86 17887 0 0,'3'-24'-24'0'0,"-3"23"23"0"0,0 1 0 0 0,0-1 0 0 0,0 1 0 0 0,0 0 0 0 0,1-1 0 0 0,-1 1 0 0 0,0-1 0 0 0,0 1 0 0 0,1 0 0 0 0,-1-1-1 0 0,0 1 1 0 0,1-1 0 0 0,-1 1 0 0 0,0 0 0 0 0,1 0 0 0 0,-1-1 0 0 0,0 1 0 0 0,1 0 0 0 0,-1-1 0 0 0,1 1 0 0 0,-1 0 0 0 0,0 0 0 0 0,1 0 0 0 0,0-1 1 0 0,0 2 16 0 0,1-1-1 0 0,0 1 0 0 0,-1-1 1 0 0,1 1-1 0 0,-1-1 1 0 0,1 1-1 0 0,-1 0 0 0 0,1 0 1 0 0,-1 0-1 0 0,1 0 1 0 0,-1 0-1 0 0,0 0 1 0 0,1 0-1 0 0,-1 0 0 0 0,0 1 1 0 0,1 0-16 0 0,-2-2 15 0 0,-1 0 1 0 0,1 0 0 0 0,0 0-1 0 0,0 0 1 0 0,-1 0 0 0 0,1 0-1 0 0,0 0 1 0 0,-1 0 0 0 0,1 0-1 0 0,0 0 1 0 0,0 0 0 0 0,-1 1-1 0 0,1-1 1 0 0,0 0 0 0 0,0 0-1 0 0,-1 0 1 0 0,1 0 0 0 0,0 0-1 0 0,0 1 1 0 0,-1-1 0 0 0,1 0-1 0 0,0 0 1 0 0,0 0 0 0 0,0 1-1 0 0,-1-1 1 0 0,1 0 0 0 0,0 0-1 0 0,0 1 1 0 0,0-1 0 0 0,0 0-1 0 0,0 0 1 0 0,-1 1 0 0 0,1-1-1 0 0,0 0 1 0 0,0 0 0 0 0,0 1-1 0 0,0-1 1 0 0,0 0 0 0 0,0 1-1 0 0,0-1 1 0 0,0 0 0 0 0,0 0-1 0 0,0 1 1 0 0,0-1 0 0 0,0 0-1 0 0,0 1 1 0 0,0-1 0 0 0,1 0-1 0 0,-1 0 1 0 0,0 1 0 0 0,0-1-1 0 0,0 0 1 0 0,0 0 0 0 0,0 1-1 0 0,1-1 1 0 0,-1 0-1 0 0,0 0 1 0 0,0 0 0 0 0,0 1-1 0 0,1-1 1 0 0,-1 0 0 0 0,0 0-1 0 0,0 0-15 0 0,-12-1 237 0 0,0-1 0 0 0,1 0 0 0 0,-1-1 0 0 0,1-1-1 0 0,-3 0-236 0 0,-5-3 197 0 0,-2 0 50 0 0,0 0 0 0 0,0 1 0 0 0,0 2 1 0 0,-11-2-248 0 0,6 6 218 0 0,1 0 1 0 0,-1 2-1 0 0,0 1 1 0 0,1 1-1 0 0,-1 1-218 0 0,21-4 29 0 0,-57 10 380 0 0,-1-3 1 0 0,-1-3-1 0 0,1-3 0 0 0,-46-4-409 0 0,-107-25 791 0 0,215 27-791 0 0,-292-33 731 0 0,121 26-212 0 0,-3 8-519 0 0,-191 14 439 0 0,237-7-215 0 0,1 5 0 0 0,-24 10-224 0 0,40 4 366 0 0,-103 40-366 0 0,166-51 47 0 0,-150 47 218 0 0,-2-9 0 0 0,-131 14-265 0 0,265-57 48 0 0,-20 2 53 0 0,0 4-1 0 0,-9 7-100 0 0,24 2 89 0 0,2 3 0 0 0,0 4 0 0 0,-53 34-89 0 0,-59 28 109 0 0,70-47 19 0 0,-2-5-128 0 0,104-40 6 0 0,-34 13 34 0 0,1 1 0 0 0,0 3 1 0 0,-12 8-41 0 0,31-12-884 0 0,1 1 1 0 0,0 1-1 0 0,2 0 1 0 0,-9 12 883 0 0,30-30-1 0 0,-22 21-18158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2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8562 19295 0 0,'0'0'1184'0'0,"0"0"2"0"0,0 0 3 0 0,0 0-40 0 0,-15 41-145 0 0,-40 127-36 0 0,53-162-887 0 0,1 0 0 0 0,-1 0-1 0 0,1 0 1 0 0,1 0 0 0 0,-1 0 0 0 0,1 2-81 0 0,0-8 7 0 0,0 1 1 0 0,0-1 0 0 0,0 0-1 0 0,0 0 1 0 0,0 1 0 0 0,0-1 0 0 0,0 0-1 0 0,0 0 1 0 0,0 0 0 0 0,0 1-1 0 0,0-1 1 0 0,0 0 0 0 0,0 0 0 0 0,0 1-1 0 0,0-1 1 0 0,0 0 0 0 0,1 0-1 0 0,-1 0 1 0 0,0 1 0 0 0,0-1 0 0 0,0 0-1 0 0,0 0 1 0 0,0 0 0 0 0,1 0-1 0 0,-1 0 1 0 0,0 1 0 0 0,0-1 0 0 0,0 0-1 0 0,0 0 1 0 0,1 0 0 0 0,-1 0 0 0 0,0 0-1 0 0,0 0 1 0 0,0 0 0 0 0,1 1-1 0 0,-1-1 1 0 0,0 0 0 0 0,0 0 0 0 0,1 0-1 0 0,-1 0 1 0 0,0 0 0 0 0,0 0-1 0 0,1 0 1 0 0,-1 0 0 0 0,0 0 0 0 0,0 0-1 0 0,0-1 1 0 0,1 1 0 0 0,-1 0-1 0 0,0 0 1 0 0,0 0 0 0 0,0 0 0 0 0,1 0-1 0 0,-1 0 1 0 0,0 0 0 0 0,0 0-1 0 0,0-1 1 0 0,1 1 0 0 0,-1 0 0 0 0,0 0-1 0 0,0 0 1 0 0,0 0 0 0 0,0-1-8 0 0,6-4 97 0 0,-1-1-1 0 0,0 0 1 0 0,0 0 0 0 0,-1-1 0 0 0,0 1-1 0 0,0-1 1 0 0,0 0 0 0 0,-1 0 0 0 0,0 0-1 0 0,-1 0 1 0 0,1-1 0 0 0,-1 1 0 0 0,0-4-97 0 0,3-14 214 0 0,-1 1 1 0 0,0 0 0 0 0,-2-1 0 0 0,-1-10-215 0 0,0-43 490 0 0,4 0 0 0 0,13-67-490 0 0,-9 78 108 0 0,54-300 151 0 0,-1 130 30 0 0,42-91-289 0 0,-24 84 124 0 0,13-75 23 0 0,69-205 3 0 0,4 101-55 0 0,53-70 1 0 0,238-602 81 0 0,-16 36 5 0 0,-377 910-158 0 0,118-269 44 0 0,-27 90-6 0 0,-65 140-20 0 0,105-254 74 0 0,-46 59 173 0 0,78-329-289 0 0,-215 667 10 0 0,82-270 87 0 0,-77 266-39 0 0,7-10-58 0 0,-23 55 4 0 0,0 0 0 0 0,1 1 0 0 0,0 0 0 0 0,-1-1 0 0 0,1 1-1 0 0,1 0 1 0 0,-1 0 0 0 0,0 0 0 0 0,1 0 0 0 0,0 1 0 0 0,-1-1 0 0 0,4-2-4 0 0,-6 5 0 0 0,1 0 1 0 0,-1 0 0 0 0,0 0 0 0 0,1 0 0 0 0,-1 0 0 0 0,0 0 0 0 0,1 0-1 0 0,-1 0 1 0 0,0 0 0 0 0,1 0 0 0 0,-1 0 0 0 0,1 0 0 0 0,-1 0 0 0 0,0 0-1 0 0,1 0 1 0 0,-1 0 0 0 0,0 0 0 0 0,1 0 0 0 0,-1 1 0 0 0,0-1 0 0 0,0 0-1 0 0,1 0 1 0 0,-1 0 0 0 0,0 1 0 0 0,1-1 0 0 0,-1 0 0 0 0,0 0 0 0 0,0 1 0 0 0,1-1-1 0 0,-1 0 1 0 0,0 0 0 0 0,0 1 0 0 0,0-1 0 0 0,0 0 0 0 0,1 1 0 0 0,-1-1-1 0 0,0 0 1 0 0,0 1-1 0 0,1 2 8 0 0,0 0 0 0 0,0 0-1 0 0,-1 0 1 0 0,1 0-1 0 0,-1 0 1 0 0,0 1 0 0 0,0-1-1 0 0,0 1-7 0 0,0 179 142 0 0,0-68-108 0 0,0 188-27 0 0,0 501-7 0 0,0-804 0 0 0,5 382 0 0 0,18-66 0 0 0,19 29 0 0 0,1 20 0 0 0,-6 12 0 0 0,18 36 0 0 0,7-38 0 0 0,-26-84 0 0 0,15 90 0 0 0,28-27 0 0 0,-11-55 0 0 0,-34-101 0 0 0,-17-93 0 0 0,4 0 0 0 0,8 8 0 0 0,-5-42 0 0 0,21 37 0 0 0,-25-61 0 0 0,45 120 0 0 0,17 39 0 0 0,-54-146 0 0 0,2-1 0 0 0,23 30 0 0 0,58 72-4091 0 0,-87-127-16361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1.72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3640 546 15880 0 0,'0'-14'172'0'0,"0"-32"2057"0"0,0 43-2104 0 0,-1-1 1 0 0,1 1-1 0 0,-1 0 1 0 0,0-1-1 0 0,0 1 1 0 0,0 0-1 0 0,0 0 1 0 0,-1 0-1 0 0,1 0 1 0 0,-1 0-1 0 0,0 0 1 0 0,0 0-1 0 0,0 0 0 0 0,0 1 1 0 0,-3-3-126 0 0,-7-11 435 0 0,6-1-8 0 0,6 16-402 0 0,0 1 0 0 0,0-1 0 0 0,0 1 0 0 0,0-1 0 0 0,-1 0 0 0 0,1 1 0 0 0,0-1 0 0 0,0 1 0 0 0,0-1-1 0 0,-1 0 1 0 0,1 1 0 0 0,0-1 0 0 0,-1 1 0 0 0,1-1 0 0 0,0 1 0 0 0,-1-1 0 0 0,1 1 0 0 0,-1-1 0 0 0,1 1 0 0 0,-1 0 0 0 0,1-1-1 0 0,-1 1 1 0 0,1-1 0 0 0,-1 1 0 0 0,1 0 0 0 0,-1 0 0 0 0,1-1 0 0 0,-1 1 0 0 0,0 0 0 0 0,1 0 0 0 0,-1 0 0 0 0,0 0 0 0 0,1-1-1 0 0,-1 1 1 0 0,1 0 0 0 0,-1 0 0 0 0,0 0 0 0 0,1 0 0 0 0,-1 1 0 0 0,0-1-25 0 0,-1 0 51 0 0,0 0-1 0 0,-1-1 1 0 0,1 1 0 0 0,0 0 0 0 0,0-1-1 0 0,0 1 1 0 0,0-1 0 0 0,0 0 0 0 0,0 0-1 0 0,0 0 1 0 0,0 0 0 0 0,0 0 0 0 0,0 0-1 0 0,0 0 1 0 0,0-1-51 0 0,-23-26 330 0 0,8 8-130 0 0,-3-1-46 0 0,-1 1 1 0 0,-1 1 0 0 0,-1 1-1 0 0,0 2 1 0 0,-2-1-155 0 0,9 7 70 0 0,0 1 0 0 0,0 0 1 0 0,0 1-1 0 0,-1 1 0 0 0,0 0 0 0 0,-1 2 1 0 0,1 0-1 0 0,-1 1 0 0 0,-8-1-70 0 0,3 0 36 0 0,-254-44 30 0 0,46 9-61 0 0,169 27-2 0 0,-30-5 7 0 0,-9 3-10 0 0,13 10 41 0 0,-1 3-1 0 0,1 4 1 0 0,0 4 0 0 0,-75 15-41 0 0,66-2 187 0 0,-21 11-187 0 0,-16 3 131 0 0,93-25-92 0 0,-64 15 284 0 0,-42 18-323 0 0,117-31 103 0 0,1-2 0 0 0,-4 0-103 0 0,24-6 25 0 0,-64 14 182 0 0,65-14-182 0 0,0 1 1 0 0,1 0 0 0 0,-1 1-1 0 0,1 0 1 0 0,-1 0-1 0 0,1 1 1 0 0,0 0-26 0 0,-1 1 40 0 0,-1 1 0 0 0,1 0-1 0 0,1 1 1 0 0,0 0 0 0 0,0 0 0 0 0,0 0 0 0 0,1 1 0 0 0,0 0 0 0 0,-4 8-40 0 0,3-3 64 0 0,-1 0 0 0 0,-1 0 0 0 0,-1-1 1 0 0,-4 4-65 0 0,-22 33 107 0 0,21-20-30 0 0,1 0 1 0 0,1 1 0 0 0,-4 18-78 0 0,2-4 97 0 0,13-41-81 0 0,1 0 0 0 0,-1 0 0 0 0,0 0 0 0 0,0 0 0 0 0,0 0 0 0 0,-1 0 0 0 0,1-1 0 0 0,-1 1 0 0 0,0-1 0 0 0,-2 2-16 0 0,-10 9 47 0 0,-33 35 46 0 0,25-18-63 0 0,1 1 0 0 0,0 3-30 0 0,16-26 5 0 0,0-1 1 0 0,1 1-1 0 0,0 1 0 0 0,0-1 1 0 0,1 1-1 0 0,0-1 0 0 0,1 1 1 0 0,0 0-1 0 0,1 1 0 0 0,0-1 1 0 0,0 0-1 0 0,1 1 0 0 0,0-1 1 0 0,1 1-1 0 0,1 8-5 0 0,-1 449 152 0 0,1-417-131 0 0,3-1 0 0 0,2 0 0 0 0,2 0 0 0 0,2-1 0 0 0,4 6-21 0 0,-14-52 0 0 0,15 59 11 0 0,45 166 17 0 0,-52-204-23 0 0,1 0 0 0 0,1 0 0 0 0,1-1 0 0 0,1-1 0 0 0,1 0 0 0 0,1-1 0 0 0,1 0 0 0 0,1-1 0 0 0,6 5-5 0 0,20 17 32 0 0,-28-29-13 0 0,0 1 1 0 0,-1 0 0 0 0,0 1 0 0 0,-2 0 0 0 0,1 1 0 0 0,-2 0 0 0 0,1 2-20 0 0,-6-8 12 0 0,9 19 39 0 0,1-1 1 0 0,1 0 0 0 0,8 7-52 0 0,15 15 41 0 0,-37-47-38 0 0,0-1 0 0 0,0 0 0 0 0,-1 1 0 0 0,1-1 0 0 0,0 1 0 0 0,-1-1 0 0 0,0 1 0 0 0,1 0 0 0 0,-1 0 0 0 0,0 0 0 0 0,0-1 0 0 0,-1 1 0 0 0,1 0 0 0 0,-1 0 0 0 0,1 1-3 0 0,3 17 14 0 0,-1-14-4 0 0,1 0-1 0 0,0 0 1 0 0,1-1 0 0 0,-1 0 0 0 0,1 0 0 0 0,1 0 0 0 0,-1 0 0 0 0,1-1-1 0 0,0 0 1 0 0,0 0 0 0 0,4 2-10 0 0,17 16 73 0 0,-26-22-68 0 0,-1-1-1 0 0,1 1 1 0 0,-1-1-1 0 0,1 1 1 0 0,-1-1 0 0 0,1 1-1 0 0,-1-1 1 0 0,0 1-1 0 0,1 0 1 0 0,-1-1 0 0 0,0 1-1 0 0,1 0 1 0 0,-1-1-1 0 0,0 1 1 0 0,0 0 0 0 0,0-1-1 0 0,1 1 1 0 0,-1 0-1 0 0,0 0 1 0 0,0-1-1 0 0,0 1 1 0 0,0 0 0 0 0,0-1-1 0 0,-1 1 1 0 0,1 0-1 0 0,0-1 1 0 0,0 1-5 0 0,-1 5 20 0 0,1 57 59 0 0,0-58-43 0 0,0-5 2 0 0,0 0-22 0 0,0 0 0 0 0,0-5 6 0 0,0-60 56 0 0,0 63-75 0 0,0 1-1 0 0,0-1 0 0 0,0 0 0 0 0,1 1 0 0 0,-1-1 0 0 0,0 1 0 0 0,1-1 0 0 0,-1 0 0 0 0,1 1 0 0 0,-1-1 0 0 0,1 1 1 0 0,0 0-1 0 0,0-1 0 0 0,0 0-2 0 0,5-6 4 0 0,0 0 0 0 0,0 1-1 0 0,0 0 1 0 0,1 0 0 0 0,0 1 0 0 0,0 0 0 0 0,1 0 0 0 0,0 0 0 0 0,0 1 0 0 0,0 1 0 0 0,3-2-4 0 0,25-11 6 0 0,1 1 0 0 0,8 0-6 0 0,-12 4 5 0 0,246-101 21 0 0,-191 81-10 0 0,1 3-1 0 0,1 4 0 0 0,9 3-15 0 0,-64 18 5 0 0,1 1 0 0 0,0 2 0 0 0,0 1 0 0 0,13 3-5 0 0,577 64 54 0 0,195 71 31 0 0,-561-81-47 0 0,-3 12-1 0 0,11 16-37 0 0,-152-42 17 0 0,-3 5 0 0 0,-1 5-1 0 0,-3 5 1 0 0,38 30-17 0 0,132 102 13 0 0,-239-162-11 0 0,31 23 12 0 0,27 27-14 0 0,-67-51 5 0 0,-2 2 1 0 0,-2 1-1 0 0,0 2 1 0 0,12 20-6 0 0,-12-12 9 0 0,-1 2 1 0 0,-2 1 0 0 0,-1 1 0 0 0,-3 1-1 0 0,13 42-9 0 0,-22-51 17 0 0,-2 1 1 0 0,-1 0-1 0 0,-2 0 0 0 0,-1 0 0 0 0,-2 1 0 0 0,-2-1 0 0 0,-1 1 0 0 0,-4 24-17 0 0,-4-4 45 0 0,-3 0-1 0 0,-13 40-44 0 0,-16 35 87 0 0,-5 0-87 0 0,18-63 29 0 0,-3 0 1 0 0,-30 48-30 0 0,38-83 13 0 0,-2 0 0 0 0,-1-1 0 0 0,-1-1 0 0 0,-2-2 0 0 0,-26 23-13 0 0,-31 20 58 0 0,-49 30-58 0 0,127-99 2 0 0,-26 20 6 0 0,-252 183 56 0 0,200-151-31 0 0,-3-4-1 0 0,-44 18-32 0 0,51-36 26 0 0,-2-3 0 0 0,-1-4 0 0 0,-66 13-26 0 0,-321 63 74 0 0,109-8-16 0 0,113-27 28 0 0,-79 3-86 0 0,183-50 56 0 0,-72-3-56 0 0,-134-5 53 0 0,120-6-19 0 0,43 3-5 0 0,-60 2 5 0 0,162-13-26 0 0,0-4 1 0 0,0-3-1 0 0,-27-9-8 0 0,56 5 5 0 0,1-3-1 0 0,-1-2 0 0 0,2-3 1 0 0,-27-14-5 0 0,-9-11 22 0 0,-74-47-22 0 0,160 88 1 0 0,-68-40 18 0 0,-33-28-19 0 0,83 53 3 0 0,1-1-1 0 0,0-1 1 0 0,2-1 0 0 0,0 0-1 0 0,-16-24-2 0 0,16 15 12 0 0,1-1-1 0 0,1-1 0 0 0,2 0 0 0 0,-11-33-11 0 0,-38-137-20 0 0,18 53-3839 0 0,37 123-15531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3:03.02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2875 13445 20503 0 0,'5'-4'0'0'0,"0"0"0"0"0,0 0 0 0 0,0 0 0 0 0,1 1 0 0 0,-1-1 0 0 0,1 2 0 0 0,0-1 0 0 0,-1 0 0 0 0,1 1 0 0 0,1 0 0 0 0,-1 1 0 0 0,0-1 0 0 0,0 1 0 0 0,6 0 0 0 0,25-7 0 0 0,14-4 239 0 0,-1-2-1 0 0,0-3 1 0 0,-1-2-1 0 0,27-15-238 0 0,-43 17 227 0 0,-1-2 1 0 0,-1-2-1 0 0,-1-1 1 0 0,-1-1-1 0 0,-1-1 0 0 0,-1-1 1 0 0,12-16-228 0 0,139-183 1077 0 0,-140 174-877 0 0,-21 28-116 0 0,340-479 1215 0 0,288-563 306 0 0,-548 872-1335 0 0,-8-3 0 0 0,-8-4 0 0 0,11-66-270 0 0,129-513 394 0 0,-77 14-56 0 0,-86 370 5 0 0,-17-4-343 0 0,-26 32 295 0 0,-18-82-295 0 0,-10 146 101 0 0,-32-157-101 0 0,6 214 26 0 0,-11 1 0 0 0,-22-36-26 0 0,-20-29 57 0 0,-117-256-57 0 0,100 322 46 0 0,-11 5 0 0 0,-75-100-46 0 0,30 81 211 0 0,-165-190-211 0 0,-128-87 210 0 0,388 455-179 0 0,-40-45 18 0 0,-345-383 148 0 0,-114-58 11 0 0,312 341-134 0 0,-61-27-74 0 0,38 51 47 0 0,-27 1-47 0 0,64 55 47 0 0,-152-62-47 0 0,-183-37-3829 0 0,460 197-15484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2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4016 15 18191 0 0,'1'-1'13'0'0,"0"0"0"0"0,1 0 0 0 0,-1 0 0 0 0,0 0 0 0 0,1 0 0 0 0,-1 0 0 0 0,0 0 0 0 0,1 1 0 0 0,-1-1 0 0 0,1 0 0 0 0,-1 1 0 0 0,1-1 0 0 0,-1 1 0 0 0,1 0 0 0 0,0-1 0 0 0,-1 1-13 0 0,83-2 1744 0 0,-71 2-1200 0 0,-59 0 4466 0 0,-286 0-3044 0 0,132 0-1397 0 0,-277 0-53 0 0,-94 0-233 0 0,49 2-59 0 0,57 15 1 0 0,317-5-6 0 0,-115 24-219 0 0,131-6 173 0 0,-73 29-173 0 0,180-51 14 0 0,-232 66 139 0 0,137-49 15 0 0,-18-2-168 0 0,-59 3-3657 0 0,158-21-15301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5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4219 1 17983 0 0,'0'0'1090'0'0,"0"0"3"0"0,-53 29-2 0 0,1-1-801 0 0,-83 44 1457 0 0,-104 77-1747 0 0,173-101 953 0 0,-37 36-953 0 0,-85 92 930 0 0,21-13-368 0 0,-272 260 324 0 0,138-152-384 0 0,-48 69 126 0 0,142-135-307 0 0,-75 64-77 0 0,277-264-240 0 0,-119 113 190 0 0,5 7-194 0 0,-17 48 143 0 0,89-111-92 0 0,-377 460 255 0 0,311-388-244 0 0,-173 183 109 0 0,250-280-160 0 0,2 1-1 0 0,2 1 1 0 0,2 2 0 0 0,1 2-1 0 0,-5 14-10 0 0,-46 84 30 0 0,-9-11-3681 0 0,70-104-14704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6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4897 3329 17583 0 0,'-10'1'148'0'0,"-12"-2"816"0"0,21 1-928 0 0,0-1 0 0 0,1 1 0 0 0,-1 0 0 0 0,1 0 1 0 0,-1-1-1 0 0,0 1 0 0 0,1 0 0 0 0,-1-1 0 0 0,1 1 1 0 0,-1-1-1 0 0,1 1 0 0 0,-1-1 0 0 0,1 1 0 0 0,0-1 1 0 0,-1 1-1 0 0,1-1 0 0 0,0 0 0 0 0,-1 1 0 0 0,1-1 1 0 0,0 1-1 0 0,0-1 0 0 0,-1 0 0 0 0,1 1 0 0 0,0-1 1 0 0,0 0-1 0 0,0 1 0 0 0,0-1 0 0 0,0 0 0 0 0,0 1 1 0 0,0-1-1 0 0,0 0-36 0 0,-4-12 562 0 0,3 12-505 0 0,-1-1-1 0 0,0 0 0 0 0,0 0 0 0 0,0 1 1 0 0,-1 0-1 0 0,1-1 0 0 0,0 1 1 0 0,0 0-1 0 0,-1 0 0 0 0,-1-1-56 0 0,-94-28 756 0 0,35 12-459 0 0,-132-44 1197 0 0,-159-75-1494 0 0,31-7 718 0 0,-93-29-35 0 0,-32-26-150 0 0,41-13-35 0 0,44 8 4 0 0,235 129-35 0 0,-67-57-467 0 0,118 72 264 0 0,-58-61-264 0 0,-55-73 223 0 0,98 99-114 0 0,-160-160 165 0 0,252 255-273 0 0,-277-288 268 0 0,88 51-64 0 0,166 207-177 0 0,-143-183 196 0 0,121 155-112 0 0,-3 3 0 0 0,-37-34-112 0 0,3 19-3430 0 0,-46-28 3430 0 0,128 98 0 0 0,-46-34-18049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6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6696 476 17791 0 0,'1'-10'0'0'0,"0"-7"0"0"0,-2 13 0 0 0,-1 0 0 0 0,1 0 0 0 0,-1 0 0 0 0,0 0 0 0 0,0 1 0 0 0,-2-5 0 0 0,-7-8 128 0 0,-1 0-1 0 0,0 1 1 0 0,-1 1-1 0 0,-1 0 0 0 0,0 0 1 0 0,-1 2-1 0 0,0-1 1 0 0,-1 2-1 0 0,-14-8-127 0 0,-18-5 575 0 0,-2 3 0 0 0,0 1 0 0 0,-1 3 0 0 0,-23-4-575 0 0,72 21 9 0 0,-60-19 401 0 0,-195-50 806 0 0,195 56-903 0 0,-1 2 0 0 0,0 4 1 0 0,-19 1-314 0 0,26 4 184 0 0,-115-6 333 0 0,-115-20 127 0 0,87 20-385 0 0,1 10 0 0 0,0 8 0 0 0,0 9 0 0 0,-11 10-259 0 0,-101 24 308 0 0,239-41-251 0 0,-63 10 115 0 0,0 7-1 0 0,-47 19-171 0 0,-101 48 187 0 0,-60 14-2 0 0,314-101-171 0 0,-271 93 137 0 0,178-49 9 0 0,-38 28-160 0 0,-96 63 161 0 0,127-57-70 0 0,3 6 0 0 0,4 4-1 0 0,-20 30-90 0 0,37-19 94 0 0,4 5 0 0 0,-21 38-94 0 0,68-84 30 0 0,-147 198 98 0 0,59-56 236 0 0,-103 211-364 0 0,197-327 93 0 0,4 2 0 0 0,-21 72-93 0 0,26-39 91 0 0,5 2-1 0 0,1 26-90 0 0,-31 280 155 0 0,39-210-7 0 0,10 0 0 0 0,13 190-148 0 0,40 25 135 0 0,-22-301-98 0 0,5-1-1 0 0,9 5-36 0 0,-5-52 21 0 0,4-2 0 0 0,4-2 0 0 0,14 22-21 0 0,139 247 57 0 0,-108-218 13 0 0,73 92-70 0 0,-84-142 32 0 0,4-4 0 0 0,3-3 0 0 0,4-4 1 0 0,4-3-1 0 0,2-3 0 0 0,23 9-32 0 0,258 167 97 0 0,-108-86 52 0 0,92 35-149 0 0,-228-136 37 0 0,3-6 0 0 0,2-5-1 0 0,2-6 1 0 0,36 4-37 0 0,-20-17 52 0 0,0-6-1 0 0,56-2-51 0 0,33-5 39 0 0,0-10-1 0 0,0-11 1 0 0,0-9 0 0 0,-1-11-1 0 0,-1-10 1 0 0,12-13-39 0 0,-10-10 50 0 0,-2-9-1 0 0,181-81-49 0 0,-221 66 26 0 0,-5-9 0 0 0,-3-7 0 0 0,71-57-26 0 0,-36 4 47 0 0,22-33-47 0 0,-110 77 23 0 0,-4-5 1 0 0,36-47-24 0 0,-74 58 15 0 0,-5-4 1 0 0,-4-3-1 0 0,9-26-15 0 0,-25 29 25 0 0,-5-2-1 0 0,-4-4 0 0 0,-5-1 0 0 0,-5-3 0 0 0,-5-1 1 0 0,23-111-25 0 0,-34 104 37 0 0,-5-1 0 0 0,7-118-37 0 0,-27 119 24 0 0,-4 0 0 0 0,-6-1 0 0 0,-7-6-24 0 0,-2-2 16 0 0,-5 0 0 0 0,-6 1 0 0 0,-6 1 0 0 0,-6 2 0 0 0,-38-84-16 0 0,10 56 17 0 0,-7 4 0 0 0,-6 2-1 0 0,-6 4 1 0 0,-81-100-17 0 0,62 113 14 0 0,-72-65-14 0 0,-127-108 19 0 0,279 282-17 0 0,-318-298 15 0 0,8 37-3968 0 0,264 225-15865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9T10:52:27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1 17887 0 0,'0'0'1312'0'0,"0"0"0"0"0,0 0-1 0 0,0 0-79 0 0,14 43-293 0 0,44 137-70 0 0,-55-170-725 0 0,0 1 1 0 0,0-1-1 0 0,-1 1 1 0 0,0 0-1 0 0,-1 0 1 0 0,-1 9-145 0 0,1 12 423 0 0,0-2 37 0 0,-2 1 1 0 0,-4 30-461 0 0,-10 1 351 0 0,6-28-51 0 0,1 1-1 0 0,-1 19-299 0 0,-23 164 416 0 0,-32 108-206 0 0,5-34-83 0 0,40-175 0 0 0,0 56-127 0 0,12 160 149 0 0,2-56-1 0 0,-5-130-54 0 0,2-31 30 0 0,5 0 0 0 0,5 7-124 0 0,13 85 139 0 0,-1-36 220 0 0,-7 125-359 0 0,-9-256 34 0 0,0 27 106 0 0,4 35-140 0 0,2-62 49 0 0,2 0 0 0 0,2 0 0 0 0,6 18-49 0 0,41 114 132 0 0,-39-125-97 0 0,42 132 116 0 0,-40-128-81 0 0,3-1 1 0 0,2-1-1 0 0,2-2 1 0 0,24 35-71 0 0,29 56 87 0 0,-59-100-63 0 0,-7-13 4 0 0,2 0 0 0 0,1-1 0 0 0,1 0 0 0 0,7 7-28 0 0,42 54-3849 0 0,-51-66-15678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7659088"/>
            <a:ext cx="39779575" cy="16293159"/>
          </a:xfrm>
        </p:spPr>
        <p:txBody>
          <a:bodyPr anchor="b"/>
          <a:lstStyle>
            <a:lvl1pPr algn="ctr"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24580574"/>
            <a:ext cx="35099625" cy="11299043"/>
          </a:xfrm>
        </p:spPr>
        <p:txBody>
          <a:bodyPr/>
          <a:lstStyle>
            <a:lvl1pPr marL="0" indent="0" algn="ctr">
              <a:buNone/>
              <a:defRPr sz="12283"/>
            </a:lvl1pPr>
            <a:lvl2pPr marL="2339995" indent="0" algn="ctr">
              <a:buNone/>
              <a:defRPr sz="10236"/>
            </a:lvl2pPr>
            <a:lvl3pPr marL="4679991" indent="0" algn="ctr">
              <a:buNone/>
              <a:defRPr sz="9213"/>
            </a:lvl3pPr>
            <a:lvl4pPr marL="7019986" indent="0" algn="ctr">
              <a:buNone/>
              <a:defRPr sz="8189"/>
            </a:lvl4pPr>
            <a:lvl5pPr marL="9359981" indent="0" algn="ctr">
              <a:buNone/>
              <a:defRPr sz="8189"/>
            </a:lvl5pPr>
            <a:lvl6pPr marL="11699977" indent="0" algn="ctr">
              <a:buNone/>
              <a:defRPr sz="8189"/>
            </a:lvl6pPr>
            <a:lvl7pPr marL="14039972" indent="0" algn="ctr">
              <a:buNone/>
              <a:defRPr sz="8189"/>
            </a:lvl7pPr>
            <a:lvl8pPr marL="16379967" indent="0" algn="ctr">
              <a:buNone/>
              <a:defRPr sz="8189"/>
            </a:lvl8pPr>
            <a:lvl9pPr marL="18719963" indent="0" algn="ctr">
              <a:buNone/>
              <a:defRPr sz="8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5" y="2491640"/>
            <a:ext cx="10091142" cy="39660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8" y="2491640"/>
            <a:ext cx="29688433" cy="39660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59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3" y="11667389"/>
            <a:ext cx="40364569" cy="19467289"/>
          </a:xfrm>
        </p:spPr>
        <p:txBody>
          <a:bodyPr anchor="b"/>
          <a:lstStyle>
            <a:lvl1pPr>
              <a:defRPr sz="30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3" y="31318846"/>
            <a:ext cx="40364569" cy="10237387"/>
          </a:xfrm>
        </p:spPr>
        <p:txBody>
          <a:bodyPr/>
          <a:lstStyle>
            <a:lvl1pPr marL="0" indent="0">
              <a:buNone/>
              <a:defRPr sz="12283">
                <a:solidFill>
                  <a:schemeClr val="tx1"/>
                </a:solidFill>
              </a:defRPr>
            </a:lvl1pPr>
            <a:lvl2pPr marL="2339995" indent="0">
              <a:buNone/>
              <a:defRPr sz="10236">
                <a:solidFill>
                  <a:schemeClr val="tx1">
                    <a:tint val="75000"/>
                  </a:schemeClr>
                </a:solidFill>
              </a:defRPr>
            </a:lvl2pPr>
            <a:lvl3pPr marL="4679991" indent="0">
              <a:buNone/>
              <a:defRPr sz="9213">
                <a:solidFill>
                  <a:schemeClr val="tx1">
                    <a:tint val="75000"/>
                  </a:schemeClr>
                </a:solidFill>
              </a:defRPr>
            </a:lvl3pPr>
            <a:lvl4pPr marL="7019986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4pPr>
            <a:lvl5pPr marL="9359981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5pPr>
            <a:lvl6pPr marL="1169997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6pPr>
            <a:lvl7pPr marL="14039972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7pPr>
            <a:lvl8pPr marL="1637996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8pPr>
            <a:lvl9pPr marL="18719963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2458200"/>
            <a:ext cx="19889788" cy="29693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491650"/>
            <a:ext cx="40364569" cy="9045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6" y="11472381"/>
            <a:ext cx="19798379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6" y="17094818"/>
            <a:ext cx="19798379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9" y="11472381"/>
            <a:ext cx="19895883" cy="5622437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9" y="17094818"/>
            <a:ext cx="19895883" cy="25143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6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3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6738272"/>
            <a:ext cx="23692247" cy="33257978"/>
          </a:xfrm>
        </p:spPr>
        <p:txBody>
          <a:bodyPr/>
          <a:lstStyle>
            <a:lvl1pPr>
              <a:defRPr sz="16378"/>
            </a:lvl1pPr>
            <a:lvl2pPr>
              <a:defRPr sz="14331"/>
            </a:lvl2pPr>
            <a:lvl3pPr>
              <a:defRPr sz="12283"/>
            </a:lvl3pPr>
            <a:lvl4pPr>
              <a:defRPr sz="10236"/>
            </a:lvl4pPr>
            <a:lvl5pPr>
              <a:defRPr sz="10236"/>
            </a:lvl5pPr>
            <a:lvl6pPr>
              <a:defRPr sz="10236"/>
            </a:lvl6pPr>
            <a:lvl7pPr>
              <a:defRPr sz="10236"/>
            </a:lvl7pPr>
            <a:lvl8pPr>
              <a:defRPr sz="10236"/>
            </a:lvl8pPr>
            <a:lvl9pPr>
              <a:defRPr sz="10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4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119967"/>
            <a:ext cx="15094057" cy="10919883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6738272"/>
            <a:ext cx="23692247" cy="33257978"/>
          </a:xfrm>
        </p:spPr>
        <p:txBody>
          <a:bodyPr anchor="t"/>
          <a:lstStyle>
            <a:lvl1pPr marL="0" indent="0">
              <a:buNone/>
              <a:defRPr sz="16378"/>
            </a:lvl1pPr>
            <a:lvl2pPr marL="2339995" indent="0">
              <a:buNone/>
              <a:defRPr sz="14331"/>
            </a:lvl2pPr>
            <a:lvl3pPr marL="4679991" indent="0">
              <a:buNone/>
              <a:defRPr sz="12283"/>
            </a:lvl3pPr>
            <a:lvl4pPr marL="7019986" indent="0">
              <a:buNone/>
              <a:defRPr sz="10236"/>
            </a:lvl4pPr>
            <a:lvl5pPr marL="9359981" indent="0">
              <a:buNone/>
              <a:defRPr sz="10236"/>
            </a:lvl5pPr>
            <a:lvl6pPr marL="11699977" indent="0">
              <a:buNone/>
              <a:defRPr sz="10236"/>
            </a:lvl6pPr>
            <a:lvl7pPr marL="14039972" indent="0">
              <a:buNone/>
              <a:defRPr sz="10236"/>
            </a:lvl7pPr>
            <a:lvl8pPr marL="16379967" indent="0">
              <a:buNone/>
              <a:defRPr sz="10236"/>
            </a:lvl8pPr>
            <a:lvl9pPr marL="18719963" indent="0">
              <a:buNone/>
              <a:defRPr sz="10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4039850"/>
            <a:ext cx="15094057" cy="26010559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9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2491650"/>
            <a:ext cx="40364569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2458200"/>
            <a:ext cx="40364569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54D2-316B-49F3-BDB4-4576B0C25021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43376214"/>
            <a:ext cx="15794831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43376214"/>
            <a:ext cx="10529888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CF8E-1B97-4F94-98C5-24A66605C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91" rtl="0" eaLnBrk="1" latinLnBrk="0" hangingPunct="1">
        <a:lnSpc>
          <a:spcPct val="90000"/>
        </a:lnSpc>
        <a:spcBef>
          <a:spcPct val="0"/>
        </a:spcBef>
        <a:buNone/>
        <a:defRPr sz="2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98" indent="-1169998" algn="l" defTabSz="4679991" rtl="0" eaLnBrk="1" latinLnBrk="0" hangingPunct="1">
        <a:lnSpc>
          <a:spcPct val="90000"/>
        </a:lnSpc>
        <a:spcBef>
          <a:spcPts val="5118"/>
        </a:spcBef>
        <a:buFont typeface="Arial" panose="020B0604020202020204" pitchFamily="34" charset="0"/>
        <a:buChar char="•"/>
        <a:defRPr sz="14331" kern="1200">
          <a:solidFill>
            <a:schemeClr val="tx1"/>
          </a:solidFill>
          <a:latin typeface="+mn-lt"/>
          <a:ea typeface="+mn-ea"/>
          <a:cs typeface="+mn-cs"/>
        </a:defRPr>
      </a:lvl1pPr>
      <a:lvl2pPr marL="3509993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2283" kern="1200">
          <a:solidFill>
            <a:schemeClr val="tx1"/>
          </a:solidFill>
          <a:latin typeface="+mn-lt"/>
          <a:ea typeface="+mn-ea"/>
          <a:cs typeface="+mn-cs"/>
        </a:defRPr>
      </a:lvl2pPr>
      <a:lvl3pPr marL="5849988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0236" kern="1200">
          <a:solidFill>
            <a:schemeClr val="tx1"/>
          </a:solidFill>
          <a:latin typeface="+mn-lt"/>
          <a:ea typeface="+mn-ea"/>
          <a:cs typeface="+mn-cs"/>
        </a:defRPr>
      </a:lvl3pPr>
      <a:lvl4pPr marL="818998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10529979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9974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520997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7549965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9889960" indent="-1169998" algn="l" defTabSz="4679991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1pPr>
      <a:lvl2pPr marL="2339995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2pPr>
      <a:lvl3pPr marL="467999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3pPr>
      <a:lvl4pPr marL="7019986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9359981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169997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4039972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67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8719963" algn="l" defTabSz="4679991" rtl="0" eaLnBrk="1" latinLnBrk="0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79BA0-4A3F-4FDE-8962-CF222B386DA9}"/>
              </a:ext>
            </a:extLst>
          </p:cNvPr>
          <p:cNvSpPr/>
          <p:nvPr/>
        </p:nvSpPr>
        <p:spPr>
          <a:xfrm>
            <a:off x="0" y="0"/>
            <a:ext cx="3600000" cy="4679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0EDE2-E0E2-4859-973C-825DB1477E43}"/>
              </a:ext>
            </a:extLst>
          </p:cNvPr>
          <p:cNvSpPr/>
          <p:nvPr/>
        </p:nvSpPr>
        <p:spPr>
          <a:xfrm>
            <a:off x="43199500" y="0"/>
            <a:ext cx="3600000" cy="4679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624B1-39E7-4039-B97B-FC0D5D33AF92}"/>
              </a:ext>
            </a:extLst>
          </p:cNvPr>
          <p:cNvSpPr/>
          <p:nvPr/>
        </p:nvSpPr>
        <p:spPr>
          <a:xfrm>
            <a:off x="0" y="0"/>
            <a:ext cx="467995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E5C21-3C9E-40C8-85F7-3B6472B22853}"/>
              </a:ext>
            </a:extLst>
          </p:cNvPr>
          <p:cNvSpPr/>
          <p:nvPr/>
        </p:nvSpPr>
        <p:spPr>
          <a:xfrm>
            <a:off x="0" y="43199500"/>
            <a:ext cx="467995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8E5BE-F875-41AD-BD6A-B640FB20F407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ISO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320EB-2292-4AD8-9B44-2BEACBAE2192}"/>
              </a:ext>
            </a:extLst>
          </p:cNvPr>
          <p:cNvSpPr txBox="1"/>
          <p:nvPr/>
        </p:nvSpPr>
        <p:spPr>
          <a:xfrm>
            <a:off x="3600000" y="27718339"/>
            <a:ext cx="39599500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254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135206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 err="1">
                <a:solidFill>
                  <a:schemeClr val="bg1"/>
                </a:solidFill>
                <a:latin typeface="Futura New Bold" panose="020B0902020204020203" pitchFamily="34" charset="0"/>
              </a:rPr>
              <a:t>Img</a:t>
            </a:r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955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Crop</a:t>
            </a:r>
          </a:p>
        </p:txBody>
      </p:sp>
    </p:spTree>
    <p:extLst>
      <p:ext uri="{BB962C8B-B14F-4D97-AF65-F5344CB8AC3E}">
        <p14:creationId xmlns:p14="http://schemas.microsoft.com/office/powerpoint/2010/main" val="364010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22539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FPS</a:t>
            </a:r>
          </a:p>
        </p:txBody>
      </p:sp>
    </p:spTree>
    <p:extLst>
      <p:ext uri="{BB962C8B-B14F-4D97-AF65-F5344CB8AC3E}">
        <p14:creationId xmlns:p14="http://schemas.microsoft.com/office/powerpoint/2010/main" val="34221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DE52AA-C206-4C0B-9E89-4ADD6A93BD0C}"/>
              </a:ext>
            </a:extLst>
          </p:cNvPr>
          <p:cNvGrpSpPr/>
          <p:nvPr/>
        </p:nvGrpSpPr>
        <p:grpSpPr>
          <a:xfrm>
            <a:off x="0" y="0"/>
            <a:ext cx="46799500" cy="46799500"/>
            <a:chOff x="0" y="0"/>
            <a:chExt cx="46799500" cy="46799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279BA0-4A3F-4FDE-8962-CF222B386DA9}"/>
                </a:ext>
              </a:extLst>
            </p:cNvPr>
            <p:cNvSpPr/>
            <p:nvPr/>
          </p:nvSpPr>
          <p:spPr>
            <a:xfrm>
              <a:off x="0" y="0"/>
              <a:ext cx="5400000" cy="46799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30EDE2-E0E2-4859-973C-825DB1477E43}"/>
                </a:ext>
              </a:extLst>
            </p:cNvPr>
            <p:cNvSpPr/>
            <p:nvPr/>
          </p:nvSpPr>
          <p:spPr>
            <a:xfrm>
              <a:off x="41399500" y="0"/>
              <a:ext cx="5400000" cy="46799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624B1-39E7-4039-B97B-FC0D5D33AF92}"/>
                </a:ext>
              </a:extLst>
            </p:cNvPr>
            <p:cNvSpPr/>
            <p:nvPr/>
          </p:nvSpPr>
          <p:spPr>
            <a:xfrm>
              <a:off x="0" y="0"/>
              <a:ext cx="46799500" cy="54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5E5C21-3C9E-40C8-85F7-3B6472B22853}"/>
                </a:ext>
              </a:extLst>
            </p:cNvPr>
            <p:cNvSpPr/>
            <p:nvPr/>
          </p:nvSpPr>
          <p:spPr>
            <a:xfrm>
              <a:off x="0" y="41399500"/>
              <a:ext cx="46799500" cy="54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D2C82-4A42-430C-9DEC-C17E095747BE}"/>
              </a:ext>
            </a:extLst>
          </p:cNvPr>
          <p:cNvGrpSpPr/>
          <p:nvPr/>
        </p:nvGrpSpPr>
        <p:grpSpPr>
          <a:xfrm>
            <a:off x="-1646640" y="-1128120"/>
            <a:ext cx="3188160" cy="2800800"/>
            <a:chOff x="-1646640" y="-1128120"/>
            <a:chExt cx="3188160" cy="28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6F75E4-2324-4CEC-BD68-AD9501E82F56}"/>
                    </a:ext>
                  </a:extLst>
                </p14:cNvPr>
                <p14:cNvContentPartPr/>
                <p14:nvPr/>
              </p14:nvContentPartPr>
              <p14:xfrm>
                <a:off x="-906840" y="-957120"/>
                <a:ext cx="1680120" cy="210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6F75E4-2324-4CEC-BD68-AD9501E82F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911160" y="-961440"/>
                  <a:ext cx="1688760" cy="21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D1C507-F536-4E11-A64A-AEA996A2760B}"/>
                    </a:ext>
                  </a:extLst>
                </p14:cNvPr>
                <p14:cNvContentPartPr/>
                <p14:nvPr/>
              </p14:nvContentPartPr>
              <p14:xfrm>
                <a:off x="-257400" y="-941640"/>
                <a:ext cx="1015200" cy="171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D1C507-F536-4E11-A64A-AEA996A27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261720" y="-945960"/>
                  <a:ext cx="102384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40BC1B-0E7A-4DFF-9124-000619DE4911}"/>
                    </a:ext>
                  </a:extLst>
                </p14:cNvPr>
                <p14:cNvContentPartPr/>
                <p14:nvPr/>
              </p14:nvContentPartPr>
              <p14:xfrm>
                <a:off x="-1646640" y="-1128120"/>
                <a:ext cx="3188160" cy="280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40BC1B-0E7A-4DFF-9124-000619DE49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1650960" y="-1132440"/>
                  <a:ext cx="3196800" cy="28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AB7B28-BF57-4B8F-9318-0CA2E63DF3FD}"/>
                  </a:ext>
                </a:extLst>
              </p14:cNvPr>
              <p14:cNvContentPartPr/>
              <p14:nvPr/>
            </p14:nvContentPartPr>
            <p14:xfrm>
              <a:off x="-4948920" y="-1279680"/>
              <a:ext cx="1546560" cy="317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AB7B28-BF57-4B8F-9318-0CA2E63DF3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4953240" y="-1284000"/>
                <a:ext cx="1555200" cy="31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DE33E2-71B3-4AF8-8CF3-7708F8A32DAB}"/>
                  </a:ext>
                </a:extLst>
              </p14:cNvPr>
              <p14:cNvContentPartPr/>
              <p14:nvPr/>
            </p14:nvContentPartPr>
            <p14:xfrm>
              <a:off x="-4947120" y="645600"/>
              <a:ext cx="1489320" cy="114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DE33E2-71B3-4AF8-8CF3-7708F8A32D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951440" y="641280"/>
                <a:ext cx="149796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97620-1C89-4409-BC39-48FF12E346A4}"/>
              </a:ext>
            </a:extLst>
          </p:cNvPr>
          <p:cNvGrpSpPr/>
          <p:nvPr/>
        </p:nvGrpSpPr>
        <p:grpSpPr>
          <a:xfrm>
            <a:off x="44982000" y="-1118040"/>
            <a:ext cx="5607720" cy="3190320"/>
            <a:chOff x="44982000" y="-1118040"/>
            <a:chExt cx="5607720" cy="31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654417-A662-493C-92A0-B22799ECB83F}"/>
                    </a:ext>
                  </a:extLst>
                </p14:cNvPr>
                <p14:cNvContentPartPr/>
                <p14:nvPr/>
              </p14:nvContentPartPr>
              <p14:xfrm>
                <a:off x="45956880" y="-277800"/>
                <a:ext cx="1518840" cy="1535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654417-A662-493C-92A0-B22799ECB8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2560" y="-282120"/>
                  <a:ext cx="152748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DECA14-1BA2-4ECD-8D07-0EFB6BE368FD}"/>
                    </a:ext>
                  </a:extLst>
                </p14:cNvPr>
                <p14:cNvContentPartPr/>
                <p14:nvPr/>
              </p14:nvContentPartPr>
              <p14:xfrm>
                <a:off x="45754200" y="-261960"/>
                <a:ext cx="1763280" cy="119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DECA14-1BA2-4ECD-8D07-0EFB6BE368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749880" y="-266280"/>
                  <a:ext cx="177192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6CEE37-7D5A-452F-A443-F4CE1867C528}"/>
                    </a:ext>
                  </a:extLst>
                </p14:cNvPr>
                <p14:cNvContentPartPr/>
                <p14:nvPr/>
              </p14:nvContentPartPr>
              <p14:xfrm>
                <a:off x="44982000" y="-1118040"/>
                <a:ext cx="3023280" cy="292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6CEE37-7D5A-452F-A443-F4CE1867C5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77680" y="-1122360"/>
                  <a:ext cx="30319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24CB1-AA33-4708-898F-C496C607ACCC}"/>
                    </a:ext>
                  </a:extLst>
                </p14:cNvPr>
                <p14:cNvContentPartPr/>
                <p14:nvPr/>
              </p14:nvContentPartPr>
              <p14:xfrm>
                <a:off x="48999960" y="-256920"/>
                <a:ext cx="212400" cy="182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24CB1-AA33-4708-898F-C496C607AC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95640" y="-261240"/>
                  <a:ext cx="221040" cy="18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968D9D-5F64-4FAA-A377-DB1FAAA97F97}"/>
                    </a:ext>
                  </a:extLst>
                </p14:cNvPr>
                <p14:cNvContentPartPr/>
                <p14:nvPr/>
              </p14:nvContentPartPr>
              <p14:xfrm>
                <a:off x="48354120" y="-945960"/>
                <a:ext cx="2235600" cy="301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968D9D-5F64-4FAA-A377-DB1FAAA97F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49800" y="-950280"/>
                  <a:ext cx="2244240" cy="30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29C2F9-75DF-4BDD-95F9-71CDAF5806B0}"/>
              </a:ext>
            </a:extLst>
          </p:cNvPr>
          <p:cNvGrpSpPr/>
          <p:nvPr/>
        </p:nvGrpSpPr>
        <p:grpSpPr>
          <a:xfrm>
            <a:off x="-4646520" y="45395040"/>
            <a:ext cx="6567480" cy="2929680"/>
            <a:chOff x="-4646520" y="45395040"/>
            <a:chExt cx="6567480" cy="29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1AAFA3-09A5-4630-ACB7-CD6021852313}"/>
                    </a:ext>
                  </a:extLst>
                </p14:cNvPr>
                <p14:cNvContentPartPr/>
                <p14:nvPr/>
              </p14:nvContentPartPr>
              <p14:xfrm>
                <a:off x="-381240" y="46038360"/>
                <a:ext cx="1430280" cy="185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1AAFA3-09A5-4630-ACB7-CD60218523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385560" y="46034040"/>
                  <a:ext cx="1438920" cy="18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BAE589-0BBF-4953-8B8F-50DC9B3E0F27}"/>
                    </a:ext>
                  </a:extLst>
                </p14:cNvPr>
                <p14:cNvContentPartPr/>
                <p14:nvPr/>
              </p14:nvContentPartPr>
              <p14:xfrm>
                <a:off x="-443880" y="46162920"/>
                <a:ext cx="1201680" cy="146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BAE589-0BBF-4953-8B8F-50DC9B3E0F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-448200" y="46158600"/>
                  <a:ext cx="1210320" cy="14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5D6E5B-1782-4A8D-A3D6-5DFF5D5FCFDC}"/>
                    </a:ext>
                  </a:extLst>
                </p14:cNvPr>
                <p14:cNvContentPartPr/>
                <p14:nvPr/>
              </p14:nvContentPartPr>
              <p14:xfrm>
                <a:off x="-1274040" y="45552360"/>
                <a:ext cx="3195000" cy="2772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5D6E5B-1782-4A8D-A3D6-5DFF5D5FCF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278360" y="45548040"/>
                  <a:ext cx="3203640" cy="27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4435A3-8740-4DC4-9B29-2CD4B9E83DFF}"/>
                    </a:ext>
                  </a:extLst>
                </p14:cNvPr>
                <p14:cNvContentPartPr/>
                <p14:nvPr/>
              </p14:nvContentPartPr>
              <p14:xfrm>
                <a:off x="-4646520" y="45395040"/>
                <a:ext cx="1967040" cy="254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4435A3-8740-4DC4-9B29-2CD4B9E83D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-4650840" y="45390720"/>
                  <a:ext cx="1975680" cy="255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03E252-222D-4DBF-A3CD-AD8F21E46C71}"/>
              </a:ext>
            </a:extLst>
          </p:cNvPr>
          <p:cNvGrpSpPr/>
          <p:nvPr/>
        </p:nvGrpSpPr>
        <p:grpSpPr>
          <a:xfrm>
            <a:off x="44634240" y="45280920"/>
            <a:ext cx="6579360" cy="3138840"/>
            <a:chOff x="44634240" y="45280920"/>
            <a:chExt cx="6579360" cy="31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C640C2-7A0D-4D84-A0E1-C1089A2CEBCE}"/>
                    </a:ext>
                  </a:extLst>
                </p14:cNvPr>
                <p14:cNvContentPartPr/>
                <p14:nvPr/>
              </p14:nvContentPartPr>
              <p14:xfrm>
                <a:off x="45983160" y="45825600"/>
                <a:ext cx="1648800" cy="188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C640C2-7A0D-4D84-A0E1-C1089A2CEB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78840" y="45821280"/>
                  <a:ext cx="1657440" cy="18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88708E-B840-4399-BA18-3265E95F16C8}"/>
                    </a:ext>
                  </a:extLst>
                </p14:cNvPr>
                <p14:cNvContentPartPr/>
                <p14:nvPr/>
              </p14:nvContentPartPr>
              <p14:xfrm>
                <a:off x="45842760" y="45934680"/>
                <a:ext cx="1680120" cy="1692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88708E-B840-4399-BA18-3265E95F16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38080" y="45930360"/>
                  <a:ext cx="168876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B01F7B-F423-4348-8535-641BC5869DF5}"/>
                    </a:ext>
                  </a:extLst>
                </p14:cNvPr>
                <p14:cNvContentPartPr/>
                <p14:nvPr/>
              </p14:nvContentPartPr>
              <p14:xfrm>
                <a:off x="44634240" y="45280920"/>
                <a:ext cx="3528720" cy="313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B01F7B-F423-4348-8535-641BC5869D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629920" y="45276600"/>
                  <a:ext cx="3537360" cy="31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5BA481-592A-416B-96E6-502A2BAFDC3B}"/>
                    </a:ext>
                  </a:extLst>
                </p14:cNvPr>
                <p14:cNvContentPartPr/>
                <p14:nvPr/>
              </p14:nvContentPartPr>
              <p14:xfrm>
                <a:off x="49306320" y="45712200"/>
                <a:ext cx="218520" cy="193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5BA481-592A-416B-96E6-502A2BAFDC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301640" y="45707880"/>
                  <a:ext cx="227160" cy="19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F5A96-03CB-4E9A-B3E5-4342D459DB7A}"/>
                    </a:ext>
                  </a:extLst>
                </p14:cNvPr>
                <p14:cNvContentPartPr/>
                <p14:nvPr/>
              </p14:nvContentPartPr>
              <p14:xfrm>
                <a:off x="48052800" y="45562080"/>
                <a:ext cx="3160800" cy="222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F5A96-03CB-4E9A-B3E5-4342D459DB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48480" y="45557760"/>
                  <a:ext cx="3169440" cy="22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186FED-84E0-4519-B314-734B281FBF8F}"/>
              </a:ext>
            </a:extLst>
          </p:cNvPr>
          <p:cNvGrpSpPr/>
          <p:nvPr/>
        </p:nvGrpSpPr>
        <p:grpSpPr>
          <a:xfrm>
            <a:off x="3918240" y="4622520"/>
            <a:ext cx="28694160" cy="11993040"/>
            <a:chOff x="3918240" y="4622520"/>
            <a:chExt cx="28694160" cy="119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4C171D-7B62-4DE4-AF35-582F9373FD60}"/>
                    </a:ext>
                  </a:extLst>
                </p14:cNvPr>
                <p14:cNvContentPartPr/>
                <p14:nvPr/>
              </p14:nvContentPartPr>
              <p14:xfrm>
                <a:off x="3918240" y="4622520"/>
                <a:ext cx="2868120" cy="231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4C171D-7B62-4DE4-AF35-582F9373FD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9240" y="4613520"/>
                  <a:ext cx="2885760" cy="23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86AA60-B3C9-42B6-AA7C-C1DA1DDB81B9}"/>
                    </a:ext>
                  </a:extLst>
                </p14:cNvPr>
                <p14:cNvContentPartPr/>
                <p14:nvPr/>
              </p14:nvContentPartPr>
              <p14:xfrm>
                <a:off x="3971160" y="4718640"/>
                <a:ext cx="2319480" cy="287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86AA60-B3C9-42B6-AA7C-C1DA1DDB81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6840" y="4714320"/>
                  <a:ext cx="2328120" cy="28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F080FF-83D6-41DE-B669-C7F476D9285A}"/>
                    </a:ext>
                  </a:extLst>
                </p14:cNvPr>
                <p14:cNvContentPartPr/>
                <p14:nvPr/>
              </p14:nvContentPartPr>
              <p14:xfrm>
                <a:off x="4023000" y="4806120"/>
                <a:ext cx="2423160" cy="173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F080FF-83D6-41DE-B669-C7F476D928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8680" y="4801800"/>
                  <a:ext cx="2431800" cy="17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170A02-C4B2-43C9-98D3-033B0ADBE9F7}"/>
                    </a:ext>
                  </a:extLst>
                </p14:cNvPr>
                <p14:cNvContentPartPr/>
                <p14:nvPr/>
              </p14:nvContentPartPr>
              <p14:xfrm>
                <a:off x="7070040" y="6710160"/>
                <a:ext cx="2859840" cy="3148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170A02-C4B2-43C9-98D3-033B0ADBE9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5720" y="6705840"/>
                  <a:ext cx="2868480" cy="31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A6D7E6-3E0F-4907-A4BB-E0B13DB7A23B}"/>
                    </a:ext>
                  </a:extLst>
                </p14:cNvPr>
                <p14:cNvContentPartPr/>
                <p14:nvPr/>
              </p14:nvContentPartPr>
              <p14:xfrm>
                <a:off x="7305120" y="10476840"/>
                <a:ext cx="1455480" cy="315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A6D7E6-3E0F-4907-A4BB-E0B13DB7A2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0800" y="10472520"/>
                  <a:ext cx="1464120" cy="31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697560-4771-4038-B528-28C4CA76BFC7}"/>
                    </a:ext>
                  </a:extLst>
                </p14:cNvPr>
                <p14:cNvContentPartPr/>
                <p14:nvPr/>
              </p14:nvContentPartPr>
              <p14:xfrm>
                <a:off x="8910720" y="12260640"/>
                <a:ext cx="1441080" cy="142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697560-4771-4038-B528-28C4CA76BF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06400" y="12256320"/>
                  <a:ext cx="1449720" cy="14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93AF67-C5B9-4BF6-A3F2-E58E72EE8F30}"/>
                    </a:ext>
                  </a:extLst>
                </p14:cNvPr>
                <p14:cNvContentPartPr/>
                <p14:nvPr/>
              </p14:nvContentPartPr>
              <p14:xfrm>
                <a:off x="10928880" y="12053640"/>
                <a:ext cx="723600" cy="107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93AF67-C5B9-4BF6-A3F2-E58E72EE8F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24560" y="12049320"/>
                  <a:ext cx="732240" cy="10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BA6C4C-4403-4A2E-A9EA-3AABBD3F3CC9}"/>
                    </a:ext>
                  </a:extLst>
                </p14:cNvPr>
                <p14:cNvContentPartPr/>
                <p14:nvPr/>
              </p14:nvContentPartPr>
              <p14:xfrm>
                <a:off x="10580400" y="11794080"/>
                <a:ext cx="1362960" cy="174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BA6C4C-4403-4A2E-A9EA-3AABBD3F3C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76080" y="11789760"/>
                  <a:ext cx="1371600" cy="17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BFFD49-0A33-4E65-BA80-61ED9D3A6249}"/>
                    </a:ext>
                  </a:extLst>
                </p14:cNvPr>
                <p14:cNvContentPartPr/>
                <p14:nvPr/>
              </p14:nvContentPartPr>
              <p14:xfrm>
                <a:off x="13419720" y="12460080"/>
                <a:ext cx="1310760" cy="102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BFFD49-0A33-4E65-BA80-61ED9D3A62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415400" y="12455760"/>
                  <a:ext cx="1319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06038D-28A7-4CC8-993C-366902FA910D}"/>
                    </a:ext>
                  </a:extLst>
                </p14:cNvPr>
                <p14:cNvContentPartPr/>
                <p14:nvPr/>
              </p14:nvContentPartPr>
              <p14:xfrm>
                <a:off x="13970880" y="11934120"/>
                <a:ext cx="203040" cy="1198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06038D-28A7-4CC8-993C-366902FA91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66560" y="11929800"/>
                  <a:ext cx="21168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81FC00-EA8A-430B-9D09-2199E74D656B}"/>
                    </a:ext>
                  </a:extLst>
                </p14:cNvPr>
                <p14:cNvContentPartPr/>
                <p14:nvPr/>
              </p14:nvContentPartPr>
              <p14:xfrm>
                <a:off x="15130440" y="10454160"/>
                <a:ext cx="1253520" cy="230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81FC00-EA8A-430B-9D09-2199E74D65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26120" y="10449840"/>
                  <a:ext cx="1262160" cy="23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2D685F-A7E3-491E-AD75-B61FF3DA64BE}"/>
                    </a:ext>
                  </a:extLst>
                </p14:cNvPr>
                <p14:cNvContentPartPr/>
                <p14:nvPr/>
              </p14:nvContentPartPr>
              <p14:xfrm>
                <a:off x="16873200" y="10637760"/>
                <a:ext cx="1832040" cy="302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2D685F-A7E3-491E-AD75-B61FF3DA64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68880" y="10633440"/>
                  <a:ext cx="1840680" cy="30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B02971-CD7B-4601-A568-71E3B5D38CB5}"/>
                    </a:ext>
                  </a:extLst>
                </p14:cNvPr>
                <p14:cNvContentPartPr/>
                <p14:nvPr/>
              </p14:nvContentPartPr>
              <p14:xfrm>
                <a:off x="14891400" y="12489240"/>
                <a:ext cx="1929600" cy="609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B02971-CD7B-4601-A568-71E3B5D38C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887080" y="12484920"/>
                  <a:ext cx="19382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BE1B05-66DE-45E4-8017-8A5AEFE387C2}"/>
                    </a:ext>
                  </a:extLst>
                </p14:cNvPr>
                <p14:cNvContentPartPr/>
                <p14:nvPr/>
              </p14:nvContentPartPr>
              <p14:xfrm>
                <a:off x="19119240" y="12971640"/>
                <a:ext cx="936360" cy="159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BE1B05-66DE-45E4-8017-8A5AEFE387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14920" y="12967320"/>
                  <a:ext cx="94500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90F0DD-DC79-4217-A644-FF3A24F6DA63}"/>
                    </a:ext>
                  </a:extLst>
                </p14:cNvPr>
                <p14:cNvContentPartPr/>
                <p14:nvPr/>
              </p14:nvContentPartPr>
              <p14:xfrm>
                <a:off x="21100320" y="11452800"/>
                <a:ext cx="1253880" cy="1671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90F0DD-DC79-4217-A644-FF3A24F6DA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96000" y="11448480"/>
                  <a:ext cx="1262520" cy="16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872EA7-9FB9-4949-847A-F64A4C397742}"/>
                    </a:ext>
                  </a:extLst>
                </p14:cNvPr>
                <p14:cNvContentPartPr/>
                <p14:nvPr/>
              </p14:nvContentPartPr>
              <p14:xfrm>
                <a:off x="20307240" y="11752680"/>
                <a:ext cx="4245480" cy="486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872EA7-9FB9-4949-847A-F64A4C3977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02920" y="11748360"/>
                  <a:ext cx="4254120" cy="48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D3E2DF-92CB-4922-8EAD-15A8CCCEC3D9}"/>
                    </a:ext>
                  </a:extLst>
                </p14:cNvPr>
                <p14:cNvContentPartPr/>
                <p14:nvPr/>
              </p14:nvContentPartPr>
              <p14:xfrm>
                <a:off x="25385400" y="11980920"/>
                <a:ext cx="925920" cy="353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D3E2DF-92CB-4922-8EAD-15A8CCCEC3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381080" y="11976600"/>
                  <a:ext cx="934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A941B4-8569-4F92-A9CC-29A8C555E44D}"/>
                    </a:ext>
                  </a:extLst>
                </p14:cNvPr>
                <p14:cNvContentPartPr/>
                <p14:nvPr/>
              </p14:nvContentPartPr>
              <p14:xfrm>
                <a:off x="25837560" y="11498520"/>
                <a:ext cx="151200" cy="139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A941B4-8569-4F92-A9CC-29A8C555E4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833240" y="11494200"/>
                  <a:ext cx="159840" cy="13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148C8B-DB14-4168-A3EB-5BE1886450D5}"/>
                    </a:ext>
                  </a:extLst>
                </p14:cNvPr>
                <p14:cNvContentPartPr/>
                <p14:nvPr/>
              </p14:nvContentPartPr>
              <p14:xfrm>
                <a:off x="27049320" y="9776640"/>
                <a:ext cx="1550160" cy="2427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148C8B-DB14-4168-A3EB-5BE1886450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045000" y="9772320"/>
                  <a:ext cx="1558800" cy="24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6058A05-76B7-451C-8336-CF15B20521D1}"/>
                    </a:ext>
                  </a:extLst>
                </p14:cNvPr>
                <p14:cNvContentPartPr/>
                <p14:nvPr/>
              </p14:nvContentPartPr>
              <p14:xfrm>
                <a:off x="27283320" y="12375480"/>
                <a:ext cx="1760760" cy="34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6058A05-76B7-451C-8336-CF15B20521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79000" y="12371160"/>
                  <a:ext cx="1769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ABC175-5BE0-4C3E-8FEB-B4B7E56A0C36}"/>
                    </a:ext>
                  </a:extLst>
                </p14:cNvPr>
                <p14:cNvContentPartPr/>
                <p14:nvPr/>
              </p14:nvContentPartPr>
              <p14:xfrm>
                <a:off x="29150280" y="10176240"/>
                <a:ext cx="2141640" cy="232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ABC175-5BE0-4C3E-8FEB-B4B7E56A0C3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45960" y="10171920"/>
                  <a:ext cx="2150280" cy="23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AE9EEA-A515-4858-A426-398D3F0DE7FA}"/>
                    </a:ext>
                  </a:extLst>
                </p14:cNvPr>
                <p14:cNvContentPartPr/>
                <p14:nvPr/>
              </p14:nvContentPartPr>
              <p14:xfrm>
                <a:off x="30595680" y="8375520"/>
                <a:ext cx="2016720" cy="4840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AE9EEA-A515-4858-A426-398D3F0DE7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91360" y="8371200"/>
                  <a:ext cx="2025360" cy="48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01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79095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Active </a:t>
            </a:r>
          </a:p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Camera(s)</a:t>
            </a:r>
          </a:p>
        </p:txBody>
      </p:sp>
    </p:spTree>
    <p:extLst>
      <p:ext uri="{BB962C8B-B14F-4D97-AF65-F5344CB8AC3E}">
        <p14:creationId xmlns:p14="http://schemas.microsoft.com/office/powerpoint/2010/main" val="11811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Shutter</a:t>
            </a:r>
          </a:p>
        </p:txBody>
      </p:sp>
    </p:spTree>
    <p:extLst>
      <p:ext uri="{BB962C8B-B14F-4D97-AF65-F5344CB8AC3E}">
        <p14:creationId xmlns:p14="http://schemas.microsoft.com/office/powerpoint/2010/main" val="332793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ISO</a:t>
            </a:r>
          </a:p>
        </p:txBody>
      </p:sp>
    </p:spTree>
    <p:extLst>
      <p:ext uri="{BB962C8B-B14F-4D97-AF65-F5344CB8AC3E}">
        <p14:creationId xmlns:p14="http://schemas.microsoft.com/office/powerpoint/2010/main" val="29870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4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9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AWB</a:t>
            </a:r>
          </a:p>
        </p:txBody>
      </p:sp>
    </p:spTree>
    <p:extLst>
      <p:ext uri="{BB962C8B-B14F-4D97-AF65-F5344CB8AC3E}">
        <p14:creationId xmlns:p14="http://schemas.microsoft.com/office/powerpoint/2010/main" val="42115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Red </a:t>
            </a:r>
          </a:p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gain</a:t>
            </a:r>
          </a:p>
        </p:txBody>
      </p:sp>
    </p:spTree>
    <p:extLst>
      <p:ext uri="{BB962C8B-B14F-4D97-AF65-F5344CB8AC3E}">
        <p14:creationId xmlns:p14="http://schemas.microsoft.com/office/powerpoint/2010/main" val="167095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81C29-D269-4979-99B4-CFAC867C5DB4}"/>
              </a:ext>
            </a:extLst>
          </p:cNvPr>
          <p:cNvSpPr txBox="1"/>
          <p:nvPr/>
        </p:nvSpPr>
        <p:spPr>
          <a:xfrm>
            <a:off x="3600000" y="3600000"/>
            <a:ext cx="39599500" cy="1286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Blue </a:t>
            </a:r>
          </a:p>
          <a:p>
            <a:r>
              <a:rPr lang="en-GB" sz="41500" u="sng" dirty="0">
                <a:solidFill>
                  <a:schemeClr val="bg1"/>
                </a:solidFill>
                <a:latin typeface="Futura New Bold" panose="020B0902020204020203" pitchFamily="34" charset="0"/>
              </a:rPr>
              <a:t>gain</a:t>
            </a:r>
          </a:p>
        </p:txBody>
      </p:sp>
    </p:spTree>
    <p:extLst>
      <p:ext uri="{BB962C8B-B14F-4D97-AF65-F5344CB8AC3E}">
        <p14:creationId xmlns:p14="http://schemas.microsoft.com/office/powerpoint/2010/main" val="31115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4CCCFB197AC4CB82B149DAE8A0D30" ma:contentTypeVersion="9" ma:contentTypeDescription="Crée un document." ma:contentTypeScope="" ma:versionID="95dc301aa0146744ff57a2c1639495b9">
  <xsd:schema xmlns:xsd="http://www.w3.org/2001/XMLSchema" xmlns:xs="http://www.w3.org/2001/XMLSchema" xmlns:p="http://schemas.microsoft.com/office/2006/metadata/properties" xmlns:ns3="974b766b-50ac-440a-9d21-500d5bba3a65" targetNamespace="http://schemas.microsoft.com/office/2006/metadata/properties" ma:root="true" ma:fieldsID="0feeb051c1476662c3c41b23eee7ef54" ns3:_="">
    <xsd:import namespace="974b766b-50ac-440a-9d21-500d5bba3a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b766b-50ac-440a-9d21-500d5bba3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95B5B5-F181-44AC-844B-F48EF2D14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4b766b-50ac-440a-9d21-500d5bba3a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5E9EDB-E06E-4E56-8BCC-DE9DFA790F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AD6433-F0FD-4D4E-8667-5F6FE89970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21</Words>
  <Application>Microsoft Office PowerPoint</Application>
  <PresentationFormat>Custom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Futura New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 Gaist</dc:creator>
  <cp:lastModifiedBy>Phileas Dazeley Gaist</cp:lastModifiedBy>
  <cp:revision>26</cp:revision>
  <dcterms:created xsi:type="dcterms:W3CDTF">2020-04-29T07:30:27Z</dcterms:created>
  <dcterms:modified xsi:type="dcterms:W3CDTF">2020-04-29T17:24:56Z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0x0101008074CCCFB197AC4CB82B149DAE8A0D30</vt:lpwstr>
  </property>
</Properties>
</file>