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30094" y="2729767"/>
            <a:ext cx="1289948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Data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6415" y="2729767"/>
            <a:ext cx="2657268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Structures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0057" y="2729767"/>
            <a:ext cx="1041674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and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95947" y="3400302"/>
            <a:ext cx="2706979" cy="1474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Algorithms</a:t>
            </a:r>
            <a:endParaRPr sz="4400">
              <a:latin typeface="Arial"/>
              <a:cs typeface="Arial"/>
            </a:endParaRPr>
          </a:p>
          <a:p>
            <a:pPr marL="286537" marR="327352" algn="ctr">
              <a:lnSpc>
                <a:spcPct val="95825"/>
              </a:lnSpc>
              <a:spcBef>
                <a:spcPts val="3072"/>
              </a:spcBef>
            </a:pPr>
            <a:r>
              <a:rPr dirty="0" smtClean="0" sz="3200" spc="0">
                <a:latin typeface="Arial"/>
                <a:cs typeface="Arial"/>
              </a:rPr>
              <a:t>Chapter</a:t>
            </a:r>
            <a:r>
              <a:rPr dirty="0" smtClean="0" sz="3200" spc="-113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11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4398264" y="3761231"/>
            <a:ext cx="240792" cy="241554"/>
          </a:xfrm>
          <a:custGeom>
            <a:avLst/>
            <a:gdLst/>
            <a:ahLst/>
            <a:cxnLst/>
            <a:rect l="l" t="t" r="r" b="b"/>
            <a:pathLst>
              <a:path w="240791" h="241553">
                <a:moveTo>
                  <a:pt x="0" y="121158"/>
                </a:moveTo>
                <a:lnTo>
                  <a:pt x="880" y="106432"/>
                </a:lnTo>
                <a:lnTo>
                  <a:pt x="3451" y="92237"/>
                </a:lnTo>
                <a:lnTo>
                  <a:pt x="7610" y="78675"/>
                </a:lnTo>
                <a:lnTo>
                  <a:pt x="13254" y="65847"/>
                </a:lnTo>
                <a:lnTo>
                  <a:pt x="20279" y="53855"/>
                </a:lnTo>
                <a:lnTo>
                  <a:pt x="28581" y="42800"/>
                </a:lnTo>
                <a:lnTo>
                  <a:pt x="38058" y="32784"/>
                </a:lnTo>
                <a:lnTo>
                  <a:pt x="48606" y="23907"/>
                </a:lnTo>
                <a:lnTo>
                  <a:pt x="60122" y="16273"/>
                </a:lnTo>
                <a:lnTo>
                  <a:pt x="72502" y="9981"/>
                </a:lnTo>
                <a:lnTo>
                  <a:pt x="85643" y="5134"/>
                </a:lnTo>
                <a:lnTo>
                  <a:pt x="99442" y="1833"/>
                </a:lnTo>
                <a:lnTo>
                  <a:pt x="113795" y="179"/>
                </a:lnTo>
                <a:lnTo>
                  <a:pt x="120396" y="0"/>
                </a:lnTo>
                <a:lnTo>
                  <a:pt x="134964" y="880"/>
                </a:lnTo>
                <a:lnTo>
                  <a:pt x="149024" y="3453"/>
                </a:lnTo>
                <a:lnTo>
                  <a:pt x="162473" y="7619"/>
                </a:lnTo>
                <a:lnTo>
                  <a:pt x="175208" y="13274"/>
                </a:lnTo>
                <a:lnTo>
                  <a:pt x="187125" y="20318"/>
                </a:lnTo>
                <a:lnTo>
                  <a:pt x="198120" y="28649"/>
                </a:lnTo>
                <a:lnTo>
                  <a:pt x="208091" y="38166"/>
                </a:lnTo>
                <a:lnTo>
                  <a:pt x="216934" y="48767"/>
                </a:lnTo>
                <a:lnTo>
                  <a:pt x="224546" y="60350"/>
                </a:lnTo>
                <a:lnTo>
                  <a:pt x="230823" y="72815"/>
                </a:lnTo>
                <a:lnTo>
                  <a:pt x="235662" y="86060"/>
                </a:lnTo>
                <a:lnTo>
                  <a:pt x="238959" y="99983"/>
                </a:lnTo>
                <a:lnTo>
                  <a:pt x="240612" y="114483"/>
                </a:lnTo>
                <a:lnTo>
                  <a:pt x="240792" y="121158"/>
                </a:lnTo>
                <a:lnTo>
                  <a:pt x="239906" y="135771"/>
                </a:lnTo>
                <a:lnTo>
                  <a:pt x="237319" y="149873"/>
                </a:lnTo>
                <a:lnTo>
                  <a:pt x="233134" y="163360"/>
                </a:lnTo>
                <a:lnTo>
                  <a:pt x="227457" y="176126"/>
                </a:lnTo>
                <a:lnTo>
                  <a:pt x="220390" y="188069"/>
                </a:lnTo>
                <a:lnTo>
                  <a:pt x="212040" y="199082"/>
                </a:lnTo>
                <a:lnTo>
                  <a:pt x="202510" y="209062"/>
                </a:lnTo>
                <a:lnTo>
                  <a:pt x="191904" y="217905"/>
                </a:lnTo>
                <a:lnTo>
                  <a:pt x="180327" y="225506"/>
                </a:lnTo>
                <a:lnTo>
                  <a:pt x="167883" y="231761"/>
                </a:lnTo>
                <a:lnTo>
                  <a:pt x="154677" y="236565"/>
                </a:lnTo>
                <a:lnTo>
                  <a:pt x="140813" y="239815"/>
                </a:lnTo>
                <a:lnTo>
                  <a:pt x="126395" y="241405"/>
                </a:lnTo>
                <a:lnTo>
                  <a:pt x="120396" y="241554"/>
                </a:lnTo>
                <a:lnTo>
                  <a:pt x="105782" y="240668"/>
                </a:lnTo>
                <a:lnTo>
                  <a:pt x="91680" y="238081"/>
                </a:lnTo>
                <a:lnTo>
                  <a:pt x="78193" y="233896"/>
                </a:lnTo>
                <a:lnTo>
                  <a:pt x="65427" y="228219"/>
                </a:lnTo>
                <a:lnTo>
                  <a:pt x="53484" y="221152"/>
                </a:lnTo>
                <a:lnTo>
                  <a:pt x="42471" y="212802"/>
                </a:lnTo>
                <a:lnTo>
                  <a:pt x="32491" y="203272"/>
                </a:lnTo>
                <a:lnTo>
                  <a:pt x="23648" y="192666"/>
                </a:lnTo>
                <a:lnTo>
                  <a:pt x="16047" y="181089"/>
                </a:lnTo>
                <a:lnTo>
                  <a:pt x="9792" y="168645"/>
                </a:lnTo>
                <a:lnTo>
                  <a:pt x="4988" y="155439"/>
                </a:lnTo>
                <a:lnTo>
                  <a:pt x="1738" y="141575"/>
                </a:lnTo>
                <a:lnTo>
                  <a:pt x="148" y="127157"/>
                </a:lnTo>
                <a:lnTo>
                  <a:pt x="0" y="121158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433572" y="4245102"/>
            <a:ext cx="241554" cy="241554"/>
          </a:xfrm>
          <a:custGeom>
            <a:avLst/>
            <a:gdLst/>
            <a:ahLst/>
            <a:cxnLst/>
            <a:rect l="l" t="t" r="r" b="b"/>
            <a:pathLst>
              <a:path w="241553" h="241553">
                <a:moveTo>
                  <a:pt x="0" y="120396"/>
                </a:moveTo>
                <a:lnTo>
                  <a:pt x="880" y="105827"/>
                </a:lnTo>
                <a:lnTo>
                  <a:pt x="3453" y="91767"/>
                </a:lnTo>
                <a:lnTo>
                  <a:pt x="7619" y="78318"/>
                </a:lnTo>
                <a:lnTo>
                  <a:pt x="13274" y="65583"/>
                </a:lnTo>
                <a:lnTo>
                  <a:pt x="20318" y="53666"/>
                </a:lnTo>
                <a:lnTo>
                  <a:pt x="28649" y="42671"/>
                </a:lnTo>
                <a:lnTo>
                  <a:pt x="38166" y="32700"/>
                </a:lnTo>
                <a:lnTo>
                  <a:pt x="48767" y="23857"/>
                </a:lnTo>
                <a:lnTo>
                  <a:pt x="60350" y="16245"/>
                </a:lnTo>
                <a:lnTo>
                  <a:pt x="72815" y="9968"/>
                </a:lnTo>
                <a:lnTo>
                  <a:pt x="86060" y="5129"/>
                </a:lnTo>
                <a:lnTo>
                  <a:pt x="99983" y="1832"/>
                </a:lnTo>
                <a:lnTo>
                  <a:pt x="114483" y="179"/>
                </a:lnTo>
                <a:lnTo>
                  <a:pt x="121157" y="0"/>
                </a:lnTo>
                <a:lnTo>
                  <a:pt x="135771" y="885"/>
                </a:lnTo>
                <a:lnTo>
                  <a:pt x="149873" y="3472"/>
                </a:lnTo>
                <a:lnTo>
                  <a:pt x="163360" y="7657"/>
                </a:lnTo>
                <a:lnTo>
                  <a:pt x="176126" y="13334"/>
                </a:lnTo>
                <a:lnTo>
                  <a:pt x="188069" y="20401"/>
                </a:lnTo>
                <a:lnTo>
                  <a:pt x="199082" y="28751"/>
                </a:lnTo>
                <a:lnTo>
                  <a:pt x="209062" y="38281"/>
                </a:lnTo>
                <a:lnTo>
                  <a:pt x="217905" y="48887"/>
                </a:lnTo>
                <a:lnTo>
                  <a:pt x="225506" y="60464"/>
                </a:lnTo>
                <a:lnTo>
                  <a:pt x="231761" y="72908"/>
                </a:lnTo>
                <a:lnTo>
                  <a:pt x="236565" y="86114"/>
                </a:lnTo>
                <a:lnTo>
                  <a:pt x="239815" y="99978"/>
                </a:lnTo>
                <a:lnTo>
                  <a:pt x="241405" y="114396"/>
                </a:lnTo>
                <a:lnTo>
                  <a:pt x="241554" y="120396"/>
                </a:lnTo>
                <a:lnTo>
                  <a:pt x="240673" y="135121"/>
                </a:lnTo>
                <a:lnTo>
                  <a:pt x="238102" y="149316"/>
                </a:lnTo>
                <a:lnTo>
                  <a:pt x="233943" y="162878"/>
                </a:lnTo>
                <a:lnTo>
                  <a:pt x="228299" y="175706"/>
                </a:lnTo>
                <a:lnTo>
                  <a:pt x="221274" y="187698"/>
                </a:lnTo>
                <a:lnTo>
                  <a:pt x="212972" y="198753"/>
                </a:lnTo>
                <a:lnTo>
                  <a:pt x="203495" y="208769"/>
                </a:lnTo>
                <a:lnTo>
                  <a:pt x="192947" y="217646"/>
                </a:lnTo>
                <a:lnTo>
                  <a:pt x="181431" y="225280"/>
                </a:lnTo>
                <a:lnTo>
                  <a:pt x="169051" y="231572"/>
                </a:lnTo>
                <a:lnTo>
                  <a:pt x="155910" y="236419"/>
                </a:lnTo>
                <a:lnTo>
                  <a:pt x="142111" y="239720"/>
                </a:lnTo>
                <a:lnTo>
                  <a:pt x="127758" y="241374"/>
                </a:lnTo>
                <a:lnTo>
                  <a:pt x="121157" y="241554"/>
                </a:lnTo>
                <a:lnTo>
                  <a:pt x="106477" y="240679"/>
                </a:lnTo>
                <a:lnTo>
                  <a:pt x="92324" y="238121"/>
                </a:lnTo>
                <a:lnTo>
                  <a:pt x="78800" y="233981"/>
                </a:lnTo>
                <a:lnTo>
                  <a:pt x="66003" y="228359"/>
                </a:lnTo>
                <a:lnTo>
                  <a:pt x="54036" y="221356"/>
                </a:lnTo>
                <a:lnTo>
                  <a:pt x="42999" y="213072"/>
                </a:lnTo>
                <a:lnTo>
                  <a:pt x="32992" y="203608"/>
                </a:lnTo>
                <a:lnTo>
                  <a:pt x="24115" y="193065"/>
                </a:lnTo>
                <a:lnTo>
                  <a:pt x="16470" y="181542"/>
                </a:lnTo>
                <a:lnTo>
                  <a:pt x="10157" y="169141"/>
                </a:lnTo>
                <a:lnTo>
                  <a:pt x="5276" y="155962"/>
                </a:lnTo>
                <a:lnTo>
                  <a:pt x="1928" y="142106"/>
                </a:lnTo>
                <a:lnTo>
                  <a:pt x="213" y="127672"/>
                </a:lnTo>
                <a:lnTo>
                  <a:pt x="0" y="120396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639312" y="3967734"/>
            <a:ext cx="794004" cy="312420"/>
          </a:xfrm>
          <a:custGeom>
            <a:avLst/>
            <a:gdLst/>
            <a:ahLst/>
            <a:cxnLst/>
            <a:rect l="l" t="t" r="r" b="b"/>
            <a:pathLst>
              <a:path w="794003" h="312420">
                <a:moveTo>
                  <a:pt x="794003" y="0"/>
                </a:moveTo>
                <a:lnTo>
                  <a:pt x="0" y="312420"/>
                </a:lnTo>
              </a:path>
            </a:pathLst>
          </a:custGeom>
          <a:ln w="20091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362194" y="4245102"/>
            <a:ext cx="240792" cy="241554"/>
          </a:xfrm>
          <a:custGeom>
            <a:avLst/>
            <a:gdLst/>
            <a:ahLst/>
            <a:cxnLst/>
            <a:rect l="l" t="t" r="r" b="b"/>
            <a:pathLst>
              <a:path w="240791" h="241553">
                <a:moveTo>
                  <a:pt x="0" y="120396"/>
                </a:moveTo>
                <a:lnTo>
                  <a:pt x="885" y="105782"/>
                </a:lnTo>
                <a:lnTo>
                  <a:pt x="3472" y="91680"/>
                </a:lnTo>
                <a:lnTo>
                  <a:pt x="7657" y="78193"/>
                </a:lnTo>
                <a:lnTo>
                  <a:pt x="13334" y="65427"/>
                </a:lnTo>
                <a:lnTo>
                  <a:pt x="20401" y="53484"/>
                </a:lnTo>
                <a:lnTo>
                  <a:pt x="28751" y="42471"/>
                </a:lnTo>
                <a:lnTo>
                  <a:pt x="38281" y="32491"/>
                </a:lnTo>
                <a:lnTo>
                  <a:pt x="48887" y="23648"/>
                </a:lnTo>
                <a:lnTo>
                  <a:pt x="60464" y="16047"/>
                </a:lnTo>
                <a:lnTo>
                  <a:pt x="72908" y="9792"/>
                </a:lnTo>
                <a:lnTo>
                  <a:pt x="86114" y="4988"/>
                </a:lnTo>
                <a:lnTo>
                  <a:pt x="99978" y="1738"/>
                </a:lnTo>
                <a:lnTo>
                  <a:pt x="114396" y="148"/>
                </a:lnTo>
                <a:lnTo>
                  <a:pt x="120396" y="0"/>
                </a:lnTo>
                <a:lnTo>
                  <a:pt x="135155" y="885"/>
                </a:lnTo>
                <a:lnTo>
                  <a:pt x="149358" y="3472"/>
                </a:lnTo>
                <a:lnTo>
                  <a:pt x="162906" y="7657"/>
                </a:lnTo>
                <a:lnTo>
                  <a:pt x="175700" y="13334"/>
                </a:lnTo>
                <a:lnTo>
                  <a:pt x="187642" y="20401"/>
                </a:lnTo>
                <a:lnTo>
                  <a:pt x="198632" y="28751"/>
                </a:lnTo>
                <a:lnTo>
                  <a:pt x="208573" y="38281"/>
                </a:lnTo>
                <a:lnTo>
                  <a:pt x="217365" y="48887"/>
                </a:lnTo>
                <a:lnTo>
                  <a:pt x="224910" y="60464"/>
                </a:lnTo>
                <a:lnTo>
                  <a:pt x="231109" y="72908"/>
                </a:lnTo>
                <a:lnTo>
                  <a:pt x="235864" y="86114"/>
                </a:lnTo>
                <a:lnTo>
                  <a:pt x="239075" y="99978"/>
                </a:lnTo>
                <a:lnTo>
                  <a:pt x="240645" y="114396"/>
                </a:lnTo>
                <a:lnTo>
                  <a:pt x="240792" y="120396"/>
                </a:lnTo>
                <a:lnTo>
                  <a:pt x="239923" y="135121"/>
                </a:lnTo>
                <a:lnTo>
                  <a:pt x="237383" y="149316"/>
                </a:lnTo>
                <a:lnTo>
                  <a:pt x="233269" y="162878"/>
                </a:lnTo>
                <a:lnTo>
                  <a:pt x="227679" y="175706"/>
                </a:lnTo>
                <a:lnTo>
                  <a:pt x="220711" y="187698"/>
                </a:lnTo>
                <a:lnTo>
                  <a:pt x="212462" y="198753"/>
                </a:lnTo>
                <a:lnTo>
                  <a:pt x="203030" y="208769"/>
                </a:lnTo>
                <a:lnTo>
                  <a:pt x="192512" y="217646"/>
                </a:lnTo>
                <a:lnTo>
                  <a:pt x="181008" y="225280"/>
                </a:lnTo>
                <a:lnTo>
                  <a:pt x="168613" y="231572"/>
                </a:lnTo>
                <a:lnTo>
                  <a:pt x="155426" y="236419"/>
                </a:lnTo>
                <a:lnTo>
                  <a:pt x="141545" y="239720"/>
                </a:lnTo>
                <a:lnTo>
                  <a:pt x="127068" y="241374"/>
                </a:lnTo>
                <a:lnTo>
                  <a:pt x="120396" y="241554"/>
                </a:lnTo>
                <a:lnTo>
                  <a:pt x="105827" y="240673"/>
                </a:lnTo>
                <a:lnTo>
                  <a:pt x="91767" y="238100"/>
                </a:lnTo>
                <a:lnTo>
                  <a:pt x="78318" y="233934"/>
                </a:lnTo>
                <a:lnTo>
                  <a:pt x="65583" y="228279"/>
                </a:lnTo>
                <a:lnTo>
                  <a:pt x="53666" y="221235"/>
                </a:lnTo>
                <a:lnTo>
                  <a:pt x="42671" y="212904"/>
                </a:lnTo>
                <a:lnTo>
                  <a:pt x="32700" y="203387"/>
                </a:lnTo>
                <a:lnTo>
                  <a:pt x="23857" y="192786"/>
                </a:lnTo>
                <a:lnTo>
                  <a:pt x="16245" y="181203"/>
                </a:lnTo>
                <a:lnTo>
                  <a:pt x="9968" y="168738"/>
                </a:lnTo>
                <a:lnTo>
                  <a:pt x="5129" y="155493"/>
                </a:lnTo>
                <a:lnTo>
                  <a:pt x="1832" y="141570"/>
                </a:lnTo>
                <a:lnTo>
                  <a:pt x="179" y="127070"/>
                </a:lnTo>
                <a:lnTo>
                  <a:pt x="0" y="120396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604004" y="3967734"/>
            <a:ext cx="793242" cy="312420"/>
          </a:xfrm>
          <a:custGeom>
            <a:avLst/>
            <a:gdLst/>
            <a:ahLst/>
            <a:cxnLst/>
            <a:rect l="l" t="t" r="r" b="b"/>
            <a:pathLst>
              <a:path w="793241" h="312420">
                <a:moveTo>
                  <a:pt x="0" y="0"/>
                </a:moveTo>
                <a:lnTo>
                  <a:pt x="793242" y="312420"/>
                </a:lnTo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951988" y="4728209"/>
            <a:ext cx="240792" cy="241554"/>
          </a:xfrm>
          <a:custGeom>
            <a:avLst/>
            <a:gdLst/>
            <a:ahLst/>
            <a:cxnLst/>
            <a:rect l="l" t="t" r="r" b="b"/>
            <a:pathLst>
              <a:path w="240792" h="241553">
                <a:moveTo>
                  <a:pt x="0" y="121158"/>
                </a:moveTo>
                <a:lnTo>
                  <a:pt x="880" y="106432"/>
                </a:lnTo>
                <a:lnTo>
                  <a:pt x="3451" y="92237"/>
                </a:lnTo>
                <a:lnTo>
                  <a:pt x="7610" y="78675"/>
                </a:lnTo>
                <a:lnTo>
                  <a:pt x="13254" y="65847"/>
                </a:lnTo>
                <a:lnTo>
                  <a:pt x="20279" y="53855"/>
                </a:lnTo>
                <a:lnTo>
                  <a:pt x="28581" y="42800"/>
                </a:lnTo>
                <a:lnTo>
                  <a:pt x="38058" y="32784"/>
                </a:lnTo>
                <a:lnTo>
                  <a:pt x="48606" y="23907"/>
                </a:lnTo>
                <a:lnTo>
                  <a:pt x="60122" y="16273"/>
                </a:lnTo>
                <a:lnTo>
                  <a:pt x="72502" y="9981"/>
                </a:lnTo>
                <a:lnTo>
                  <a:pt x="85643" y="5134"/>
                </a:lnTo>
                <a:lnTo>
                  <a:pt x="99442" y="1833"/>
                </a:lnTo>
                <a:lnTo>
                  <a:pt x="113795" y="179"/>
                </a:lnTo>
                <a:lnTo>
                  <a:pt x="120396" y="0"/>
                </a:lnTo>
                <a:lnTo>
                  <a:pt x="134964" y="880"/>
                </a:lnTo>
                <a:lnTo>
                  <a:pt x="149024" y="3453"/>
                </a:lnTo>
                <a:lnTo>
                  <a:pt x="162473" y="7619"/>
                </a:lnTo>
                <a:lnTo>
                  <a:pt x="175208" y="13274"/>
                </a:lnTo>
                <a:lnTo>
                  <a:pt x="187125" y="20318"/>
                </a:lnTo>
                <a:lnTo>
                  <a:pt x="198120" y="28649"/>
                </a:lnTo>
                <a:lnTo>
                  <a:pt x="208091" y="38166"/>
                </a:lnTo>
                <a:lnTo>
                  <a:pt x="216934" y="48767"/>
                </a:lnTo>
                <a:lnTo>
                  <a:pt x="224546" y="60350"/>
                </a:lnTo>
                <a:lnTo>
                  <a:pt x="230823" y="72815"/>
                </a:lnTo>
                <a:lnTo>
                  <a:pt x="235662" y="86060"/>
                </a:lnTo>
                <a:lnTo>
                  <a:pt x="238959" y="99983"/>
                </a:lnTo>
                <a:lnTo>
                  <a:pt x="240612" y="114483"/>
                </a:lnTo>
                <a:lnTo>
                  <a:pt x="240792" y="121158"/>
                </a:lnTo>
                <a:lnTo>
                  <a:pt x="239906" y="135771"/>
                </a:lnTo>
                <a:lnTo>
                  <a:pt x="237319" y="149873"/>
                </a:lnTo>
                <a:lnTo>
                  <a:pt x="233134" y="163360"/>
                </a:lnTo>
                <a:lnTo>
                  <a:pt x="227457" y="176126"/>
                </a:lnTo>
                <a:lnTo>
                  <a:pt x="220390" y="188069"/>
                </a:lnTo>
                <a:lnTo>
                  <a:pt x="212040" y="199082"/>
                </a:lnTo>
                <a:lnTo>
                  <a:pt x="202510" y="209062"/>
                </a:lnTo>
                <a:lnTo>
                  <a:pt x="191904" y="217905"/>
                </a:lnTo>
                <a:lnTo>
                  <a:pt x="180327" y="225506"/>
                </a:lnTo>
                <a:lnTo>
                  <a:pt x="167883" y="231761"/>
                </a:lnTo>
                <a:lnTo>
                  <a:pt x="154677" y="236565"/>
                </a:lnTo>
                <a:lnTo>
                  <a:pt x="140813" y="239815"/>
                </a:lnTo>
                <a:lnTo>
                  <a:pt x="126395" y="241405"/>
                </a:lnTo>
                <a:lnTo>
                  <a:pt x="120396" y="241554"/>
                </a:lnTo>
                <a:lnTo>
                  <a:pt x="105782" y="240668"/>
                </a:lnTo>
                <a:lnTo>
                  <a:pt x="91680" y="238081"/>
                </a:lnTo>
                <a:lnTo>
                  <a:pt x="78193" y="233896"/>
                </a:lnTo>
                <a:lnTo>
                  <a:pt x="65427" y="228219"/>
                </a:lnTo>
                <a:lnTo>
                  <a:pt x="53484" y="221152"/>
                </a:lnTo>
                <a:lnTo>
                  <a:pt x="42471" y="212802"/>
                </a:lnTo>
                <a:lnTo>
                  <a:pt x="32491" y="203272"/>
                </a:lnTo>
                <a:lnTo>
                  <a:pt x="23648" y="192666"/>
                </a:lnTo>
                <a:lnTo>
                  <a:pt x="16047" y="181089"/>
                </a:lnTo>
                <a:lnTo>
                  <a:pt x="9792" y="168645"/>
                </a:lnTo>
                <a:lnTo>
                  <a:pt x="4988" y="155439"/>
                </a:lnTo>
                <a:lnTo>
                  <a:pt x="1738" y="141575"/>
                </a:lnTo>
                <a:lnTo>
                  <a:pt x="148" y="127157"/>
                </a:lnTo>
                <a:lnTo>
                  <a:pt x="0" y="121158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072384" y="4450842"/>
            <a:ext cx="397002" cy="277368"/>
          </a:xfrm>
          <a:custGeom>
            <a:avLst/>
            <a:gdLst/>
            <a:ahLst/>
            <a:cxnLst/>
            <a:rect l="l" t="t" r="r" b="b"/>
            <a:pathLst>
              <a:path w="397001" h="277367">
                <a:moveTo>
                  <a:pt x="397001" y="0"/>
                </a:moveTo>
                <a:lnTo>
                  <a:pt x="0" y="277368"/>
                </a:lnTo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639312" y="4450842"/>
            <a:ext cx="397002" cy="277367"/>
          </a:xfrm>
          <a:custGeom>
            <a:avLst/>
            <a:gdLst/>
            <a:ahLst/>
            <a:cxnLst/>
            <a:rect l="l" t="t" r="r" b="b"/>
            <a:pathLst>
              <a:path w="397001" h="277367">
                <a:moveTo>
                  <a:pt x="0" y="0"/>
                </a:moveTo>
                <a:lnTo>
                  <a:pt x="397002" y="277367"/>
                </a:lnTo>
              </a:path>
            </a:pathLst>
          </a:custGeom>
          <a:ln w="2010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001006" y="4450842"/>
            <a:ext cx="396240" cy="277368"/>
          </a:xfrm>
          <a:custGeom>
            <a:avLst/>
            <a:gdLst/>
            <a:ahLst/>
            <a:cxnLst/>
            <a:rect l="l" t="t" r="r" b="b"/>
            <a:pathLst>
              <a:path w="396239" h="277367">
                <a:moveTo>
                  <a:pt x="396239" y="0"/>
                </a:moveTo>
                <a:lnTo>
                  <a:pt x="0" y="277368"/>
                </a:lnTo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567934" y="4450842"/>
            <a:ext cx="397002" cy="277367"/>
          </a:xfrm>
          <a:custGeom>
            <a:avLst/>
            <a:gdLst/>
            <a:ahLst/>
            <a:cxnLst/>
            <a:rect l="l" t="t" r="r" b="b"/>
            <a:pathLst>
              <a:path w="397001" h="277367">
                <a:moveTo>
                  <a:pt x="0" y="0"/>
                </a:moveTo>
                <a:lnTo>
                  <a:pt x="397002" y="277367"/>
                </a:lnTo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831592" y="4934712"/>
            <a:ext cx="155447" cy="277368"/>
          </a:xfrm>
          <a:custGeom>
            <a:avLst/>
            <a:gdLst/>
            <a:ahLst/>
            <a:cxnLst/>
            <a:rect l="l" t="t" r="r" b="b"/>
            <a:pathLst>
              <a:path w="155448" h="277367">
                <a:moveTo>
                  <a:pt x="155448" y="0"/>
                </a:moveTo>
                <a:lnTo>
                  <a:pt x="0" y="277368"/>
                </a:lnTo>
              </a:path>
            </a:pathLst>
          </a:custGeom>
          <a:ln w="10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915917" y="4728209"/>
            <a:ext cx="240792" cy="241554"/>
          </a:xfrm>
          <a:custGeom>
            <a:avLst/>
            <a:gdLst/>
            <a:ahLst/>
            <a:cxnLst/>
            <a:rect l="l" t="t" r="r" b="b"/>
            <a:pathLst>
              <a:path w="240791" h="241553">
                <a:moveTo>
                  <a:pt x="0" y="121158"/>
                </a:moveTo>
                <a:lnTo>
                  <a:pt x="148" y="127157"/>
                </a:lnTo>
                <a:lnTo>
                  <a:pt x="1738" y="141575"/>
                </a:lnTo>
                <a:lnTo>
                  <a:pt x="4988" y="155439"/>
                </a:lnTo>
                <a:lnTo>
                  <a:pt x="9792" y="168645"/>
                </a:lnTo>
                <a:lnTo>
                  <a:pt x="16047" y="181089"/>
                </a:lnTo>
                <a:lnTo>
                  <a:pt x="23648" y="192666"/>
                </a:lnTo>
                <a:lnTo>
                  <a:pt x="32491" y="203272"/>
                </a:lnTo>
                <a:lnTo>
                  <a:pt x="42471" y="212802"/>
                </a:lnTo>
                <a:lnTo>
                  <a:pt x="53484" y="221152"/>
                </a:lnTo>
                <a:lnTo>
                  <a:pt x="65427" y="228219"/>
                </a:lnTo>
                <a:lnTo>
                  <a:pt x="78193" y="233896"/>
                </a:lnTo>
                <a:lnTo>
                  <a:pt x="91680" y="238081"/>
                </a:lnTo>
                <a:lnTo>
                  <a:pt x="105782" y="240668"/>
                </a:lnTo>
                <a:lnTo>
                  <a:pt x="120396" y="241554"/>
                </a:lnTo>
                <a:lnTo>
                  <a:pt x="126460" y="241405"/>
                </a:lnTo>
                <a:lnTo>
                  <a:pt x="141005" y="239815"/>
                </a:lnTo>
                <a:lnTo>
                  <a:pt x="154953" y="236565"/>
                </a:lnTo>
                <a:lnTo>
                  <a:pt x="168207" y="231761"/>
                </a:lnTo>
                <a:lnTo>
                  <a:pt x="180666" y="225506"/>
                </a:lnTo>
                <a:lnTo>
                  <a:pt x="192232" y="217905"/>
                </a:lnTo>
                <a:lnTo>
                  <a:pt x="202808" y="209062"/>
                </a:lnTo>
                <a:lnTo>
                  <a:pt x="212293" y="199082"/>
                </a:lnTo>
                <a:lnTo>
                  <a:pt x="220590" y="188069"/>
                </a:lnTo>
                <a:lnTo>
                  <a:pt x="227599" y="176126"/>
                </a:lnTo>
                <a:lnTo>
                  <a:pt x="233223" y="163360"/>
                </a:lnTo>
                <a:lnTo>
                  <a:pt x="237362" y="149873"/>
                </a:lnTo>
                <a:lnTo>
                  <a:pt x="239918" y="135771"/>
                </a:lnTo>
                <a:lnTo>
                  <a:pt x="240792" y="121158"/>
                </a:lnTo>
                <a:lnTo>
                  <a:pt x="240614" y="114483"/>
                </a:lnTo>
                <a:lnTo>
                  <a:pt x="238983" y="99983"/>
                </a:lnTo>
                <a:lnTo>
                  <a:pt x="235724" y="86060"/>
                </a:lnTo>
                <a:lnTo>
                  <a:pt x="230935" y="72815"/>
                </a:lnTo>
                <a:lnTo>
                  <a:pt x="224713" y="60350"/>
                </a:lnTo>
                <a:lnTo>
                  <a:pt x="217158" y="48767"/>
                </a:lnTo>
                <a:lnTo>
                  <a:pt x="208365" y="38166"/>
                </a:lnTo>
                <a:lnTo>
                  <a:pt x="198433" y="28649"/>
                </a:lnTo>
                <a:lnTo>
                  <a:pt x="187460" y="20318"/>
                </a:lnTo>
                <a:lnTo>
                  <a:pt x="175544" y="13274"/>
                </a:lnTo>
                <a:lnTo>
                  <a:pt x="162781" y="7619"/>
                </a:lnTo>
                <a:lnTo>
                  <a:pt x="149270" y="3453"/>
                </a:lnTo>
                <a:lnTo>
                  <a:pt x="135109" y="880"/>
                </a:lnTo>
                <a:lnTo>
                  <a:pt x="120396" y="0"/>
                </a:lnTo>
                <a:lnTo>
                  <a:pt x="113795" y="179"/>
                </a:lnTo>
                <a:lnTo>
                  <a:pt x="99442" y="1833"/>
                </a:lnTo>
                <a:lnTo>
                  <a:pt x="85643" y="5134"/>
                </a:lnTo>
                <a:lnTo>
                  <a:pt x="72502" y="9981"/>
                </a:lnTo>
                <a:lnTo>
                  <a:pt x="60122" y="16273"/>
                </a:lnTo>
                <a:lnTo>
                  <a:pt x="48606" y="23907"/>
                </a:lnTo>
                <a:lnTo>
                  <a:pt x="38058" y="32784"/>
                </a:lnTo>
                <a:lnTo>
                  <a:pt x="28581" y="42800"/>
                </a:lnTo>
                <a:lnTo>
                  <a:pt x="20279" y="53855"/>
                </a:lnTo>
                <a:lnTo>
                  <a:pt x="13254" y="65847"/>
                </a:lnTo>
                <a:lnTo>
                  <a:pt x="7610" y="78675"/>
                </a:lnTo>
                <a:lnTo>
                  <a:pt x="3451" y="92237"/>
                </a:lnTo>
                <a:lnTo>
                  <a:pt x="880" y="106432"/>
                </a:lnTo>
                <a:lnTo>
                  <a:pt x="0" y="12115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915917" y="4728209"/>
            <a:ext cx="240792" cy="241554"/>
          </a:xfrm>
          <a:custGeom>
            <a:avLst/>
            <a:gdLst/>
            <a:ahLst/>
            <a:cxnLst/>
            <a:rect l="l" t="t" r="r" b="b"/>
            <a:pathLst>
              <a:path w="240791" h="241553">
                <a:moveTo>
                  <a:pt x="0" y="121158"/>
                </a:moveTo>
                <a:lnTo>
                  <a:pt x="880" y="106432"/>
                </a:lnTo>
                <a:lnTo>
                  <a:pt x="3451" y="92237"/>
                </a:lnTo>
                <a:lnTo>
                  <a:pt x="7610" y="78675"/>
                </a:lnTo>
                <a:lnTo>
                  <a:pt x="13254" y="65847"/>
                </a:lnTo>
                <a:lnTo>
                  <a:pt x="20279" y="53855"/>
                </a:lnTo>
                <a:lnTo>
                  <a:pt x="28581" y="42800"/>
                </a:lnTo>
                <a:lnTo>
                  <a:pt x="38058" y="32784"/>
                </a:lnTo>
                <a:lnTo>
                  <a:pt x="48606" y="23907"/>
                </a:lnTo>
                <a:lnTo>
                  <a:pt x="60122" y="16273"/>
                </a:lnTo>
                <a:lnTo>
                  <a:pt x="72502" y="9981"/>
                </a:lnTo>
                <a:lnTo>
                  <a:pt x="85643" y="5134"/>
                </a:lnTo>
                <a:lnTo>
                  <a:pt x="99442" y="1833"/>
                </a:lnTo>
                <a:lnTo>
                  <a:pt x="113795" y="179"/>
                </a:lnTo>
                <a:lnTo>
                  <a:pt x="120396" y="0"/>
                </a:lnTo>
                <a:lnTo>
                  <a:pt x="135109" y="880"/>
                </a:lnTo>
                <a:lnTo>
                  <a:pt x="149270" y="3453"/>
                </a:lnTo>
                <a:lnTo>
                  <a:pt x="162781" y="7619"/>
                </a:lnTo>
                <a:lnTo>
                  <a:pt x="175544" y="13274"/>
                </a:lnTo>
                <a:lnTo>
                  <a:pt x="187460" y="20318"/>
                </a:lnTo>
                <a:lnTo>
                  <a:pt x="198433" y="28649"/>
                </a:lnTo>
                <a:lnTo>
                  <a:pt x="208365" y="38166"/>
                </a:lnTo>
                <a:lnTo>
                  <a:pt x="217158" y="48767"/>
                </a:lnTo>
                <a:lnTo>
                  <a:pt x="224713" y="60350"/>
                </a:lnTo>
                <a:lnTo>
                  <a:pt x="230935" y="72815"/>
                </a:lnTo>
                <a:lnTo>
                  <a:pt x="235724" y="86060"/>
                </a:lnTo>
                <a:lnTo>
                  <a:pt x="238983" y="99983"/>
                </a:lnTo>
                <a:lnTo>
                  <a:pt x="240614" y="114483"/>
                </a:lnTo>
                <a:lnTo>
                  <a:pt x="240792" y="121158"/>
                </a:lnTo>
                <a:lnTo>
                  <a:pt x="239918" y="135771"/>
                </a:lnTo>
                <a:lnTo>
                  <a:pt x="237362" y="149873"/>
                </a:lnTo>
                <a:lnTo>
                  <a:pt x="233223" y="163360"/>
                </a:lnTo>
                <a:lnTo>
                  <a:pt x="227599" y="176126"/>
                </a:lnTo>
                <a:lnTo>
                  <a:pt x="220590" y="188069"/>
                </a:lnTo>
                <a:lnTo>
                  <a:pt x="212293" y="199082"/>
                </a:lnTo>
                <a:lnTo>
                  <a:pt x="202808" y="209062"/>
                </a:lnTo>
                <a:lnTo>
                  <a:pt x="192232" y="217905"/>
                </a:lnTo>
                <a:lnTo>
                  <a:pt x="180666" y="225506"/>
                </a:lnTo>
                <a:lnTo>
                  <a:pt x="168207" y="231761"/>
                </a:lnTo>
                <a:lnTo>
                  <a:pt x="154953" y="236565"/>
                </a:lnTo>
                <a:lnTo>
                  <a:pt x="141005" y="239815"/>
                </a:lnTo>
                <a:lnTo>
                  <a:pt x="126460" y="241405"/>
                </a:lnTo>
                <a:lnTo>
                  <a:pt x="120396" y="241554"/>
                </a:lnTo>
                <a:lnTo>
                  <a:pt x="105782" y="240668"/>
                </a:lnTo>
                <a:lnTo>
                  <a:pt x="91680" y="238081"/>
                </a:lnTo>
                <a:lnTo>
                  <a:pt x="78193" y="233896"/>
                </a:lnTo>
                <a:lnTo>
                  <a:pt x="65427" y="228219"/>
                </a:lnTo>
                <a:lnTo>
                  <a:pt x="53484" y="221152"/>
                </a:lnTo>
                <a:lnTo>
                  <a:pt x="42471" y="212802"/>
                </a:lnTo>
                <a:lnTo>
                  <a:pt x="32491" y="203272"/>
                </a:lnTo>
                <a:lnTo>
                  <a:pt x="23648" y="192666"/>
                </a:lnTo>
                <a:lnTo>
                  <a:pt x="16047" y="181089"/>
                </a:lnTo>
                <a:lnTo>
                  <a:pt x="9792" y="168645"/>
                </a:lnTo>
                <a:lnTo>
                  <a:pt x="4988" y="155439"/>
                </a:lnTo>
                <a:lnTo>
                  <a:pt x="1738" y="141575"/>
                </a:lnTo>
                <a:lnTo>
                  <a:pt x="148" y="127157"/>
                </a:lnTo>
                <a:lnTo>
                  <a:pt x="0" y="121158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879848" y="4728209"/>
            <a:ext cx="241554" cy="241554"/>
          </a:xfrm>
          <a:custGeom>
            <a:avLst/>
            <a:gdLst/>
            <a:ahLst/>
            <a:cxnLst/>
            <a:rect l="l" t="t" r="r" b="b"/>
            <a:pathLst>
              <a:path w="241553" h="241553">
                <a:moveTo>
                  <a:pt x="0" y="121158"/>
                </a:moveTo>
                <a:lnTo>
                  <a:pt x="874" y="106477"/>
                </a:lnTo>
                <a:lnTo>
                  <a:pt x="3432" y="92324"/>
                </a:lnTo>
                <a:lnTo>
                  <a:pt x="7572" y="78800"/>
                </a:lnTo>
                <a:lnTo>
                  <a:pt x="13194" y="66003"/>
                </a:lnTo>
                <a:lnTo>
                  <a:pt x="20197" y="54036"/>
                </a:lnTo>
                <a:lnTo>
                  <a:pt x="28481" y="42999"/>
                </a:lnTo>
                <a:lnTo>
                  <a:pt x="37945" y="32992"/>
                </a:lnTo>
                <a:lnTo>
                  <a:pt x="48488" y="24115"/>
                </a:lnTo>
                <a:lnTo>
                  <a:pt x="60011" y="16470"/>
                </a:lnTo>
                <a:lnTo>
                  <a:pt x="72412" y="10157"/>
                </a:lnTo>
                <a:lnTo>
                  <a:pt x="85591" y="5276"/>
                </a:lnTo>
                <a:lnTo>
                  <a:pt x="99447" y="1928"/>
                </a:lnTo>
                <a:lnTo>
                  <a:pt x="113881" y="213"/>
                </a:lnTo>
                <a:lnTo>
                  <a:pt x="121157" y="0"/>
                </a:lnTo>
                <a:lnTo>
                  <a:pt x="135726" y="880"/>
                </a:lnTo>
                <a:lnTo>
                  <a:pt x="149786" y="3453"/>
                </a:lnTo>
                <a:lnTo>
                  <a:pt x="163235" y="7619"/>
                </a:lnTo>
                <a:lnTo>
                  <a:pt x="175970" y="13274"/>
                </a:lnTo>
                <a:lnTo>
                  <a:pt x="187887" y="20318"/>
                </a:lnTo>
                <a:lnTo>
                  <a:pt x="198882" y="28649"/>
                </a:lnTo>
                <a:lnTo>
                  <a:pt x="208853" y="38166"/>
                </a:lnTo>
                <a:lnTo>
                  <a:pt x="217696" y="48767"/>
                </a:lnTo>
                <a:lnTo>
                  <a:pt x="225308" y="60350"/>
                </a:lnTo>
                <a:lnTo>
                  <a:pt x="231585" y="72815"/>
                </a:lnTo>
                <a:lnTo>
                  <a:pt x="236424" y="86060"/>
                </a:lnTo>
                <a:lnTo>
                  <a:pt x="239721" y="99983"/>
                </a:lnTo>
                <a:lnTo>
                  <a:pt x="241374" y="114483"/>
                </a:lnTo>
                <a:lnTo>
                  <a:pt x="241554" y="121158"/>
                </a:lnTo>
                <a:lnTo>
                  <a:pt x="240668" y="135771"/>
                </a:lnTo>
                <a:lnTo>
                  <a:pt x="238081" y="149873"/>
                </a:lnTo>
                <a:lnTo>
                  <a:pt x="233896" y="163360"/>
                </a:lnTo>
                <a:lnTo>
                  <a:pt x="228219" y="176126"/>
                </a:lnTo>
                <a:lnTo>
                  <a:pt x="221152" y="188069"/>
                </a:lnTo>
                <a:lnTo>
                  <a:pt x="212802" y="199082"/>
                </a:lnTo>
                <a:lnTo>
                  <a:pt x="203272" y="209062"/>
                </a:lnTo>
                <a:lnTo>
                  <a:pt x="192666" y="217905"/>
                </a:lnTo>
                <a:lnTo>
                  <a:pt x="181089" y="225506"/>
                </a:lnTo>
                <a:lnTo>
                  <a:pt x="168645" y="231761"/>
                </a:lnTo>
                <a:lnTo>
                  <a:pt x="155439" y="236565"/>
                </a:lnTo>
                <a:lnTo>
                  <a:pt x="141575" y="239815"/>
                </a:lnTo>
                <a:lnTo>
                  <a:pt x="127157" y="241405"/>
                </a:lnTo>
                <a:lnTo>
                  <a:pt x="121157" y="241554"/>
                </a:lnTo>
                <a:lnTo>
                  <a:pt x="106432" y="240673"/>
                </a:lnTo>
                <a:lnTo>
                  <a:pt x="92237" y="238102"/>
                </a:lnTo>
                <a:lnTo>
                  <a:pt x="78675" y="233943"/>
                </a:lnTo>
                <a:lnTo>
                  <a:pt x="65847" y="228299"/>
                </a:lnTo>
                <a:lnTo>
                  <a:pt x="53855" y="221274"/>
                </a:lnTo>
                <a:lnTo>
                  <a:pt x="42800" y="212972"/>
                </a:lnTo>
                <a:lnTo>
                  <a:pt x="32784" y="203495"/>
                </a:lnTo>
                <a:lnTo>
                  <a:pt x="23907" y="192947"/>
                </a:lnTo>
                <a:lnTo>
                  <a:pt x="16273" y="181431"/>
                </a:lnTo>
                <a:lnTo>
                  <a:pt x="9981" y="169051"/>
                </a:lnTo>
                <a:lnTo>
                  <a:pt x="5134" y="155910"/>
                </a:lnTo>
                <a:lnTo>
                  <a:pt x="1833" y="142111"/>
                </a:lnTo>
                <a:lnTo>
                  <a:pt x="179" y="127758"/>
                </a:lnTo>
                <a:lnTo>
                  <a:pt x="0" y="121158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4156710" y="5212080"/>
            <a:ext cx="241554" cy="241554"/>
          </a:xfrm>
          <a:custGeom>
            <a:avLst/>
            <a:gdLst/>
            <a:ahLst/>
            <a:cxnLst/>
            <a:rect l="l" t="t" r="r" b="b"/>
            <a:pathLst>
              <a:path w="241553" h="241553">
                <a:moveTo>
                  <a:pt x="0" y="120396"/>
                </a:moveTo>
                <a:lnTo>
                  <a:pt x="213" y="127672"/>
                </a:lnTo>
                <a:lnTo>
                  <a:pt x="1928" y="142106"/>
                </a:lnTo>
                <a:lnTo>
                  <a:pt x="5276" y="155962"/>
                </a:lnTo>
                <a:lnTo>
                  <a:pt x="10157" y="169141"/>
                </a:lnTo>
                <a:lnTo>
                  <a:pt x="16470" y="181542"/>
                </a:lnTo>
                <a:lnTo>
                  <a:pt x="24115" y="193065"/>
                </a:lnTo>
                <a:lnTo>
                  <a:pt x="32992" y="203608"/>
                </a:lnTo>
                <a:lnTo>
                  <a:pt x="42999" y="213072"/>
                </a:lnTo>
                <a:lnTo>
                  <a:pt x="54036" y="221356"/>
                </a:lnTo>
                <a:lnTo>
                  <a:pt x="66003" y="228359"/>
                </a:lnTo>
                <a:lnTo>
                  <a:pt x="78800" y="233981"/>
                </a:lnTo>
                <a:lnTo>
                  <a:pt x="92324" y="238121"/>
                </a:lnTo>
                <a:lnTo>
                  <a:pt x="106477" y="240679"/>
                </a:lnTo>
                <a:lnTo>
                  <a:pt x="121157" y="241554"/>
                </a:lnTo>
                <a:lnTo>
                  <a:pt x="127758" y="241374"/>
                </a:lnTo>
                <a:lnTo>
                  <a:pt x="142111" y="239720"/>
                </a:lnTo>
                <a:lnTo>
                  <a:pt x="155910" y="236419"/>
                </a:lnTo>
                <a:lnTo>
                  <a:pt x="169051" y="231572"/>
                </a:lnTo>
                <a:lnTo>
                  <a:pt x="181431" y="225280"/>
                </a:lnTo>
                <a:lnTo>
                  <a:pt x="192947" y="217646"/>
                </a:lnTo>
                <a:lnTo>
                  <a:pt x="203495" y="208769"/>
                </a:lnTo>
                <a:lnTo>
                  <a:pt x="212972" y="198753"/>
                </a:lnTo>
                <a:lnTo>
                  <a:pt x="221274" y="187698"/>
                </a:lnTo>
                <a:lnTo>
                  <a:pt x="228299" y="175706"/>
                </a:lnTo>
                <a:lnTo>
                  <a:pt x="233943" y="162878"/>
                </a:lnTo>
                <a:lnTo>
                  <a:pt x="238102" y="149316"/>
                </a:lnTo>
                <a:lnTo>
                  <a:pt x="240673" y="135121"/>
                </a:lnTo>
                <a:lnTo>
                  <a:pt x="241554" y="120396"/>
                </a:lnTo>
                <a:lnTo>
                  <a:pt x="241405" y="114396"/>
                </a:lnTo>
                <a:lnTo>
                  <a:pt x="239815" y="99978"/>
                </a:lnTo>
                <a:lnTo>
                  <a:pt x="236565" y="86114"/>
                </a:lnTo>
                <a:lnTo>
                  <a:pt x="231761" y="72908"/>
                </a:lnTo>
                <a:lnTo>
                  <a:pt x="225506" y="60464"/>
                </a:lnTo>
                <a:lnTo>
                  <a:pt x="217905" y="48887"/>
                </a:lnTo>
                <a:lnTo>
                  <a:pt x="209062" y="38281"/>
                </a:lnTo>
                <a:lnTo>
                  <a:pt x="199082" y="28751"/>
                </a:lnTo>
                <a:lnTo>
                  <a:pt x="188069" y="20401"/>
                </a:lnTo>
                <a:lnTo>
                  <a:pt x="176126" y="13334"/>
                </a:lnTo>
                <a:lnTo>
                  <a:pt x="163360" y="7657"/>
                </a:lnTo>
                <a:lnTo>
                  <a:pt x="149873" y="3472"/>
                </a:lnTo>
                <a:lnTo>
                  <a:pt x="135771" y="885"/>
                </a:lnTo>
                <a:lnTo>
                  <a:pt x="121157" y="0"/>
                </a:lnTo>
                <a:lnTo>
                  <a:pt x="114483" y="179"/>
                </a:lnTo>
                <a:lnTo>
                  <a:pt x="99983" y="1832"/>
                </a:lnTo>
                <a:lnTo>
                  <a:pt x="86060" y="5129"/>
                </a:lnTo>
                <a:lnTo>
                  <a:pt x="72815" y="9968"/>
                </a:lnTo>
                <a:lnTo>
                  <a:pt x="60350" y="16245"/>
                </a:lnTo>
                <a:lnTo>
                  <a:pt x="48767" y="23857"/>
                </a:lnTo>
                <a:lnTo>
                  <a:pt x="38166" y="32700"/>
                </a:lnTo>
                <a:lnTo>
                  <a:pt x="28649" y="42671"/>
                </a:lnTo>
                <a:lnTo>
                  <a:pt x="20318" y="53666"/>
                </a:lnTo>
                <a:lnTo>
                  <a:pt x="13274" y="65583"/>
                </a:lnTo>
                <a:lnTo>
                  <a:pt x="7619" y="78318"/>
                </a:lnTo>
                <a:lnTo>
                  <a:pt x="3453" y="91767"/>
                </a:lnTo>
                <a:lnTo>
                  <a:pt x="880" y="105827"/>
                </a:lnTo>
                <a:lnTo>
                  <a:pt x="0" y="120396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4156710" y="5212080"/>
            <a:ext cx="241554" cy="241554"/>
          </a:xfrm>
          <a:custGeom>
            <a:avLst/>
            <a:gdLst/>
            <a:ahLst/>
            <a:cxnLst/>
            <a:rect l="l" t="t" r="r" b="b"/>
            <a:pathLst>
              <a:path w="241553" h="241553">
                <a:moveTo>
                  <a:pt x="0" y="120396"/>
                </a:moveTo>
                <a:lnTo>
                  <a:pt x="880" y="105827"/>
                </a:lnTo>
                <a:lnTo>
                  <a:pt x="3453" y="91767"/>
                </a:lnTo>
                <a:lnTo>
                  <a:pt x="7619" y="78318"/>
                </a:lnTo>
                <a:lnTo>
                  <a:pt x="13274" y="65583"/>
                </a:lnTo>
                <a:lnTo>
                  <a:pt x="20318" y="53666"/>
                </a:lnTo>
                <a:lnTo>
                  <a:pt x="28649" y="42671"/>
                </a:lnTo>
                <a:lnTo>
                  <a:pt x="38166" y="32700"/>
                </a:lnTo>
                <a:lnTo>
                  <a:pt x="48767" y="23857"/>
                </a:lnTo>
                <a:lnTo>
                  <a:pt x="60350" y="16245"/>
                </a:lnTo>
                <a:lnTo>
                  <a:pt x="72815" y="9968"/>
                </a:lnTo>
                <a:lnTo>
                  <a:pt x="86060" y="5129"/>
                </a:lnTo>
                <a:lnTo>
                  <a:pt x="99983" y="1832"/>
                </a:lnTo>
                <a:lnTo>
                  <a:pt x="114483" y="179"/>
                </a:lnTo>
                <a:lnTo>
                  <a:pt x="121157" y="0"/>
                </a:lnTo>
                <a:lnTo>
                  <a:pt x="135771" y="885"/>
                </a:lnTo>
                <a:lnTo>
                  <a:pt x="149873" y="3472"/>
                </a:lnTo>
                <a:lnTo>
                  <a:pt x="163360" y="7657"/>
                </a:lnTo>
                <a:lnTo>
                  <a:pt x="176126" y="13334"/>
                </a:lnTo>
                <a:lnTo>
                  <a:pt x="188069" y="20401"/>
                </a:lnTo>
                <a:lnTo>
                  <a:pt x="199082" y="28751"/>
                </a:lnTo>
                <a:lnTo>
                  <a:pt x="209062" y="38281"/>
                </a:lnTo>
                <a:lnTo>
                  <a:pt x="217905" y="48887"/>
                </a:lnTo>
                <a:lnTo>
                  <a:pt x="225506" y="60464"/>
                </a:lnTo>
                <a:lnTo>
                  <a:pt x="231761" y="72908"/>
                </a:lnTo>
                <a:lnTo>
                  <a:pt x="236565" y="86114"/>
                </a:lnTo>
                <a:lnTo>
                  <a:pt x="239815" y="99978"/>
                </a:lnTo>
                <a:lnTo>
                  <a:pt x="241405" y="114396"/>
                </a:lnTo>
                <a:lnTo>
                  <a:pt x="241554" y="120396"/>
                </a:lnTo>
                <a:lnTo>
                  <a:pt x="240673" y="135121"/>
                </a:lnTo>
                <a:lnTo>
                  <a:pt x="238102" y="149316"/>
                </a:lnTo>
                <a:lnTo>
                  <a:pt x="233943" y="162878"/>
                </a:lnTo>
                <a:lnTo>
                  <a:pt x="228299" y="175706"/>
                </a:lnTo>
                <a:lnTo>
                  <a:pt x="221274" y="187698"/>
                </a:lnTo>
                <a:lnTo>
                  <a:pt x="212972" y="198753"/>
                </a:lnTo>
                <a:lnTo>
                  <a:pt x="203495" y="208769"/>
                </a:lnTo>
                <a:lnTo>
                  <a:pt x="192947" y="217646"/>
                </a:lnTo>
                <a:lnTo>
                  <a:pt x="181431" y="225280"/>
                </a:lnTo>
                <a:lnTo>
                  <a:pt x="169051" y="231572"/>
                </a:lnTo>
                <a:lnTo>
                  <a:pt x="155910" y="236419"/>
                </a:lnTo>
                <a:lnTo>
                  <a:pt x="142111" y="239720"/>
                </a:lnTo>
                <a:lnTo>
                  <a:pt x="127758" y="241374"/>
                </a:lnTo>
                <a:lnTo>
                  <a:pt x="121157" y="241554"/>
                </a:lnTo>
                <a:lnTo>
                  <a:pt x="106477" y="240679"/>
                </a:lnTo>
                <a:lnTo>
                  <a:pt x="92324" y="238121"/>
                </a:lnTo>
                <a:lnTo>
                  <a:pt x="78800" y="233981"/>
                </a:lnTo>
                <a:lnTo>
                  <a:pt x="66003" y="228359"/>
                </a:lnTo>
                <a:lnTo>
                  <a:pt x="54036" y="221356"/>
                </a:lnTo>
                <a:lnTo>
                  <a:pt x="42999" y="213072"/>
                </a:lnTo>
                <a:lnTo>
                  <a:pt x="32992" y="203608"/>
                </a:lnTo>
                <a:lnTo>
                  <a:pt x="24115" y="193065"/>
                </a:lnTo>
                <a:lnTo>
                  <a:pt x="16470" y="181542"/>
                </a:lnTo>
                <a:lnTo>
                  <a:pt x="10157" y="169141"/>
                </a:lnTo>
                <a:lnTo>
                  <a:pt x="5276" y="155962"/>
                </a:lnTo>
                <a:lnTo>
                  <a:pt x="1928" y="142106"/>
                </a:lnTo>
                <a:lnTo>
                  <a:pt x="213" y="127672"/>
                </a:lnTo>
                <a:lnTo>
                  <a:pt x="0" y="120396"/>
                </a:lnTo>
                <a:close/>
              </a:path>
            </a:pathLst>
          </a:custGeom>
          <a:ln w="1005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504438" y="5212080"/>
            <a:ext cx="240792" cy="241554"/>
          </a:xfrm>
          <a:custGeom>
            <a:avLst/>
            <a:gdLst/>
            <a:ahLst/>
            <a:cxnLst/>
            <a:rect l="l" t="t" r="r" b="b"/>
            <a:pathLst>
              <a:path w="240791" h="241553">
                <a:moveTo>
                  <a:pt x="0" y="120396"/>
                </a:moveTo>
                <a:lnTo>
                  <a:pt x="885" y="105782"/>
                </a:lnTo>
                <a:lnTo>
                  <a:pt x="3472" y="91680"/>
                </a:lnTo>
                <a:lnTo>
                  <a:pt x="7657" y="78193"/>
                </a:lnTo>
                <a:lnTo>
                  <a:pt x="13334" y="65427"/>
                </a:lnTo>
                <a:lnTo>
                  <a:pt x="20401" y="53484"/>
                </a:lnTo>
                <a:lnTo>
                  <a:pt x="28751" y="42471"/>
                </a:lnTo>
                <a:lnTo>
                  <a:pt x="38281" y="32491"/>
                </a:lnTo>
                <a:lnTo>
                  <a:pt x="48887" y="23648"/>
                </a:lnTo>
                <a:lnTo>
                  <a:pt x="60464" y="16047"/>
                </a:lnTo>
                <a:lnTo>
                  <a:pt x="72908" y="9792"/>
                </a:lnTo>
                <a:lnTo>
                  <a:pt x="86114" y="4988"/>
                </a:lnTo>
                <a:lnTo>
                  <a:pt x="99978" y="1738"/>
                </a:lnTo>
                <a:lnTo>
                  <a:pt x="114396" y="148"/>
                </a:lnTo>
                <a:lnTo>
                  <a:pt x="120396" y="0"/>
                </a:lnTo>
                <a:lnTo>
                  <a:pt x="135155" y="885"/>
                </a:lnTo>
                <a:lnTo>
                  <a:pt x="149358" y="3472"/>
                </a:lnTo>
                <a:lnTo>
                  <a:pt x="162906" y="7657"/>
                </a:lnTo>
                <a:lnTo>
                  <a:pt x="175700" y="13334"/>
                </a:lnTo>
                <a:lnTo>
                  <a:pt x="187642" y="20401"/>
                </a:lnTo>
                <a:lnTo>
                  <a:pt x="198632" y="28751"/>
                </a:lnTo>
                <a:lnTo>
                  <a:pt x="208573" y="38281"/>
                </a:lnTo>
                <a:lnTo>
                  <a:pt x="217365" y="48887"/>
                </a:lnTo>
                <a:lnTo>
                  <a:pt x="224910" y="60464"/>
                </a:lnTo>
                <a:lnTo>
                  <a:pt x="231109" y="72908"/>
                </a:lnTo>
                <a:lnTo>
                  <a:pt x="235864" y="86114"/>
                </a:lnTo>
                <a:lnTo>
                  <a:pt x="239075" y="99978"/>
                </a:lnTo>
                <a:lnTo>
                  <a:pt x="240645" y="114396"/>
                </a:lnTo>
                <a:lnTo>
                  <a:pt x="240792" y="120396"/>
                </a:lnTo>
                <a:lnTo>
                  <a:pt x="239923" y="135121"/>
                </a:lnTo>
                <a:lnTo>
                  <a:pt x="237383" y="149316"/>
                </a:lnTo>
                <a:lnTo>
                  <a:pt x="233269" y="162878"/>
                </a:lnTo>
                <a:lnTo>
                  <a:pt x="227679" y="175706"/>
                </a:lnTo>
                <a:lnTo>
                  <a:pt x="220711" y="187698"/>
                </a:lnTo>
                <a:lnTo>
                  <a:pt x="212462" y="198753"/>
                </a:lnTo>
                <a:lnTo>
                  <a:pt x="203030" y="208769"/>
                </a:lnTo>
                <a:lnTo>
                  <a:pt x="192512" y="217646"/>
                </a:lnTo>
                <a:lnTo>
                  <a:pt x="181008" y="225280"/>
                </a:lnTo>
                <a:lnTo>
                  <a:pt x="168613" y="231572"/>
                </a:lnTo>
                <a:lnTo>
                  <a:pt x="155426" y="236419"/>
                </a:lnTo>
                <a:lnTo>
                  <a:pt x="141545" y="239720"/>
                </a:lnTo>
                <a:lnTo>
                  <a:pt x="127068" y="241374"/>
                </a:lnTo>
                <a:lnTo>
                  <a:pt x="120396" y="241554"/>
                </a:lnTo>
                <a:lnTo>
                  <a:pt x="105827" y="240673"/>
                </a:lnTo>
                <a:lnTo>
                  <a:pt x="91767" y="238100"/>
                </a:lnTo>
                <a:lnTo>
                  <a:pt x="78318" y="233934"/>
                </a:lnTo>
                <a:lnTo>
                  <a:pt x="65583" y="228279"/>
                </a:lnTo>
                <a:lnTo>
                  <a:pt x="53666" y="221235"/>
                </a:lnTo>
                <a:lnTo>
                  <a:pt x="42671" y="212904"/>
                </a:lnTo>
                <a:lnTo>
                  <a:pt x="32700" y="203387"/>
                </a:lnTo>
                <a:lnTo>
                  <a:pt x="23857" y="192786"/>
                </a:lnTo>
                <a:lnTo>
                  <a:pt x="16245" y="181203"/>
                </a:lnTo>
                <a:lnTo>
                  <a:pt x="9968" y="168738"/>
                </a:lnTo>
                <a:lnTo>
                  <a:pt x="5129" y="155493"/>
                </a:lnTo>
                <a:lnTo>
                  <a:pt x="1832" y="141570"/>
                </a:lnTo>
                <a:lnTo>
                  <a:pt x="179" y="127070"/>
                </a:lnTo>
                <a:lnTo>
                  <a:pt x="0" y="120396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3624834" y="4934712"/>
            <a:ext cx="326136" cy="277368"/>
          </a:xfrm>
          <a:custGeom>
            <a:avLst/>
            <a:gdLst/>
            <a:ahLst/>
            <a:cxnLst/>
            <a:rect l="l" t="t" r="r" b="b"/>
            <a:pathLst>
              <a:path w="326136" h="277367">
                <a:moveTo>
                  <a:pt x="326136" y="0"/>
                </a:moveTo>
                <a:lnTo>
                  <a:pt x="0" y="277368"/>
                </a:lnTo>
              </a:path>
            </a:pathLst>
          </a:custGeom>
          <a:ln w="10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121658" y="4934712"/>
            <a:ext cx="156210" cy="277368"/>
          </a:xfrm>
          <a:custGeom>
            <a:avLst/>
            <a:gdLst/>
            <a:ahLst/>
            <a:cxnLst/>
            <a:rect l="l" t="t" r="r" b="b"/>
            <a:pathLst>
              <a:path w="156210" h="277367">
                <a:moveTo>
                  <a:pt x="0" y="0"/>
                </a:moveTo>
                <a:lnTo>
                  <a:pt x="156210" y="277368"/>
                </a:lnTo>
              </a:path>
            </a:pathLst>
          </a:custGeom>
          <a:ln w="20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4639056" y="5212080"/>
            <a:ext cx="240792" cy="241554"/>
          </a:xfrm>
          <a:custGeom>
            <a:avLst/>
            <a:gdLst/>
            <a:ahLst/>
            <a:cxnLst/>
            <a:rect l="l" t="t" r="r" b="b"/>
            <a:pathLst>
              <a:path w="240791" h="241553">
                <a:moveTo>
                  <a:pt x="0" y="120396"/>
                </a:moveTo>
                <a:lnTo>
                  <a:pt x="885" y="105782"/>
                </a:lnTo>
                <a:lnTo>
                  <a:pt x="3472" y="91680"/>
                </a:lnTo>
                <a:lnTo>
                  <a:pt x="7657" y="78193"/>
                </a:lnTo>
                <a:lnTo>
                  <a:pt x="13334" y="65427"/>
                </a:lnTo>
                <a:lnTo>
                  <a:pt x="20401" y="53484"/>
                </a:lnTo>
                <a:lnTo>
                  <a:pt x="28751" y="42471"/>
                </a:lnTo>
                <a:lnTo>
                  <a:pt x="38281" y="32491"/>
                </a:lnTo>
                <a:lnTo>
                  <a:pt x="48887" y="23648"/>
                </a:lnTo>
                <a:lnTo>
                  <a:pt x="60464" y="16047"/>
                </a:lnTo>
                <a:lnTo>
                  <a:pt x="72908" y="9792"/>
                </a:lnTo>
                <a:lnTo>
                  <a:pt x="86114" y="4988"/>
                </a:lnTo>
                <a:lnTo>
                  <a:pt x="99978" y="1738"/>
                </a:lnTo>
                <a:lnTo>
                  <a:pt x="114396" y="148"/>
                </a:lnTo>
                <a:lnTo>
                  <a:pt x="120396" y="0"/>
                </a:lnTo>
                <a:lnTo>
                  <a:pt x="135155" y="885"/>
                </a:lnTo>
                <a:lnTo>
                  <a:pt x="149358" y="3472"/>
                </a:lnTo>
                <a:lnTo>
                  <a:pt x="162906" y="7657"/>
                </a:lnTo>
                <a:lnTo>
                  <a:pt x="175700" y="13334"/>
                </a:lnTo>
                <a:lnTo>
                  <a:pt x="187642" y="20401"/>
                </a:lnTo>
                <a:lnTo>
                  <a:pt x="198632" y="28751"/>
                </a:lnTo>
                <a:lnTo>
                  <a:pt x="208573" y="38281"/>
                </a:lnTo>
                <a:lnTo>
                  <a:pt x="217365" y="48887"/>
                </a:lnTo>
                <a:lnTo>
                  <a:pt x="224910" y="60464"/>
                </a:lnTo>
                <a:lnTo>
                  <a:pt x="231109" y="72908"/>
                </a:lnTo>
                <a:lnTo>
                  <a:pt x="235864" y="86114"/>
                </a:lnTo>
                <a:lnTo>
                  <a:pt x="239075" y="99978"/>
                </a:lnTo>
                <a:lnTo>
                  <a:pt x="240645" y="114396"/>
                </a:lnTo>
                <a:lnTo>
                  <a:pt x="240792" y="120396"/>
                </a:lnTo>
                <a:lnTo>
                  <a:pt x="239923" y="135121"/>
                </a:lnTo>
                <a:lnTo>
                  <a:pt x="237383" y="149316"/>
                </a:lnTo>
                <a:lnTo>
                  <a:pt x="233269" y="162878"/>
                </a:lnTo>
                <a:lnTo>
                  <a:pt x="227679" y="175706"/>
                </a:lnTo>
                <a:lnTo>
                  <a:pt x="220711" y="187698"/>
                </a:lnTo>
                <a:lnTo>
                  <a:pt x="212462" y="198753"/>
                </a:lnTo>
                <a:lnTo>
                  <a:pt x="203030" y="208769"/>
                </a:lnTo>
                <a:lnTo>
                  <a:pt x="192512" y="217646"/>
                </a:lnTo>
                <a:lnTo>
                  <a:pt x="181008" y="225280"/>
                </a:lnTo>
                <a:lnTo>
                  <a:pt x="168613" y="231572"/>
                </a:lnTo>
                <a:lnTo>
                  <a:pt x="155426" y="236419"/>
                </a:lnTo>
                <a:lnTo>
                  <a:pt x="141545" y="239720"/>
                </a:lnTo>
                <a:lnTo>
                  <a:pt x="127068" y="241374"/>
                </a:lnTo>
                <a:lnTo>
                  <a:pt x="120396" y="241554"/>
                </a:lnTo>
                <a:lnTo>
                  <a:pt x="105827" y="240673"/>
                </a:lnTo>
                <a:lnTo>
                  <a:pt x="91767" y="238100"/>
                </a:lnTo>
                <a:lnTo>
                  <a:pt x="78318" y="233934"/>
                </a:lnTo>
                <a:lnTo>
                  <a:pt x="65583" y="228279"/>
                </a:lnTo>
                <a:lnTo>
                  <a:pt x="53666" y="221235"/>
                </a:lnTo>
                <a:lnTo>
                  <a:pt x="42671" y="212904"/>
                </a:lnTo>
                <a:lnTo>
                  <a:pt x="32700" y="203387"/>
                </a:lnTo>
                <a:lnTo>
                  <a:pt x="23857" y="192786"/>
                </a:lnTo>
                <a:lnTo>
                  <a:pt x="16245" y="181203"/>
                </a:lnTo>
                <a:lnTo>
                  <a:pt x="9968" y="168738"/>
                </a:lnTo>
                <a:lnTo>
                  <a:pt x="5129" y="155493"/>
                </a:lnTo>
                <a:lnTo>
                  <a:pt x="1832" y="141570"/>
                </a:lnTo>
                <a:lnTo>
                  <a:pt x="179" y="127070"/>
                </a:lnTo>
                <a:lnTo>
                  <a:pt x="0" y="120396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4759452" y="4934712"/>
            <a:ext cx="156210" cy="277368"/>
          </a:xfrm>
          <a:custGeom>
            <a:avLst/>
            <a:gdLst/>
            <a:ahLst/>
            <a:cxnLst/>
            <a:rect l="l" t="t" r="r" b="b"/>
            <a:pathLst>
              <a:path w="156210" h="277367">
                <a:moveTo>
                  <a:pt x="156210" y="0"/>
                </a:moveTo>
                <a:lnTo>
                  <a:pt x="0" y="277368"/>
                </a:lnTo>
              </a:path>
            </a:pathLst>
          </a:custGeom>
          <a:ln w="10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710434" y="5212080"/>
            <a:ext cx="241554" cy="241554"/>
          </a:xfrm>
          <a:custGeom>
            <a:avLst/>
            <a:gdLst/>
            <a:ahLst/>
            <a:cxnLst/>
            <a:rect l="l" t="t" r="r" b="b"/>
            <a:pathLst>
              <a:path w="241554" h="241553">
                <a:moveTo>
                  <a:pt x="0" y="120396"/>
                </a:moveTo>
                <a:lnTo>
                  <a:pt x="880" y="105827"/>
                </a:lnTo>
                <a:lnTo>
                  <a:pt x="3453" y="91767"/>
                </a:lnTo>
                <a:lnTo>
                  <a:pt x="7619" y="78318"/>
                </a:lnTo>
                <a:lnTo>
                  <a:pt x="13274" y="65583"/>
                </a:lnTo>
                <a:lnTo>
                  <a:pt x="20318" y="53666"/>
                </a:lnTo>
                <a:lnTo>
                  <a:pt x="28649" y="42671"/>
                </a:lnTo>
                <a:lnTo>
                  <a:pt x="38166" y="32700"/>
                </a:lnTo>
                <a:lnTo>
                  <a:pt x="48767" y="23857"/>
                </a:lnTo>
                <a:lnTo>
                  <a:pt x="60350" y="16245"/>
                </a:lnTo>
                <a:lnTo>
                  <a:pt x="72815" y="9968"/>
                </a:lnTo>
                <a:lnTo>
                  <a:pt x="86060" y="5129"/>
                </a:lnTo>
                <a:lnTo>
                  <a:pt x="99983" y="1832"/>
                </a:lnTo>
                <a:lnTo>
                  <a:pt x="114483" y="179"/>
                </a:lnTo>
                <a:lnTo>
                  <a:pt x="121157" y="0"/>
                </a:lnTo>
                <a:lnTo>
                  <a:pt x="135771" y="885"/>
                </a:lnTo>
                <a:lnTo>
                  <a:pt x="149873" y="3472"/>
                </a:lnTo>
                <a:lnTo>
                  <a:pt x="163360" y="7657"/>
                </a:lnTo>
                <a:lnTo>
                  <a:pt x="176126" y="13334"/>
                </a:lnTo>
                <a:lnTo>
                  <a:pt x="188069" y="20401"/>
                </a:lnTo>
                <a:lnTo>
                  <a:pt x="199082" y="28751"/>
                </a:lnTo>
                <a:lnTo>
                  <a:pt x="209062" y="38281"/>
                </a:lnTo>
                <a:lnTo>
                  <a:pt x="217905" y="48887"/>
                </a:lnTo>
                <a:lnTo>
                  <a:pt x="225506" y="60464"/>
                </a:lnTo>
                <a:lnTo>
                  <a:pt x="231761" y="72908"/>
                </a:lnTo>
                <a:lnTo>
                  <a:pt x="236565" y="86114"/>
                </a:lnTo>
                <a:lnTo>
                  <a:pt x="239815" y="99978"/>
                </a:lnTo>
                <a:lnTo>
                  <a:pt x="241405" y="114396"/>
                </a:lnTo>
                <a:lnTo>
                  <a:pt x="241554" y="120396"/>
                </a:lnTo>
                <a:lnTo>
                  <a:pt x="240673" y="135121"/>
                </a:lnTo>
                <a:lnTo>
                  <a:pt x="238102" y="149316"/>
                </a:lnTo>
                <a:lnTo>
                  <a:pt x="233943" y="162878"/>
                </a:lnTo>
                <a:lnTo>
                  <a:pt x="228299" y="175706"/>
                </a:lnTo>
                <a:lnTo>
                  <a:pt x="221274" y="187698"/>
                </a:lnTo>
                <a:lnTo>
                  <a:pt x="212972" y="198753"/>
                </a:lnTo>
                <a:lnTo>
                  <a:pt x="203495" y="208769"/>
                </a:lnTo>
                <a:lnTo>
                  <a:pt x="192947" y="217646"/>
                </a:lnTo>
                <a:lnTo>
                  <a:pt x="181431" y="225280"/>
                </a:lnTo>
                <a:lnTo>
                  <a:pt x="169051" y="231572"/>
                </a:lnTo>
                <a:lnTo>
                  <a:pt x="155910" y="236419"/>
                </a:lnTo>
                <a:lnTo>
                  <a:pt x="142111" y="239720"/>
                </a:lnTo>
                <a:lnTo>
                  <a:pt x="127758" y="241374"/>
                </a:lnTo>
                <a:lnTo>
                  <a:pt x="121157" y="241554"/>
                </a:lnTo>
                <a:lnTo>
                  <a:pt x="106477" y="240679"/>
                </a:lnTo>
                <a:lnTo>
                  <a:pt x="92324" y="238121"/>
                </a:lnTo>
                <a:lnTo>
                  <a:pt x="78800" y="233981"/>
                </a:lnTo>
                <a:lnTo>
                  <a:pt x="66003" y="228359"/>
                </a:lnTo>
                <a:lnTo>
                  <a:pt x="54036" y="221356"/>
                </a:lnTo>
                <a:lnTo>
                  <a:pt x="42999" y="213072"/>
                </a:lnTo>
                <a:lnTo>
                  <a:pt x="32992" y="203608"/>
                </a:lnTo>
                <a:lnTo>
                  <a:pt x="24115" y="193065"/>
                </a:lnTo>
                <a:lnTo>
                  <a:pt x="16470" y="181542"/>
                </a:lnTo>
                <a:lnTo>
                  <a:pt x="10157" y="169141"/>
                </a:lnTo>
                <a:lnTo>
                  <a:pt x="5276" y="155962"/>
                </a:lnTo>
                <a:lnTo>
                  <a:pt x="1928" y="142106"/>
                </a:lnTo>
                <a:lnTo>
                  <a:pt x="213" y="127672"/>
                </a:lnTo>
                <a:lnTo>
                  <a:pt x="0" y="120396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3157728" y="4934712"/>
            <a:ext cx="155448" cy="277368"/>
          </a:xfrm>
          <a:custGeom>
            <a:avLst/>
            <a:gdLst/>
            <a:ahLst/>
            <a:cxnLst/>
            <a:rect l="l" t="t" r="r" b="b"/>
            <a:pathLst>
              <a:path w="155447" h="277367">
                <a:moveTo>
                  <a:pt x="0" y="0"/>
                </a:moveTo>
                <a:lnTo>
                  <a:pt x="155448" y="277368"/>
                </a:lnTo>
              </a:path>
            </a:pathLst>
          </a:custGeom>
          <a:ln w="10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5844540" y="4728209"/>
            <a:ext cx="240792" cy="241554"/>
          </a:xfrm>
          <a:custGeom>
            <a:avLst/>
            <a:gdLst/>
            <a:ahLst/>
            <a:cxnLst/>
            <a:rect l="l" t="t" r="r" b="b"/>
            <a:pathLst>
              <a:path w="240791" h="241553">
                <a:moveTo>
                  <a:pt x="0" y="121158"/>
                </a:moveTo>
                <a:lnTo>
                  <a:pt x="880" y="106432"/>
                </a:lnTo>
                <a:lnTo>
                  <a:pt x="3451" y="92237"/>
                </a:lnTo>
                <a:lnTo>
                  <a:pt x="7610" y="78675"/>
                </a:lnTo>
                <a:lnTo>
                  <a:pt x="13254" y="65847"/>
                </a:lnTo>
                <a:lnTo>
                  <a:pt x="20279" y="53855"/>
                </a:lnTo>
                <a:lnTo>
                  <a:pt x="28581" y="42800"/>
                </a:lnTo>
                <a:lnTo>
                  <a:pt x="38058" y="32784"/>
                </a:lnTo>
                <a:lnTo>
                  <a:pt x="48606" y="23907"/>
                </a:lnTo>
                <a:lnTo>
                  <a:pt x="60122" y="16273"/>
                </a:lnTo>
                <a:lnTo>
                  <a:pt x="72502" y="9981"/>
                </a:lnTo>
                <a:lnTo>
                  <a:pt x="85643" y="5134"/>
                </a:lnTo>
                <a:lnTo>
                  <a:pt x="99442" y="1833"/>
                </a:lnTo>
                <a:lnTo>
                  <a:pt x="113795" y="179"/>
                </a:lnTo>
                <a:lnTo>
                  <a:pt x="120396" y="0"/>
                </a:lnTo>
                <a:lnTo>
                  <a:pt x="134964" y="880"/>
                </a:lnTo>
                <a:lnTo>
                  <a:pt x="149024" y="3453"/>
                </a:lnTo>
                <a:lnTo>
                  <a:pt x="162473" y="7619"/>
                </a:lnTo>
                <a:lnTo>
                  <a:pt x="175208" y="13274"/>
                </a:lnTo>
                <a:lnTo>
                  <a:pt x="187125" y="20318"/>
                </a:lnTo>
                <a:lnTo>
                  <a:pt x="198120" y="28649"/>
                </a:lnTo>
                <a:lnTo>
                  <a:pt x="208091" y="38166"/>
                </a:lnTo>
                <a:lnTo>
                  <a:pt x="216934" y="48767"/>
                </a:lnTo>
                <a:lnTo>
                  <a:pt x="224546" y="60350"/>
                </a:lnTo>
                <a:lnTo>
                  <a:pt x="230823" y="72815"/>
                </a:lnTo>
                <a:lnTo>
                  <a:pt x="235662" y="86060"/>
                </a:lnTo>
                <a:lnTo>
                  <a:pt x="238959" y="99983"/>
                </a:lnTo>
                <a:lnTo>
                  <a:pt x="240612" y="114483"/>
                </a:lnTo>
                <a:lnTo>
                  <a:pt x="240792" y="121158"/>
                </a:lnTo>
                <a:lnTo>
                  <a:pt x="239906" y="135771"/>
                </a:lnTo>
                <a:lnTo>
                  <a:pt x="237319" y="149873"/>
                </a:lnTo>
                <a:lnTo>
                  <a:pt x="233134" y="163360"/>
                </a:lnTo>
                <a:lnTo>
                  <a:pt x="227457" y="176126"/>
                </a:lnTo>
                <a:lnTo>
                  <a:pt x="220390" y="188069"/>
                </a:lnTo>
                <a:lnTo>
                  <a:pt x="212040" y="199082"/>
                </a:lnTo>
                <a:lnTo>
                  <a:pt x="202510" y="209062"/>
                </a:lnTo>
                <a:lnTo>
                  <a:pt x="191904" y="217905"/>
                </a:lnTo>
                <a:lnTo>
                  <a:pt x="180327" y="225506"/>
                </a:lnTo>
                <a:lnTo>
                  <a:pt x="167883" y="231761"/>
                </a:lnTo>
                <a:lnTo>
                  <a:pt x="154677" y="236565"/>
                </a:lnTo>
                <a:lnTo>
                  <a:pt x="140813" y="239815"/>
                </a:lnTo>
                <a:lnTo>
                  <a:pt x="126395" y="241405"/>
                </a:lnTo>
                <a:lnTo>
                  <a:pt x="120396" y="241554"/>
                </a:lnTo>
                <a:lnTo>
                  <a:pt x="105782" y="240668"/>
                </a:lnTo>
                <a:lnTo>
                  <a:pt x="91680" y="238081"/>
                </a:lnTo>
                <a:lnTo>
                  <a:pt x="78193" y="233896"/>
                </a:lnTo>
                <a:lnTo>
                  <a:pt x="65427" y="228219"/>
                </a:lnTo>
                <a:lnTo>
                  <a:pt x="53484" y="221152"/>
                </a:lnTo>
                <a:lnTo>
                  <a:pt x="42471" y="212802"/>
                </a:lnTo>
                <a:lnTo>
                  <a:pt x="32491" y="203272"/>
                </a:lnTo>
                <a:lnTo>
                  <a:pt x="23648" y="192666"/>
                </a:lnTo>
                <a:lnTo>
                  <a:pt x="16047" y="181089"/>
                </a:lnTo>
                <a:lnTo>
                  <a:pt x="9792" y="168645"/>
                </a:lnTo>
                <a:lnTo>
                  <a:pt x="4988" y="155439"/>
                </a:lnTo>
                <a:lnTo>
                  <a:pt x="1738" y="141575"/>
                </a:lnTo>
                <a:lnTo>
                  <a:pt x="148" y="127157"/>
                </a:lnTo>
                <a:lnTo>
                  <a:pt x="0" y="121158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602986" y="5212080"/>
            <a:ext cx="241554" cy="241554"/>
          </a:xfrm>
          <a:custGeom>
            <a:avLst/>
            <a:gdLst/>
            <a:ahLst/>
            <a:cxnLst/>
            <a:rect l="l" t="t" r="r" b="b"/>
            <a:pathLst>
              <a:path w="241553" h="241553">
                <a:moveTo>
                  <a:pt x="0" y="120396"/>
                </a:moveTo>
                <a:lnTo>
                  <a:pt x="880" y="105827"/>
                </a:lnTo>
                <a:lnTo>
                  <a:pt x="3453" y="91767"/>
                </a:lnTo>
                <a:lnTo>
                  <a:pt x="7619" y="78318"/>
                </a:lnTo>
                <a:lnTo>
                  <a:pt x="13274" y="65583"/>
                </a:lnTo>
                <a:lnTo>
                  <a:pt x="20318" y="53666"/>
                </a:lnTo>
                <a:lnTo>
                  <a:pt x="28649" y="42671"/>
                </a:lnTo>
                <a:lnTo>
                  <a:pt x="38166" y="32700"/>
                </a:lnTo>
                <a:lnTo>
                  <a:pt x="48767" y="23857"/>
                </a:lnTo>
                <a:lnTo>
                  <a:pt x="60350" y="16245"/>
                </a:lnTo>
                <a:lnTo>
                  <a:pt x="72815" y="9968"/>
                </a:lnTo>
                <a:lnTo>
                  <a:pt x="86060" y="5129"/>
                </a:lnTo>
                <a:lnTo>
                  <a:pt x="99983" y="1832"/>
                </a:lnTo>
                <a:lnTo>
                  <a:pt x="114483" y="179"/>
                </a:lnTo>
                <a:lnTo>
                  <a:pt x="121157" y="0"/>
                </a:lnTo>
                <a:lnTo>
                  <a:pt x="135771" y="885"/>
                </a:lnTo>
                <a:lnTo>
                  <a:pt x="149873" y="3472"/>
                </a:lnTo>
                <a:lnTo>
                  <a:pt x="163360" y="7657"/>
                </a:lnTo>
                <a:lnTo>
                  <a:pt x="176126" y="13334"/>
                </a:lnTo>
                <a:lnTo>
                  <a:pt x="188069" y="20401"/>
                </a:lnTo>
                <a:lnTo>
                  <a:pt x="199082" y="28751"/>
                </a:lnTo>
                <a:lnTo>
                  <a:pt x="209062" y="38281"/>
                </a:lnTo>
                <a:lnTo>
                  <a:pt x="217905" y="48887"/>
                </a:lnTo>
                <a:lnTo>
                  <a:pt x="225506" y="60464"/>
                </a:lnTo>
                <a:lnTo>
                  <a:pt x="231761" y="72908"/>
                </a:lnTo>
                <a:lnTo>
                  <a:pt x="236565" y="86114"/>
                </a:lnTo>
                <a:lnTo>
                  <a:pt x="239815" y="99978"/>
                </a:lnTo>
                <a:lnTo>
                  <a:pt x="241405" y="114396"/>
                </a:lnTo>
                <a:lnTo>
                  <a:pt x="241554" y="120396"/>
                </a:lnTo>
                <a:lnTo>
                  <a:pt x="240673" y="135121"/>
                </a:lnTo>
                <a:lnTo>
                  <a:pt x="238102" y="149316"/>
                </a:lnTo>
                <a:lnTo>
                  <a:pt x="233943" y="162878"/>
                </a:lnTo>
                <a:lnTo>
                  <a:pt x="228299" y="175706"/>
                </a:lnTo>
                <a:lnTo>
                  <a:pt x="221274" y="187698"/>
                </a:lnTo>
                <a:lnTo>
                  <a:pt x="212972" y="198753"/>
                </a:lnTo>
                <a:lnTo>
                  <a:pt x="203495" y="208769"/>
                </a:lnTo>
                <a:lnTo>
                  <a:pt x="192947" y="217646"/>
                </a:lnTo>
                <a:lnTo>
                  <a:pt x="181431" y="225280"/>
                </a:lnTo>
                <a:lnTo>
                  <a:pt x="169051" y="231572"/>
                </a:lnTo>
                <a:lnTo>
                  <a:pt x="155910" y="236419"/>
                </a:lnTo>
                <a:lnTo>
                  <a:pt x="142111" y="239720"/>
                </a:lnTo>
                <a:lnTo>
                  <a:pt x="127758" y="241374"/>
                </a:lnTo>
                <a:lnTo>
                  <a:pt x="121157" y="241554"/>
                </a:lnTo>
                <a:lnTo>
                  <a:pt x="106477" y="240679"/>
                </a:lnTo>
                <a:lnTo>
                  <a:pt x="92324" y="238121"/>
                </a:lnTo>
                <a:lnTo>
                  <a:pt x="78800" y="233981"/>
                </a:lnTo>
                <a:lnTo>
                  <a:pt x="66003" y="228359"/>
                </a:lnTo>
                <a:lnTo>
                  <a:pt x="54036" y="221356"/>
                </a:lnTo>
                <a:lnTo>
                  <a:pt x="42999" y="213072"/>
                </a:lnTo>
                <a:lnTo>
                  <a:pt x="32992" y="203608"/>
                </a:lnTo>
                <a:lnTo>
                  <a:pt x="24115" y="193065"/>
                </a:lnTo>
                <a:lnTo>
                  <a:pt x="16470" y="181542"/>
                </a:lnTo>
                <a:lnTo>
                  <a:pt x="10157" y="169141"/>
                </a:lnTo>
                <a:lnTo>
                  <a:pt x="5276" y="155962"/>
                </a:lnTo>
                <a:lnTo>
                  <a:pt x="1928" y="142106"/>
                </a:lnTo>
                <a:lnTo>
                  <a:pt x="213" y="127672"/>
                </a:lnTo>
                <a:lnTo>
                  <a:pt x="0" y="120396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5724144" y="4934712"/>
            <a:ext cx="155447" cy="277368"/>
          </a:xfrm>
          <a:custGeom>
            <a:avLst/>
            <a:gdLst/>
            <a:ahLst/>
            <a:cxnLst/>
            <a:rect l="l" t="t" r="r" b="b"/>
            <a:pathLst>
              <a:path w="155448" h="277367">
                <a:moveTo>
                  <a:pt x="155448" y="0"/>
                </a:moveTo>
                <a:lnTo>
                  <a:pt x="0" y="277368"/>
                </a:lnTo>
              </a:path>
            </a:pathLst>
          </a:custGeom>
          <a:ln w="10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6085332" y="5229606"/>
            <a:ext cx="240792" cy="241554"/>
          </a:xfrm>
          <a:custGeom>
            <a:avLst/>
            <a:gdLst/>
            <a:ahLst/>
            <a:cxnLst/>
            <a:rect l="l" t="t" r="r" b="b"/>
            <a:pathLst>
              <a:path w="240791" h="241553">
                <a:moveTo>
                  <a:pt x="0" y="121157"/>
                </a:moveTo>
                <a:lnTo>
                  <a:pt x="880" y="106432"/>
                </a:lnTo>
                <a:lnTo>
                  <a:pt x="3451" y="92237"/>
                </a:lnTo>
                <a:lnTo>
                  <a:pt x="7610" y="78675"/>
                </a:lnTo>
                <a:lnTo>
                  <a:pt x="13254" y="65847"/>
                </a:lnTo>
                <a:lnTo>
                  <a:pt x="20279" y="53855"/>
                </a:lnTo>
                <a:lnTo>
                  <a:pt x="28581" y="42800"/>
                </a:lnTo>
                <a:lnTo>
                  <a:pt x="38058" y="32784"/>
                </a:lnTo>
                <a:lnTo>
                  <a:pt x="48606" y="23907"/>
                </a:lnTo>
                <a:lnTo>
                  <a:pt x="60122" y="16273"/>
                </a:lnTo>
                <a:lnTo>
                  <a:pt x="72502" y="9981"/>
                </a:lnTo>
                <a:lnTo>
                  <a:pt x="85643" y="5134"/>
                </a:lnTo>
                <a:lnTo>
                  <a:pt x="99442" y="1833"/>
                </a:lnTo>
                <a:lnTo>
                  <a:pt x="113795" y="179"/>
                </a:lnTo>
                <a:lnTo>
                  <a:pt x="120396" y="0"/>
                </a:lnTo>
                <a:lnTo>
                  <a:pt x="135109" y="880"/>
                </a:lnTo>
                <a:lnTo>
                  <a:pt x="149270" y="3453"/>
                </a:lnTo>
                <a:lnTo>
                  <a:pt x="162781" y="7619"/>
                </a:lnTo>
                <a:lnTo>
                  <a:pt x="175544" y="13274"/>
                </a:lnTo>
                <a:lnTo>
                  <a:pt x="187460" y="20318"/>
                </a:lnTo>
                <a:lnTo>
                  <a:pt x="198433" y="28649"/>
                </a:lnTo>
                <a:lnTo>
                  <a:pt x="208365" y="38166"/>
                </a:lnTo>
                <a:lnTo>
                  <a:pt x="217158" y="48767"/>
                </a:lnTo>
                <a:lnTo>
                  <a:pt x="224713" y="60350"/>
                </a:lnTo>
                <a:lnTo>
                  <a:pt x="230935" y="72815"/>
                </a:lnTo>
                <a:lnTo>
                  <a:pt x="235724" y="86060"/>
                </a:lnTo>
                <a:lnTo>
                  <a:pt x="238983" y="99983"/>
                </a:lnTo>
                <a:lnTo>
                  <a:pt x="240614" y="114483"/>
                </a:lnTo>
                <a:lnTo>
                  <a:pt x="240792" y="121157"/>
                </a:lnTo>
                <a:lnTo>
                  <a:pt x="239918" y="135771"/>
                </a:lnTo>
                <a:lnTo>
                  <a:pt x="237362" y="149873"/>
                </a:lnTo>
                <a:lnTo>
                  <a:pt x="233223" y="163360"/>
                </a:lnTo>
                <a:lnTo>
                  <a:pt x="227599" y="176126"/>
                </a:lnTo>
                <a:lnTo>
                  <a:pt x="220590" y="188069"/>
                </a:lnTo>
                <a:lnTo>
                  <a:pt x="212293" y="199082"/>
                </a:lnTo>
                <a:lnTo>
                  <a:pt x="202808" y="209062"/>
                </a:lnTo>
                <a:lnTo>
                  <a:pt x="192232" y="217905"/>
                </a:lnTo>
                <a:lnTo>
                  <a:pt x="180666" y="225506"/>
                </a:lnTo>
                <a:lnTo>
                  <a:pt x="168207" y="231761"/>
                </a:lnTo>
                <a:lnTo>
                  <a:pt x="154953" y="236565"/>
                </a:lnTo>
                <a:lnTo>
                  <a:pt x="141005" y="239815"/>
                </a:lnTo>
                <a:lnTo>
                  <a:pt x="126460" y="241405"/>
                </a:lnTo>
                <a:lnTo>
                  <a:pt x="120396" y="241553"/>
                </a:lnTo>
                <a:lnTo>
                  <a:pt x="105782" y="240668"/>
                </a:lnTo>
                <a:lnTo>
                  <a:pt x="91680" y="238081"/>
                </a:lnTo>
                <a:lnTo>
                  <a:pt x="78193" y="233896"/>
                </a:lnTo>
                <a:lnTo>
                  <a:pt x="65427" y="228219"/>
                </a:lnTo>
                <a:lnTo>
                  <a:pt x="53484" y="221152"/>
                </a:lnTo>
                <a:lnTo>
                  <a:pt x="42471" y="212802"/>
                </a:lnTo>
                <a:lnTo>
                  <a:pt x="32491" y="203272"/>
                </a:lnTo>
                <a:lnTo>
                  <a:pt x="23648" y="192666"/>
                </a:lnTo>
                <a:lnTo>
                  <a:pt x="16047" y="181089"/>
                </a:lnTo>
                <a:lnTo>
                  <a:pt x="9792" y="168645"/>
                </a:lnTo>
                <a:lnTo>
                  <a:pt x="4988" y="155439"/>
                </a:lnTo>
                <a:lnTo>
                  <a:pt x="1738" y="141575"/>
                </a:lnTo>
                <a:lnTo>
                  <a:pt x="148" y="127157"/>
                </a:lnTo>
                <a:lnTo>
                  <a:pt x="0" y="121157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6022848" y="4955285"/>
            <a:ext cx="182880" cy="274320"/>
          </a:xfrm>
          <a:custGeom>
            <a:avLst/>
            <a:gdLst/>
            <a:ahLst/>
            <a:cxnLst/>
            <a:rect l="l" t="t" r="r" b="b"/>
            <a:pathLst>
              <a:path w="182879" h="274320">
                <a:moveTo>
                  <a:pt x="0" y="0"/>
                </a:moveTo>
                <a:lnTo>
                  <a:pt x="182880" y="274320"/>
                </a:lnTo>
              </a:path>
            </a:pathLst>
          </a:custGeom>
          <a:ln w="10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3433572" y="5418582"/>
            <a:ext cx="105917" cy="276606"/>
          </a:xfrm>
          <a:custGeom>
            <a:avLst/>
            <a:gdLst/>
            <a:ahLst/>
            <a:cxnLst/>
            <a:rect l="l" t="t" r="r" b="b"/>
            <a:pathLst>
              <a:path w="105917" h="276606">
                <a:moveTo>
                  <a:pt x="105917" y="0"/>
                </a:moveTo>
                <a:lnTo>
                  <a:pt x="0" y="276606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3313176" y="5695188"/>
            <a:ext cx="241554" cy="242315"/>
          </a:xfrm>
          <a:custGeom>
            <a:avLst/>
            <a:gdLst/>
            <a:ahLst/>
            <a:cxnLst/>
            <a:rect l="l" t="t" r="r" b="b"/>
            <a:pathLst>
              <a:path w="241553" h="242315">
                <a:moveTo>
                  <a:pt x="0" y="121157"/>
                </a:moveTo>
                <a:lnTo>
                  <a:pt x="880" y="106432"/>
                </a:lnTo>
                <a:lnTo>
                  <a:pt x="3451" y="92237"/>
                </a:lnTo>
                <a:lnTo>
                  <a:pt x="7610" y="78675"/>
                </a:lnTo>
                <a:lnTo>
                  <a:pt x="13254" y="65847"/>
                </a:lnTo>
                <a:lnTo>
                  <a:pt x="20279" y="53855"/>
                </a:lnTo>
                <a:lnTo>
                  <a:pt x="28581" y="42800"/>
                </a:lnTo>
                <a:lnTo>
                  <a:pt x="38058" y="32784"/>
                </a:lnTo>
                <a:lnTo>
                  <a:pt x="48606" y="23907"/>
                </a:lnTo>
                <a:lnTo>
                  <a:pt x="60122" y="16273"/>
                </a:lnTo>
                <a:lnTo>
                  <a:pt x="72502" y="9981"/>
                </a:lnTo>
                <a:lnTo>
                  <a:pt x="85643" y="5134"/>
                </a:lnTo>
                <a:lnTo>
                  <a:pt x="99442" y="1833"/>
                </a:lnTo>
                <a:lnTo>
                  <a:pt x="113795" y="179"/>
                </a:lnTo>
                <a:lnTo>
                  <a:pt x="120396" y="0"/>
                </a:lnTo>
                <a:lnTo>
                  <a:pt x="135076" y="874"/>
                </a:lnTo>
                <a:lnTo>
                  <a:pt x="149229" y="3432"/>
                </a:lnTo>
                <a:lnTo>
                  <a:pt x="162753" y="7572"/>
                </a:lnTo>
                <a:lnTo>
                  <a:pt x="175550" y="13194"/>
                </a:lnTo>
                <a:lnTo>
                  <a:pt x="187517" y="20197"/>
                </a:lnTo>
                <a:lnTo>
                  <a:pt x="198554" y="28481"/>
                </a:lnTo>
                <a:lnTo>
                  <a:pt x="208561" y="37945"/>
                </a:lnTo>
                <a:lnTo>
                  <a:pt x="217438" y="48488"/>
                </a:lnTo>
                <a:lnTo>
                  <a:pt x="225083" y="60011"/>
                </a:lnTo>
                <a:lnTo>
                  <a:pt x="231396" y="72412"/>
                </a:lnTo>
                <a:lnTo>
                  <a:pt x="236277" y="85591"/>
                </a:lnTo>
                <a:lnTo>
                  <a:pt x="239625" y="99447"/>
                </a:lnTo>
                <a:lnTo>
                  <a:pt x="241340" y="113881"/>
                </a:lnTo>
                <a:lnTo>
                  <a:pt x="241554" y="121157"/>
                </a:lnTo>
                <a:lnTo>
                  <a:pt x="240679" y="135838"/>
                </a:lnTo>
                <a:lnTo>
                  <a:pt x="238121" y="149991"/>
                </a:lnTo>
                <a:lnTo>
                  <a:pt x="233981" y="163515"/>
                </a:lnTo>
                <a:lnTo>
                  <a:pt x="228359" y="176312"/>
                </a:lnTo>
                <a:lnTo>
                  <a:pt x="221356" y="188279"/>
                </a:lnTo>
                <a:lnTo>
                  <a:pt x="213072" y="199316"/>
                </a:lnTo>
                <a:lnTo>
                  <a:pt x="203608" y="209323"/>
                </a:lnTo>
                <a:lnTo>
                  <a:pt x="193065" y="218200"/>
                </a:lnTo>
                <a:lnTo>
                  <a:pt x="181542" y="225845"/>
                </a:lnTo>
                <a:lnTo>
                  <a:pt x="169141" y="232158"/>
                </a:lnTo>
                <a:lnTo>
                  <a:pt x="155962" y="237039"/>
                </a:lnTo>
                <a:lnTo>
                  <a:pt x="142106" y="240387"/>
                </a:lnTo>
                <a:lnTo>
                  <a:pt x="127672" y="242102"/>
                </a:lnTo>
                <a:lnTo>
                  <a:pt x="120396" y="242315"/>
                </a:lnTo>
                <a:lnTo>
                  <a:pt x="105827" y="241435"/>
                </a:lnTo>
                <a:lnTo>
                  <a:pt x="91767" y="238862"/>
                </a:lnTo>
                <a:lnTo>
                  <a:pt x="78318" y="234696"/>
                </a:lnTo>
                <a:lnTo>
                  <a:pt x="65583" y="229041"/>
                </a:lnTo>
                <a:lnTo>
                  <a:pt x="53666" y="221997"/>
                </a:lnTo>
                <a:lnTo>
                  <a:pt x="42671" y="213666"/>
                </a:lnTo>
                <a:lnTo>
                  <a:pt x="32700" y="204149"/>
                </a:lnTo>
                <a:lnTo>
                  <a:pt x="23857" y="193548"/>
                </a:lnTo>
                <a:lnTo>
                  <a:pt x="16245" y="181965"/>
                </a:lnTo>
                <a:lnTo>
                  <a:pt x="9968" y="169500"/>
                </a:lnTo>
                <a:lnTo>
                  <a:pt x="5129" y="156255"/>
                </a:lnTo>
                <a:lnTo>
                  <a:pt x="1832" y="142332"/>
                </a:lnTo>
                <a:lnTo>
                  <a:pt x="179" y="127832"/>
                </a:lnTo>
                <a:lnTo>
                  <a:pt x="0" y="121157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313176" y="5901690"/>
            <a:ext cx="35813" cy="277368"/>
          </a:xfrm>
          <a:custGeom>
            <a:avLst/>
            <a:gdLst/>
            <a:ahLst/>
            <a:cxnLst/>
            <a:rect l="l" t="t" r="r" b="b"/>
            <a:pathLst>
              <a:path w="35813" h="277367">
                <a:moveTo>
                  <a:pt x="35813" y="0"/>
                </a:moveTo>
                <a:lnTo>
                  <a:pt x="0" y="277368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518916" y="5901690"/>
            <a:ext cx="105918" cy="277368"/>
          </a:xfrm>
          <a:custGeom>
            <a:avLst/>
            <a:gdLst/>
            <a:ahLst/>
            <a:cxnLst/>
            <a:rect l="l" t="t" r="r" b="b"/>
            <a:pathLst>
              <a:path w="105917" h="277367">
                <a:moveTo>
                  <a:pt x="0" y="0"/>
                </a:moveTo>
                <a:lnTo>
                  <a:pt x="105918" y="277368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4362450" y="5418582"/>
            <a:ext cx="96012" cy="276606"/>
          </a:xfrm>
          <a:custGeom>
            <a:avLst/>
            <a:gdLst/>
            <a:ahLst/>
            <a:cxnLst/>
            <a:rect l="l" t="t" r="r" b="b"/>
            <a:pathLst>
              <a:path w="96012" h="276606">
                <a:moveTo>
                  <a:pt x="0" y="0"/>
                </a:moveTo>
                <a:lnTo>
                  <a:pt x="96012" y="276606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4242054" y="6161532"/>
            <a:ext cx="241554" cy="241554"/>
          </a:xfrm>
          <a:custGeom>
            <a:avLst/>
            <a:gdLst/>
            <a:ahLst/>
            <a:cxnLst/>
            <a:rect l="l" t="t" r="r" b="b"/>
            <a:pathLst>
              <a:path w="241553" h="241553">
                <a:moveTo>
                  <a:pt x="0" y="120396"/>
                </a:moveTo>
                <a:lnTo>
                  <a:pt x="885" y="105782"/>
                </a:lnTo>
                <a:lnTo>
                  <a:pt x="3472" y="91680"/>
                </a:lnTo>
                <a:lnTo>
                  <a:pt x="7657" y="78193"/>
                </a:lnTo>
                <a:lnTo>
                  <a:pt x="13334" y="65427"/>
                </a:lnTo>
                <a:lnTo>
                  <a:pt x="20401" y="53484"/>
                </a:lnTo>
                <a:lnTo>
                  <a:pt x="28751" y="42471"/>
                </a:lnTo>
                <a:lnTo>
                  <a:pt x="38281" y="32491"/>
                </a:lnTo>
                <a:lnTo>
                  <a:pt x="48887" y="23648"/>
                </a:lnTo>
                <a:lnTo>
                  <a:pt x="60464" y="16047"/>
                </a:lnTo>
                <a:lnTo>
                  <a:pt x="72908" y="9792"/>
                </a:lnTo>
                <a:lnTo>
                  <a:pt x="86114" y="4988"/>
                </a:lnTo>
                <a:lnTo>
                  <a:pt x="99978" y="1738"/>
                </a:lnTo>
                <a:lnTo>
                  <a:pt x="114396" y="148"/>
                </a:lnTo>
                <a:lnTo>
                  <a:pt x="120396" y="0"/>
                </a:lnTo>
                <a:lnTo>
                  <a:pt x="135121" y="880"/>
                </a:lnTo>
                <a:lnTo>
                  <a:pt x="149316" y="3451"/>
                </a:lnTo>
                <a:lnTo>
                  <a:pt x="162878" y="7610"/>
                </a:lnTo>
                <a:lnTo>
                  <a:pt x="175706" y="13254"/>
                </a:lnTo>
                <a:lnTo>
                  <a:pt x="187698" y="20279"/>
                </a:lnTo>
                <a:lnTo>
                  <a:pt x="198753" y="28581"/>
                </a:lnTo>
                <a:lnTo>
                  <a:pt x="208769" y="38058"/>
                </a:lnTo>
                <a:lnTo>
                  <a:pt x="217646" y="48606"/>
                </a:lnTo>
                <a:lnTo>
                  <a:pt x="225280" y="60122"/>
                </a:lnTo>
                <a:lnTo>
                  <a:pt x="231572" y="72502"/>
                </a:lnTo>
                <a:lnTo>
                  <a:pt x="236419" y="85643"/>
                </a:lnTo>
                <a:lnTo>
                  <a:pt x="239720" y="99442"/>
                </a:lnTo>
                <a:lnTo>
                  <a:pt x="241374" y="113795"/>
                </a:lnTo>
                <a:lnTo>
                  <a:pt x="241554" y="120396"/>
                </a:lnTo>
                <a:lnTo>
                  <a:pt x="240679" y="135076"/>
                </a:lnTo>
                <a:lnTo>
                  <a:pt x="238121" y="149229"/>
                </a:lnTo>
                <a:lnTo>
                  <a:pt x="233981" y="162753"/>
                </a:lnTo>
                <a:lnTo>
                  <a:pt x="228359" y="175550"/>
                </a:lnTo>
                <a:lnTo>
                  <a:pt x="221356" y="187517"/>
                </a:lnTo>
                <a:lnTo>
                  <a:pt x="213072" y="198554"/>
                </a:lnTo>
                <a:lnTo>
                  <a:pt x="203608" y="208561"/>
                </a:lnTo>
                <a:lnTo>
                  <a:pt x="193065" y="217438"/>
                </a:lnTo>
                <a:lnTo>
                  <a:pt x="181542" y="225083"/>
                </a:lnTo>
                <a:lnTo>
                  <a:pt x="169141" y="231396"/>
                </a:lnTo>
                <a:lnTo>
                  <a:pt x="155962" y="236277"/>
                </a:lnTo>
                <a:lnTo>
                  <a:pt x="142106" y="239625"/>
                </a:lnTo>
                <a:lnTo>
                  <a:pt x="127672" y="241340"/>
                </a:lnTo>
                <a:lnTo>
                  <a:pt x="120396" y="241554"/>
                </a:lnTo>
                <a:lnTo>
                  <a:pt x="105827" y="240673"/>
                </a:lnTo>
                <a:lnTo>
                  <a:pt x="91767" y="238100"/>
                </a:lnTo>
                <a:lnTo>
                  <a:pt x="78318" y="233934"/>
                </a:lnTo>
                <a:lnTo>
                  <a:pt x="65583" y="228279"/>
                </a:lnTo>
                <a:lnTo>
                  <a:pt x="53666" y="221235"/>
                </a:lnTo>
                <a:lnTo>
                  <a:pt x="42671" y="212904"/>
                </a:lnTo>
                <a:lnTo>
                  <a:pt x="32700" y="203387"/>
                </a:lnTo>
                <a:lnTo>
                  <a:pt x="23857" y="192786"/>
                </a:lnTo>
                <a:lnTo>
                  <a:pt x="16245" y="181203"/>
                </a:lnTo>
                <a:lnTo>
                  <a:pt x="9968" y="168738"/>
                </a:lnTo>
                <a:lnTo>
                  <a:pt x="5129" y="155493"/>
                </a:lnTo>
                <a:lnTo>
                  <a:pt x="1832" y="141570"/>
                </a:lnTo>
                <a:lnTo>
                  <a:pt x="179" y="127070"/>
                </a:lnTo>
                <a:lnTo>
                  <a:pt x="0" y="120396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3252978" y="521208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0"/>
                </a:moveTo>
                <a:lnTo>
                  <a:pt x="0" y="120396"/>
                </a:lnTo>
                <a:lnTo>
                  <a:pt x="120396" y="12039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2590038" y="5418582"/>
            <a:ext cx="156210" cy="276606"/>
          </a:xfrm>
          <a:custGeom>
            <a:avLst/>
            <a:gdLst/>
            <a:ahLst/>
            <a:cxnLst/>
            <a:rect l="l" t="t" r="r" b="b"/>
            <a:pathLst>
              <a:path w="156210" h="276606">
                <a:moveTo>
                  <a:pt x="156210" y="0"/>
                </a:moveTo>
                <a:lnTo>
                  <a:pt x="0" y="276606"/>
                </a:lnTo>
              </a:path>
            </a:pathLst>
          </a:custGeom>
          <a:ln w="10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2916174" y="5418582"/>
            <a:ext cx="156210" cy="276606"/>
          </a:xfrm>
          <a:custGeom>
            <a:avLst/>
            <a:gdLst/>
            <a:ahLst/>
            <a:cxnLst/>
            <a:rect l="l" t="t" r="r" b="b"/>
            <a:pathLst>
              <a:path w="156210" h="276606">
                <a:moveTo>
                  <a:pt x="0" y="0"/>
                </a:moveTo>
                <a:lnTo>
                  <a:pt x="156210" y="276606"/>
                </a:lnTo>
              </a:path>
            </a:pathLst>
          </a:custGeom>
          <a:ln w="10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3012186" y="5695188"/>
            <a:ext cx="120396" cy="121157"/>
          </a:xfrm>
          <a:custGeom>
            <a:avLst/>
            <a:gdLst/>
            <a:ahLst/>
            <a:cxnLst/>
            <a:rect l="l" t="t" r="r" b="b"/>
            <a:pathLst>
              <a:path w="120395" h="121158">
                <a:moveTo>
                  <a:pt x="0" y="0"/>
                </a:moveTo>
                <a:lnTo>
                  <a:pt x="0" y="121157"/>
                </a:lnTo>
                <a:lnTo>
                  <a:pt x="120396" y="121157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2529840" y="5695188"/>
            <a:ext cx="120396" cy="121157"/>
          </a:xfrm>
          <a:custGeom>
            <a:avLst/>
            <a:gdLst/>
            <a:ahLst/>
            <a:cxnLst/>
            <a:rect l="l" t="t" r="r" b="b"/>
            <a:pathLst>
              <a:path w="120395" h="121158">
                <a:moveTo>
                  <a:pt x="0" y="0"/>
                </a:moveTo>
                <a:lnTo>
                  <a:pt x="0" y="121157"/>
                </a:lnTo>
                <a:lnTo>
                  <a:pt x="120396" y="121157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3795522" y="5695188"/>
            <a:ext cx="120396" cy="121157"/>
          </a:xfrm>
          <a:custGeom>
            <a:avLst/>
            <a:gdLst/>
            <a:ahLst/>
            <a:cxnLst/>
            <a:rect l="l" t="t" r="r" b="b"/>
            <a:pathLst>
              <a:path w="120396" h="121158">
                <a:moveTo>
                  <a:pt x="0" y="0"/>
                </a:moveTo>
                <a:lnTo>
                  <a:pt x="0" y="121157"/>
                </a:lnTo>
                <a:lnTo>
                  <a:pt x="120396" y="121157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710178" y="5418582"/>
            <a:ext cx="145542" cy="276606"/>
          </a:xfrm>
          <a:custGeom>
            <a:avLst/>
            <a:gdLst/>
            <a:ahLst/>
            <a:cxnLst/>
            <a:rect l="l" t="t" r="r" b="b"/>
            <a:pathLst>
              <a:path w="145541" h="276606">
                <a:moveTo>
                  <a:pt x="0" y="0"/>
                </a:moveTo>
                <a:lnTo>
                  <a:pt x="145542" y="276606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4156710" y="5418582"/>
            <a:ext cx="35813" cy="276606"/>
          </a:xfrm>
          <a:custGeom>
            <a:avLst/>
            <a:gdLst/>
            <a:ahLst/>
            <a:cxnLst/>
            <a:rect l="l" t="t" r="r" b="b"/>
            <a:pathLst>
              <a:path w="35813" h="276606">
                <a:moveTo>
                  <a:pt x="35813" y="0"/>
                </a:moveTo>
                <a:lnTo>
                  <a:pt x="0" y="276606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98264" y="5695188"/>
            <a:ext cx="120396" cy="121157"/>
          </a:xfrm>
          <a:custGeom>
            <a:avLst/>
            <a:gdLst/>
            <a:ahLst/>
            <a:cxnLst/>
            <a:rect l="l" t="t" r="r" b="b"/>
            <a:pathLst>
              <a:path w="120396" h="121158">
                <a:moveTo>
                  <a:pt x="0" y="0"/>
                </a:moveTo>
                <a:lnTo>
                  <a:pt x="0" y="121157"/>
                </a:lnTo>
                <a:lnTo>
                  <a:pt x="120396" y="121157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3564636" y="6179058"/>
            <a:ext cx="120396" cy="121157"/>
          </a:xfrm>
          <a:custGeom>
            <a:avLst/>
            <a:gdLst/>
            <a:ahLst/>
            <a:cxnLst/>
            <a:rect l="l" t="t" r="r" b="b"/>
            <a:pathLst>
              <a:path w="120396" h="121158">
                <a:moveTo>
                  <a:pt x="0" y="0"/>
                </a:moveTo>
                <a:lnTo>
                  <a:pt x="0" y="121158"/>
                </a:lnTo>
                <a:lnTo>
                  <a:pt x="120396" y="121158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4242054" y="6662928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0"/>
                </a:moveTo>
                <a:lnTo>
                  <a:pt x="0" y="120396"/>
                </a:lnTo>
                <a:lnTo>
                  <a:pt x="120396" y="12039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4277868" y="6368034"/>
            <a:ext cx="24384" cy="294894"/>
          </a:xfrm>
          <a:custGeom>
            <a:avLst/>
            <a:gdLst/>
            <a:ahLst/>
            <a:cxnLst/>
            <a:rect l="l" t="t" r="r" b="b"/>
            <a:pathLst>
              <a:path w="24384" h="294893">
                <a:moveTo>
                  <a:pt x="0" y="0"/>
                </a:moveTo>
                <a:lnTo>
                  <a:pt x="24384" y="294894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18660" y="6662928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0"/>
                </a:moveTo>
                <a:lnTo>
                  <a:pt x="0" y="120396"/>
                </a:lnTo>
                <a:lnTo>
                  <a:pt x="120396" y="12039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47794" y="6368034"/>
            <a:ext cx="131064" cy="294894"/>
          </a:xfrm>
          <a:custGeom>
            <a:avLst/>
            <a:gdLst/>
            <a:ahLst/>
            <a:cxnLst/>
            <a:rect l="l" t="t" r="r" b="b"/>
            <a:pathLst>
              <a:path w="131063" h="294893">
                <a:moveTo>
                  <a:pt x="0" y="0"/>
                </a:moveTo>
                <a:lnTo>
                  <a:pt x="131064" y="294894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6025134" y="5436108"/>
            <a:ext cx="95249" cy="337566"/>
          </a:xfrm>
          <a:custGeom>
            <a:avLst/>
            <a:gdLst/>
            <a:ahLst/>
            <a:cxnLst/>
            <a:rect l="l" t="t" r="r" b="b"/>
            <a:pathLst>
              <a:path w="95250" h="337565">
                <a:moveTo>
                  <a:pt x="95250" y="0"/>
                </a:moveTo>
                <a:lnTo>
                  <a:pt x="0" y="337566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5904738" y="5773674"/>
            <a:ext cx="240792" cy="241554"/>
          </a:xfrm>
          <a:custGeom>
            <a:avLst/>
            <a:gdLst/>
            <a:ahLst/>
            <a:cxnLst/>
            <a:rect l="l" t="t" r="r" b="b"/>
            <a:pathLst>
              <a:path w="240791" h="241553">
                <a:moveTo>
                  <a:pt x="0" y="121157"/>
                </a:moveTo>
                <a:lnTo>
                  <a:pt x="880" y="106432"/>
                </a:lnTo>
                <a:lnTo>
                  <a:pt x="3451" y="92237"/>
                </a:lnTo>
                <a:lnTo>
                  <a:pt x="7610" y="78675"/>
                </a:lnTo>
                <a:lnTo>
                  <a:pt x="13254" y="65847"/>
                </a:lnTo>
                <a:lnTo>
                  <a:pt x="20279" y="53855"/>
                </a:lnTo>
                <a:lnTo>
                  <a:pt x="28581" y="42800"/>
                </a:lnTo>
                <a:lnTo>
                  <a:pt x="38058" y="32784"/>
                </a:lnTo>
                <a:lnTo>
                  <a:pt x="48606" y="23907"/>
                </a:lnTo>
                <a:lnTo>
                  <a:pt x="60122" y="16273"/>
                </a:lnTo>
                <a:lnTo>
                  <a:pt x="72502" y="9981"/>
                </a:lnTo>
                <a:lnTo>
                  <a:pt x="85643" y="5134"/>
                </a:lnTo>
                <a:lnTo>
                  <a:pt x="99442" y="1833"/>
                </a:lnTo>
                <a:lnTo>
                  <a:pt x="113795" y="179"/>
                </a:lnTo>
                <a:lnTo>
                  <a:pt x="120396" y="0"/>
                </a:lnTo>
                <a:lnTo>
                  <a:pt x="134964" y="880"/>
                </a:lnTo>
                <a:lnTo>
                  <a:pt x="149024" y="3453"/>
                </a:lnTo>
                <a:lnTo>
                  <a:pt x="162473" y="7619"/>
                </a:lnTo>
                <a:lnTo>
                  <a:pt x="175208" y="13274"/>
                </a:lnTo>
                <a:lnTo>
                  <a:pt x="187125" y="20318"/>
                </a:lnTo>
                <a:lnTo>
                  <a:pt x="198120" y="28649"/>
                </a:lnTo>
                <a:lnTo>
                  <a:pt x="208091" y="38166"/>
                </a:lnTo>
                <a:lnTo>
                  <a:pt x="216934" y="48767"/>
                </a:lnTo>
                <a:lnTo>
                  <a:pt x="224546" y="60350"/>
                </a:lnTo>
                <a:lnTo>
                  <a:pt x="230823" y="72815"/>
                </a:lnTo>
                <a:lnTo>
                  <a:pt x="235662" y="86060"/>
                </a:lnTo>
                <a:lnTo>
                  <a:pt x="238959" y="99983"/>
                </a:lnTo>
                <a:lnTo>
                  <a:pt x="240612" y="114483"/>
                </a:lnTo>
                <a:lnTo>
                  <a:pt x="240792" y="121157"/>
                </a:lnTo>
                <a:lnTo>
                  <a:pt x="239906" y="135771"/>
                </a:lnTo>
                <a:lnTo>
                  <a:pt x="237319" y="149873"/>
                </a:lnTo>
                <a:lnTo>
                  <a:pt x="233134" y="163360"/>
                </a:lnTo>
                <a:lnTo>
                  <a:pt x="227457" y="176126"/>
                </a:lnTo>
                <a:lnTo>
                  <a:pt x="220390" y="188069"/>
                </a:lnTo>
                <a:lnTo>
                  <a:pt x="212040" y="199082"/>
                </a:lnTo>
                <a:lnTo>
                  <a:pt x="202510" y="209062"/>
                </a:lnTo>
                <a:lnTo>
                  <a:pt x="191904" y="217905"/>
                </a:lnTo>
                <a:lnTo>
                  <a:pt x="180327" y="225506"/>
                </a:lnTo>
                <a:lnTo>
                  <a:pt x="167883" y="231761"/>
                </a:lnTo>
                <a:lnTo>
                  <a:pt x="154677" y="236565"/>
                </a:lnTo>
                <a:lnTo>
                  <a:pt x="140813" y="239815"/>
                </a:lnTo>
                <a:lnTo>
                  <a:pt x="126395" y="241405"/>
                </a:lnTo>
                <a:lnTo>
                  <a:pt x="120396" y="241553"/>
                </a:lnTo>
                <a:lnTo>
                  <a:pt x="105782" y="240668"/>
                </a:lnTo>
                <a:lnTo>
                  <a:pt x="91680" y="238081"/>
                </a:lnTo>
                <a:lnTo>
                  <a:pt x="78193" y="233896"/>
                </a:lnTo>
                <a:lnTo>
                  <a:pt x="65427" y="228219"/>
                </a:lnTo>
                <a:lnTo>
                  <a:pt x="53484" y="221152"/>
                </a:lnTo>
                <a:lnTo>
                  <a:pt x="42471" y="212802"/>
                </a:lnTo>
                <a:lnTo>
                  <a:pt x="32491" y="203272"/>
                </a:lnTo>
                <a:lnTo>
                  <a:pt x="23648" y="192666"/>
                </a:lnTo>
                <a:lnTo>
                  <a:pt x="16047" y="181089"/>
                </a:lnTo>
                <a:lnTo>
                  <a:pt x="9792" y="168645"/>
                </a:lnTo>
                <a:lnTo>
                  <a:pt x="4988" y="155439"/>
                </a:lnTo>
                <a:lnTo>
                  <a:pt x="1738" y="141575"/>
                </a:lnTo>
                <a:lnTo>
                  <a:pt x="148" y="127157"/>
                </a:lnTo>
                <a:lnTo>
                  <a:pt x="0" y="121157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5784342" y="5980175"/>
            <a:ext cx="155447" cy="276606"/>
          </a:xfrm>
          <a:custGeom>
            <a:avLst/>
            <a:gdLst/>
            <a:ahLst/>
            <a:cxnLst/>
            <a:rect l="l" t="t" r="r" b="b"/>
            <a:pathLst>
              <a:path w="155448" h="276606">
                <a:moveTo>
                  <a:pt x="155448" y="0"/>
                </a:moveTo>
                <a:lnTo>
                  <a:pt x="0" y="276606"/>
                </a:lnTo>
              </a:path>
            </a:pathLst>
          </a:custGeom>
          <a:ln w="10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6110478" y="5980175"/>
            <a:ext cx="155448" cy="276606"/>
          </a:xfrm>
          <a:custGeom>
            <a:avLst/>
            <a:gdLst/>
            <a:ahLst/>
            <a:cxnLst/>
            <a:rect l="l" t="t" r="r" b="b"/>
            <a:pathLst>
              <a:path w="155448" h="276606">
                <a:moveTo>
                  <a:pt x="0" y="0"/>
                </a:moveTo>
                <a:lnTo>
                  <a:pt x="155448" y="276606"/>
                </a:lnTo>
              </a:path>
            </a:pathLst>
          </a:custGeom>
          <a:ln w="100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5482590" y="5695188"/>
            <a:ext cx="120396" cy="121157"/>
          </a:xfrm>
          <a:custGeom>
            <a:avLst/>
            <a:gdLst/>
            <a:ahLst/>
            <a:cxnLst/>
            <a:rect l="l" t="t" r="r" b="b"/>
            <a:pathLst>
              <a:path w="120396" h="121158">
                <a:moveTo>
                  <a:pt x="0" y="0"/>
                </a:moveTo>
                <a:lnTo>
                  <a:pt x="0" y="121157"/>
                </a:lnTo>
                <a:lnTo>
                  <a:pt x="120396" y="121157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6326124" y="5695188"/>
            <a:ext cx="121157" cy="121157"/>
          </a:xfrm>
          <a:custGeom>
            <a:avLst/>
            <a:gdLst/>
            <a:ahLst/>
            <a:cxnLst/>
            <a:rect l="l" t="t" r="r" b="b"/>
            <a:pathLst>
              <a:path w="121158" h="121158">
                <a:moveTo>
                  <a:pt x="0" y="0"/>
                </a:moveTo>
                <a:lnTo>
                  <a:pt x="0" y="121157"/>
                </a:lnTo>
                <a:lnTo>
                  <a:pt x="121157" y="121157"/>
                </a:lnTo>
                <a:lnTo>
                  <a:pt x="121157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91072" y="5436108"/>
            <a:ext cx="95250" cy="259079"/>
          </a:xfrm>
          <a:custGeom>
            <a:avLst/>
            <a:gdLst/>
            <a:ahLst/>
            <a:cxnLst/>
            <a:rect l="l" t="t" r="r" b="b"/>
            <a:pathLst>
              <a:path w="95250" h="259079">
                <a:moveTo>
                  <a:pt x="0" y="0"/>
                </a:moveTo>
                <a:lnTo>
                  <a:pt x="95250" y="259079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05728" y="6256782"/>
            <a:ext cx="120394" cy="121157"/>
          </a:xfrm>
          <a:custGeom>
            <a:avLst/>
            <a:gdLst/>
            <a:ahLst/>
            <a:cxnLst/>
            <a:rect l="l" t="t" r="r" b="b"/>
            <a:pathLst>
              <a:path w="120394" h="121158">
                <a:moveTo>
                  <a:pt x="0" y="0"/>
                </a:moveTo>
                <a:lnTo>
                  <a:pt x="0" y="121157"/>
                </a:lnTo>
                <a:lnTo>
                  <a:pt x="120394" y="121157"/>
                </a:lnTo>
                <a:lnTo>
                  <a:pt x="120394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036314" y="5695188"/>
            <a:ext cx="241554" cy="242315"/>
          </a:xfrm>
          <a:custGeom>
            <a:avLst/>
            <a:gdLst/>
            <a:ahLst/>
            <a:cxnLst/>
            <a:rect l="l" t="t" r="r" b="b"/>
            <a:pathLst>
              <a:path w="241553" h="242315">
                <a:moveTo>
                  <a:pt x="0" y="121157"/>
                </a:moveTo>
                <a:lnTo>
                  <a:pt x="880" y="106432"/>
                </a:lnTo>
                <a:lnTo>
                  <a:pt x="3451" y="92237"/>
                </a:lnTo>
                <a:lnTo>
                  <a:pt x="7610" y="78675"/>
                </a:lnTo>
                <a:lnTo>
                  <a:pt x="13254" y="65847"/>
                </a:lnTo>
                <a:lnTo>
                  <a:pt x="20279" y="53855"/>
                </a:lnTo>
                <a:lnTo>
                  <a:pt x="28581" y="42800"/>
                </a:lnTo>
                <a:lnTo>
                  <a:pt x="38058" y="32784"/>
                </a:lnTo>
                <a:lnTo>
                  <a:pt x="48606" y="23907"/>
                </a:lnTo>
                <a:lnTo>
                  <a:pt x="60122" y="16273"/>
                </a:lnTo>
                <a:lnTo>
                  <a:pt x="72502" y="9981"/>
                </a:lnTo>
                <a:lnTo>
                  <a:pt x="85643" y="5134"/>
                </a:lnTo>
                <a:lnTo>
                  <a:pt x="99442" y="1833"/>
                </a:lnTo>
                <a:lnTo>
                  <a:pt x="113795" y="179"/>
                </a:lnTo>
                <a:lnTo>
                  <a:pt x="120396" y="0"/>
                </a:lnTo>
                <a:lnTo>
                  <a:pt x="135076" y="874"/>
                </a:lnTo>
                <a:lnTo>
                  <a:pt x="149229" y="3432"/>
                </a:lnTo>
                <a:lnTo>
                  <a:pt x="162753" y="7572"/>
                </a:lnTo>
                <a:lnTo>
                  <a:pt x="175550" y="13194"/>
                </a:lnTo>
                <a:lnTo>
                  <a:pt x="187517" y="20197"/>
                </a:lnTo>
                <a:lnTo>
                  <a:pt x="198554" y="28481"/>
                </a:lnTo>
                <a:lnTo>
                  <a:pt x="208561" y="37945"/>
                </a:lnTo>
                <a:lnTo>
                  <a:pt x="217438" y="48488"/>
                </a:lnTo>
                <a:lnTo>
                  <a:pt x="225083" y="60011"/>
                </a:lnTo>
                <a:lnTo>
                  <a:pt x="231396" y="72412"/>
                </a:lnTo>
                <a:lnTo>
                  <a:pt x="236277" y="85591"/>
                </a:lnTo>
                <a:lnTo>
                  <a:pt x="239625" y="99447"/>
                </a:lnTo>
                <a:lnTo>
                  <a:pt x="241340" y="113881"/>
                </a:lnTo>
                <a:lnTo>
                  <a:pt x="241554" y="121157"/>
                </a:lnTo>
                <a:lnTo>
                  <a:pt x="240679" y="135838"/>
                </a:lnTo>
                <a:lnTo>
                  <a:pt x="238121" y="149991"/>
                </a:lnTo>
                <a:lnTo>
                  <a:pt x="233981" y="163515"/>
                </a:lnTo>
                <a:lnTo>
                  <a:pt x="228359" y="176312"/>
                </a:lnTo>
                <a:lnTo>
                  <a:pt x="221356" y="188279"/>
                </a:lnTo>
                <a:lnTo>
                  <a:pt x="213072" y="199316"/>
                </a:lnTo>
                <a:lnTo>
                  <a:pt x="203608" y="209323"/>
                </a:lnTo>
                <a:lnTo>
                  <a:pt x="193065" y="218200"/>
                </a:lnTo>
                <a:lnTo>
                  <a:pt x="181542" y="225845"/>
                </a:lnTo>
                <a:lnTo>
                  <a:pt x="169141" y="232158"/>
                </a:lnTo>
                <a:lnTo>
                  <a:pt x="155962" y="237039"/>
                </a:lnTo>
                <a:lnTo>
                  <a:pt x="142106" y="240387"/>
                </a:lnTo>
                <a:lnTo>
                  <a:pt x="127672" y="242102"/>
                </a:lnTo>
                <a:lnTo>
                  <a:pt x="120396" y="242315"/>
                </a:lnTo>
                <a:lnTo>
                  <a:pt x="105827" y="241435"/>
                </a:lnTo>
                <a:lnTo>
                  <a:pt x="91767" y="238862"/>
                </a:lnTo>
                <a:lnTo>
                  <a:pt x="78318" y="234696"/>
                </a:lnTo>
                <a:lnTo>
                  <a:pt x="65583" y="229041"/>
                </a:lnTo>
                <a:lnTo>
                  <a:pt x="53666" y="221997"/>
                </a:lnTo>
                <a:lnTo>
                  <a:pt x="42671" y="213666"/>
                </a:lnTo>
                <a:lnTo>
                  <a:pt x="32700" y="204149"/>
                </a:lnTo>
                <a:lnTo>
                  <a:pt x="23857" y="193548"/>
                </a:lnTo>
                <a:lnTo>
                  <a:pt x="16245" y="181965"/>
                </a:lnTo>
                <a:lnTo>
                  <a:pt x="9968" y="169500"/>
                </a:lnTo>
                <a:lnTo>
                  <a:pt x="5129" y="156255"/>
                </a:lnTo>
                <a:lnTo>
                  <a:pt x="1832" y="142332"/>
                </a:lnTo>
                <a:lnTo>
                  <a:pt x="179" y="127832"/>
                </a:lnTo>
                <a:lnTo>
                  <a:pt x="0" y="121157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4242054" y="5901690"/>
            <a:ext cx="120396" cy="259842"/>
          </a:xfrm>
          <a:custGeom>
            <a:avLst/>
            <a:gdLst/>
            <a:ahLst/>
            <a:cxnLst/>
            <a:rect l="l" t="t" r="r" b="b"/>
            <a:pathLst>
              <a:path w="120396" h="259841">
                <a:moveTo>
                  <a:pt x="0" y="0"/>
                </a:moveTo>
                <a:lnTo>
                  <a:pt x="120396" y="259842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3963924" y="5901690"/>
            <a:ext cx="108203" cy="294894"/>
          </a:xfrm>
          <a:custGeom>
            <a:avLst/>
            <a:gdLst/>
            <a:ahLst/>
            <a:cxnLst/>
            <a:rect l="l" t="t" r="r" b="b"/>
            <a:pathLst>
              <a:path w="108203" h="294893">
                <a:moveTo>
                  <a:pt x="108203" y="0"/>
                </a:moveTo>
                <a:lnTo>
                  <a:pt x="0" y="294894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3843528" y="6196583"/>
            <a:ext cx="240792" cy="241554"/>
          </a:xfrm>
          <a:custGeom>
            <a:avLst/>
            <a:gdLst/>
            <a:ahLst/>
            <a:cxnLst/>
            <a:rect l="l" t="t" r="r" b="b"/>
            <a:pathLst>
              <a:path w="240791" h="241553">
                <a:moveTo>
                  <a:pt x="0" y="121158"/>
                </a:moveTo>
                <a:lnTo>
                  <a:pt x="868" y="106432"/>
                </a:lnTo>
                <a:lnTo>
                  <a:pt x="3408" y="92237"/>
                </a:lnTo>
                <a:lnTo>
                  <a:pt x="7522" y="78675"/>
                </a:lnTo>
                <a:lnTo>
                  <a:pt x="13112" y="65847"/>
                </a:lnTo>
                <a:lnTo>
                  <a:pt x="20080" y="53855"/>
                </a:lnTo>
                <a:lnTo>
                  <a:pt x="28329" y="42800"/>
                </a:lnTo>
                <a:lnTo>
                  <a:pt x="37761" y="32784"/>
                </a:lnTo>
                <a:lnTo>
                  <a:pt x="48279" y="23907"/>
                </a:lnTo>
                <a:lnTo>
                  <a:pt x="59783" y="16273"/>
                </a:lnTo>
                <a:lnTo>
                  <a:pt x="72178" y="9981"/>
                </a:lnTo>
                <a:lnTo>
                  <a:pt x="85365" y="5134"/>
                </a:lnTo>
                <a:lnTo>
                  <a:pt x="99246" y="1833"/>
                </a:lnTo>
                <a:lnTo>
                  <a:pt x="113723" y="179"/>
                </a:lnTo>
                <a:lnTo>
                  <a:pt x="120396" y="0"/>
                </a:lnTo>
                <a:lnTo>
                  <a:pt x="134964" y="880"/>
                </a:lnTo>
                <a:lnTo>
                  <a:pt x="149024" y="3453"/>
                </a:lnTo>
                <a:lnTo>
                  <a:pt x="162473" y="7619"/>
                </a:lnTo>
                <a:lnTo>
                  <a:pt x="175208" y="13274"/>
                </a:lnTo>
                <a:lnTo>
                  <a:pt x="187125" y="20318"/>
                </a:lnTo>
                <a:lnTo>
                  <a:pt x="198120" y="28649"/>
                </a:lnTo>
                <a:lnTo>
                  <a:pt x="208091" y="38166"/>
                </a:lnTo>
                <a:lnTo>
                  <a:pt x="216934" y="48767"/>
                </a:lnTo>
                <a:lnTo>
                  <a:pt x="224546" y="60350"/>
                </a:lnTo>
                <a:lnTo>
                  <a:pt x="230823" y="72815"/>
                </a:lnTo>
                <a:lnTo>
                  <a:pt x="235662" y="86060"/>
                </a:lnTo>
                <a:lnTo>
                  <a:pt x="238959" y="99983"/>
                </a:lnTo>
                <a:lnTo>
                  <a:pt x="240612" y="114483"/>
                </a:lnTo>
                <a:lnTo>
                  <a:pt x="240792" y="121158"/>
                </a:lnTo>
                <a:lnTo>
                  <a:pt x="239906" y="135771"/>
                </a:lnTo>
                <a:lnTo>
                  <a:pt x="237319" y="149873"/>
                </a:lnTo>
                <a:lnTo>
                  <a:pt x="233134" y="163360"/>
                </a:lnTo>
                <a:lnTo>
                  <a:pt x="227457" y="176126"/>
                </a:lnTo>
                <a:lnTo>
                  <a:pt x="220390" y="188069"/>
                </a:lnTo>
                <a:lnTo>
                  <a:pt x="212040" y="199082"/>
                </a:lnTo>
                <a:lnTo>
                  <a:pt x="202510" y="209062"/>
                </a:lnTo>
                <a:lnTo>
                  <a:pt x="191904" y="217905"/>
                </a:lnTo>
                <a:lnTo>
                  <a:pt x="180327" y="225506"/>
                </a:lnTo>
                <a:lnTo>
                  <a:pt x="167883" y="231761"/>
                </a:lnTo>
                <a:lnTo>
                  <a:pt x="154677" y="236565"/>
                </a:lnTo>
                <a:lnTo>
                  <a:pt x="140813" y="239815"/>
                </a:lnTo>
                <a:lnTo>
                  <a:pt x="126395" y="241405"/>
                </a:lnTo>
                <a:lnTo>
                  <a:pt x="120396" y="241554"/>
                </a:lnTo>
                <a:lnTo>
                  <a:pt x="105636" y="240668"/>
                </a:lnTo>
                <a:lnTo>
                  <a:pt x="91433" y="238081"/>
                </a:lnTo>
                <a:lnTo>
                  <a:pt x="77885" y="233896"/>
                </a:lnTo>
                <a:lnTo>
                  <a:pt x="65091" y="228219"/>
                </a:lnTo>
                <a:lnTo>
                  <a:pt x="53149" y="221152"/>
                </a:lnTo>
                <a:lnTo>
                  <a:pt x="42159" y="212802"/>
                </a:lnTo>
                <a:lnTo>
                  <a:pt x="32218" y="203272"/>
                </a:lnTo>
                <a:lnTo>
                  <a:pt x="23426" y="192666"/>
                </a:lnTo>
                <a:lnTo>
                  <a:pt x="15881" y="181089"/>
                </a:lnTo>
                <a:lnTo>
                  <a:pt x="9682" y="168645"/>
                </a:lnTo>
                <a:lnTo>
                  <a:pt x="4927" y="155439"/>
                </a:lnTo>
                <a:lnTo>
                  <a:pt x="1716" y="141575"/>
                </a:lnTo>
                <a:lnTo>
                  <a:pt x="146" y="127157"/>
                </a:lnTo>
                <a:lnTo>
                  <a:pt x="0" y="121158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4036314" y="6662928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0"/>
                </a:moveTo>
                <a:lnTo>
                  <a:pt x="0" y="120396"/>
                </a:lnTo>
                <a:lnTo>
                  <a:pt x="120396" y="12039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3760470" y="6662928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0"/>
                </a:moveTo>
                <a:lnTo>
                  <a:pt x="0" y="120396"/>
                </a:lnTo>
                <a:lnTo>
                  <a:pt x="120396" y="12039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3820668" y="6403086"/>
            <a:ext cx="57911" cy="259842"/>
          </a:xfrm>
          <a:custGeom>
            <a:avLst/>
            <a:gdLst/>
            <a:ahLst/>
            <a:cxnLst/>
            <a:rect l="l" t="t" r="r" b="b"/>
            <a:pathLst>
              <a:path w="57912" h="259841">
                <a:moveTo>
                  <a:pt x="57912" y="0"/>
                </a:moveTo>
                <a:lnTo>
                  <a:pt x="0" y="259842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4049268" y="6403086"/>
            <a:ext cx="47244" cy="259842"/>
          </a:xfrm>
          <a:custGeom>
            <a:avLst/>
            <a:gdLst/>
            <a:ahLst/>
            <a:cxnLst/>
            <a:rect l="l" t="t" r="r" b="b"/>
            <a:pathLst>
              <a:path w="47244" h="259841">
                <a:moveTo>
                  <a:pt x="0" y="0"/>
                </a:moveTo>
                <a:lnTo>
                  <a:pt x="47244" y="259842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3252978" y="6179058"/>
            <a:ext cx="120396" cy="121157"/>
          </a:xfrm>
          <a:custGeom>
            <a:avLst/>
            <a:gdLst/>
            <a:ahLst/>
            <a:cxnLst/>
            <a:rect l="l" t="t" r="r" b="b"/>
            <a:pathLst>
              <a:path w="120396" h="121158">
                <a:moveTo>
                  <a:pt x="0" y="0"/>
                </a:moveTo>
                <a:lnTo>
                  <a:pt x="0" y="121158"/>
                </a:lnTo>
                <a:lnTo>
                  <a:pt x="120396" y="121158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5542788" y="5418582"/>
            <a:ext cx="96011" cy="276606"/>
          </a:xfrm>
          <a:custGeom>
            <a:avLst/>
            <a:gdLst/>
            <a:ahLst/>
            <a:cxnLst/>
            <a:rect l="l" t="t" r="r" b="b"/>
            <a:pathLst>
              <a:path w="96012" h="276606">
                <a:moveTo>
                  <a:pt x="96012" y="0"/>
                </a:moveTo>
                <a:lnTo>
                  <a:pt x="0" y="276606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4879848" y="5695188"/>
            <a:ext cx="121157" cy="121157"/>
          </a:xfrm>
          <a:custGeom>
            <a:avLst/>
            <a:gdLst/>
            <a:ahLst/>
            <a:cxnLst/>
            <a:rect l="l" t="t" r="r" b="b"/>
            <a:pathLst>
              <a:path w="121158" h="121158">
                <a:moveTo>
                  <a:pt x="0" y="0"/>
                </a:moveTo>
                <a:lnTo>
                  <a:pt x="0" y="121157"/>
                </a:lnTo>
                <a:lnTo>
                  <a:pt x="121157" y="121157"/>
                </a:lnTo>
                <a:lnTo>
                  <a:pt x="121157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4604004" y="5704332"/>
            <a:ext cx="120396" cy="121157"/>
          </a:xfrm>
          <a:custGeom>
            <a:avLst/>
            <a:gdLst/>
            <a:ahLst/>
            <a:cxnLst/>
            <a:rect l="l" t="t" r="r" b="b"/>
            <a:pathLst>
              <a:path w="120396" h="121158">
                <a:moveTo>
                  <a:pt x="0" y="0"/>
                </a:moveTo>
                <a:lnTo>
                  <a:pt x="0" y="121157"/>
                </a:lnTo>
                <a:lnTo>
                  <a:pt x="120396" y="121157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4664202" y="5418582"/>
            <a:ext cx="9905" cy="285750"/>
          </a:xfrm>
          <a:custGeom>
            <a:avLst/>
            <a:gdLst/>
            <a:ahLst/>
            <a:cxnLst/>
            <a:rect l="l" t="t" r="r" b="b"/>
            <a:pathLst>
              <a:path w="9905" h="285750">
                <a:moveTo>
                  <a:pt x="9905" y="0"/>
                </a:moveTo>
                <a:lnTo>
                  <a:pt x="0" y="285750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4844796" y="5418582"/>
            <a:ext cx="96012" cy="276606"/>
          </a:xfrm>
          <a:custGeom>
            <a:avLst/>
            <a:gdLst/>
            <a:ahLst/>
            <a:cxnLst/>
            <a:rect l="l" t="t" r="r" b="b"/>
            <a:pathLst>
              <a:path w="96012" h="276606">
                <a:moveTo>
                  <a:pt x="0" y="0"/>
                </a:moveTo>
                <a:lnTo>
                  <a:pt x="96012" y="276606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5724144" y="5704332"/>
            <a:ext cx="120396" cy="121157"/>
          </a:xfrm>
          <a:custGeom>
            <a:avLst/>
            <a:gdLst/>
            <a:ahLst/>
            <a:cxnLst/>
            <a:rect l="l" t="t" r="r" b="b"/>
            <a:pathLst>
              <a:path w="120396" h="121158">
                <a:moveTo>
                  <a:pt x="0" y="0"/>
                </a:moveTo>
                <a:lnTo>
                  <a:pt x="0" y="121158"/>
                </a:lnTo>
                <a:lnTo>
                  <a:pt x="120396" y="121158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84342" y="5418582"/>
            <a:ext cx="24383" cy="285750"/>
          </a:xfrm>
          <a:custGeom>
            <a:avLst/>
            <a:gdLst/>
            <a:ahLst/>
            <a:cxnLst/>
            <a:rect l="l" t="t" r="r" b="b"/>
            <a:pathLst>
              <a:path w="24384" h="285750">
                <a:moveTo>
                  <a:pt x="24384" y="0"/>
                </a:moveTo>
                <a:lnTo>
                  <a:pt x="0" y="285750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5121402" y="5212080"/>
            <a:ext cx="120396" cy="120396"/>
          </a:xfrm>
          <a:custGeom>
            <a:avLst/>
            <a:gdLst/>
            <a:ahLst/>
            <a:cxnLst/>
            <a:rect l="l" t="t" r="r" b="b"/>
            <a:pathLst>
              <a:path w="120396" h="120396">
                <a:moveTo>
                  <a:pt x="0" y="0"/>
                </a:moveTo>
                <a:lnTo>
                  <a:pt x="0" y="120396"/>
                </a:lnTo>
                <a:lnTo>
                  <a:pt x="120396" y="120396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5085588" y="4934712"/>
            <a:ext cx="96012" cy="277368"/>
          </a:xfrm>
          <a:custGeom>
            <a:avLst/>
            <a:gdLst/>
            <a:ahLst/>
            <a:cxnLst/>
            <a:rect l="l" t="t" r="r" b="b"/>
            <a:pathLst>
              <a:path w="96012" h="277367">
                <a:moveTo>
                  <a:pt x="0" y="0"/>
                </a:moveTo>
                <a:lnTo>
                  <a:pt x="96012" y="277368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5724144" y="6256782"/>
            <a:ext cx="120396" cy="121157"/>
          </a:xfrm>
          <a:custGeom>
            <a:avLst/>
            <a:gdLst/>
            <a:ahLst/>
            <a:cxnLst/>
            <a:rect l="l" t="t" r="r" b="b"/>
            <a:pathLst>
              <a:path w="120396" h="121158">
                <a:moveTo>
                  <a:pt x="0" y="0"/>
                </a:moveTo>
                <a:lnTo>
                  <a:pt x="0" y="121158"/>
                </a:lnTo>
                <a:lnTo>
                  <a:pt x="120396" y="121158"/>
                </a:lnTo>
                <a:lnTo>
                  <a:pt x="120396" y="0"/>
                </a:lnTo>
                <a:lnTo>
                  <a:pt x="0" y="0"/>
                </a:lnTo>
                <a:close/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336009" y="870487"/>
            <a:ext cx="2826139" cy="12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5062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  <a:p>
            <a:pPr marL="12700" marR="83781">
              <a:lnSpc>
                <a:spcPct val="95825"/>
              </a:lnSpc>
              <a:spcBef>
                <a:spcPts val="2274"/>
              </a:spcBef>
            </a:pPr>
            <a:r>
              <a:rPr dirty="0" smtClean="0" sz="2400" spc="0">
                <a:latin typeface="Arial"/>
                <a:cs typeface="Arial"/>
              </a:rPr>
              <a:t>Deletion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50340" y="220081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36029" y="2200814"/>
            <a:ext cx="240649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48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1276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 marR="243">
              <a:lnSpc>
                <a:spcPct val="95825"/>
              </a:lnSpc>
              <a:spcBef>
                <a:spcPts val="275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89500" y="2200814"/>
            <a:ext cx="7037872" cy="659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both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children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leaf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nodes,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replaced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13004" marR="4572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Arial"/>
                <a:cs typeface="Arial"/>
              </a:rPr>
              <a:t>leaf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0340" y="293233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88312" y="2932334"/>
            <a:ext cx="32736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internal-node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78536" y="2932334"/>
            <a:ext cx="7830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chil</a:t>
            </a:r>
            <a:r>
              <a:rPr dirty="0" smtClean="0" sz="2400" spc="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75222" y="2932334"/>
            <a:ext cx="6642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53098" y="2932334"/>
            <a:ext cx="5795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46238" y="2932334"/>
            <a:ext cx="6977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child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57642" y="2932334"/>
            <a:ext cx="7489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36090" y="3261518"/>
            <a:ext cx="12214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replaces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4340" y="326151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06572" y="3791655"/>
            <a:ext cx="711113" cy="18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sz="1250" spc="4">
                <a:latin typeface="Arial"/>
                <a:cs typeface="Arial"/>
              </a:rPr>
              <a:t>de</a:t>
            </a:r>
            <a:r>
              <a:rPr dirty="0" smtClean="0" sz="1250" spc="-44">
                <a:latin typeface="Arial"/>
                <a:cs typeface="Arial"/>
              </a:rPr>
              <a:t>l</a:t>
            </a:r>
            <a:r>
              <a:rPr dirty="0" smtClean="0" sz="1250" spc="9">
                <a:latin typeface="Arial"/>
                <a:cs typeface="Arial"/>
              </a:rPr>
              <a:t>e</a:t>
            </a:r>
            <a:r>
              <a:rPr dirty="0" smtClean="0" sz="1250" spc="44">
                <a:latin typeface="Arial"/>
                <a:cs typeface="Arial"/>
              </a:rPr>
              <a:t>t</a:t>
            </a:r>
            <a:r>
              <a:rPr dirty="0" smtClean="0" sz="1250" spc="0">
                <a:latin typeface="Arial"/>
                <a:cs typeface="Arial"/>
              </a:rPr>
              <a:t>e</a:t>
            </a:r>
            <a:r>
              <a:rPr dirty="0" smtClean="0" sz="1250" spc="14">
                <a:latin typeface="Arial"/>
                <a:cs typeface="Arial"/>
              </a:rPr>
              <a:t> </a:t>
            </a:r>
            <a:r>
              <a:rPr dirty="0" smtClean="0" sz="1250" spc="4">
                <a:latin typeface="Arial"/>
                <a:cs typeface="Arial"/>
              </a:rPr>
              <a:t>5</a:t>
            </a:r>
            <a:r>
              <a:rPr dirty="0" smtClean="0" sz="1250" spc="0"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0146" y="3838200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66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05454" y="4321308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27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34076" y="4321308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78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23870" y="4805178"/>
            <a:ext cx="104672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9">
                <a:latin typeface="Calibri"/>
                <a:cs typeface="Calibri"/>
              </a:rPr>
              <a:t>25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87800" y="4805178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43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51730" y="4805178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74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16422" y="4805178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85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83278" y="5077257"/>
            <a:ext cx="117641" cy="156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0"/>
              </a:lnSpc>
              <a:spcBef>
                <a:spcPts val="57"/>
              </a:spcBef>
            </a:pPr>
            <a:r>
              <a:rPr dirty="0" smtClean="0" sz="1000" spc="0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82316" y="5288286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16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76320" y="5288286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39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28592" y="5288286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51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10938" y="5288286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68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4868" y="5288286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82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57214" y="5306574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94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56383" y="5561124"/>
            <a:ext cx="88524" cy="156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0"/>
              </a:lnSpc>
              <a:spcBef>
                <a:spcPts val="57"/>
              </a:spcBef>
            </a:pPr>
            <a:r>
              <a:rPr dirty="0" smtClean="0" sz="1000" spc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5058" y="5772156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32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8196" y="5772156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48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76620" y="5849880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91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3936" y="6237738"/>
            <a:ext cx="106199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4">
                <a:latin typeface="Calibri"/>
                <a:cs typeface="Calibri"/>
              </a:rPr>
              <a:t>49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5410" y="6273551"/>
            <a:ext cx="104672" cy="105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1725"/>
              </a:lnSpc>
              <a:spcBef>
                <a:spcPts val="5"/>
              </a:spcBef>
            </a:pPr>
            <a:r>
              <a:rPr dirty="0" smtClean="0" sz="600" spc="-9">
                <a:latin typeface="Calibri"/>
                <a:cs typeface="Calibri"/>
              </a:rPr>
              <a:t>44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18660" y="6662928"/>
            <a:ext cx="120396" cy="12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8"/>
              </a:spcBef>
            </a:pPr>
            <a:endParaRPr sz="900"/>
          </a:p>
        </p:txBody>
      </p:sp>
      <p:sp>
        <p:nvSpPr>
          <p:cNvPr id="19" name="object 19"/>
          <p:cNvSpPr txBox="1"/>
          <p:nvPr/>
        </p:nvSpPr>
        <p:spPr>
          <a:xfrm>
            <a:off x="4242054" y="6662928"/>
            <a:ext cx="120396" cy="12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8"/>
              </a:spcBef>
            </a:pPr>
            <a:endParaRPr sz="900"/>
          </a:p>
        </p:txBody>
      </p:sp>
      <p:sp>
        <p:nvSpPr>
          <p:cNvPr id="18" name="object 18"/>
          <p:cNvSpPr txBox="1"/>
          <p:nvPr/>
        </p:nvSpPr>
        <p:spPr>
          <a:xfrm>
            <a:off x="4036314" y="6662928"/>
            <a:ext cx="120396" cy="12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8"/>
              </a:spcBef>
            </a:pPr>
            <a:endParaRPr sz="900"/>
          </a:p>
        </p:txBody>
      </p:sp>
      <p:sp>
        <p:nvSpPr>
          <p:cNvPr id="17" name="object 17"/>
          <p:cNvSpPr txBox="1"/>
          <p:nvPr/>
        </p:nvSpPr>
        <p:spPr>
          <a:xfrm>
            <a:off x="3760470" y="6662928"/>
            <a:ext cx="120396" cy="120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8"/>
              </a:spcBef>
            </a:pPr>
            <a:endParaRPr sz="900"/>
          </a:p>
        </p:txBody>
      </p:sp>
      <p:sp>
        <p:nvSpPr>
          <p:cNvPr id="16" name="object 16"/>
          <p:cNvSpPr txBox="1"/>
          <p:nvPr/>
        </p:nvSpPr>
        <p:spPr>
          <a:xfrm>
            <a:off x="6205728" y="6256782"/>
            <a:ext cx="120394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15" name="object 15"/>
          <p:cNvSpPr txBox="1"/>
          <p:nvPr/>
        </p:nvSpPr>
        <p:spPr>
          <a:xfrm>
            <a:off x="5724144" y="6256782"/>
            <a:ext cx="120396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14" name="object 14"/>
          <p:cNvSpPr txBox="1"/>
          <p:nvPr/>
        </p:nvSpPr>
        <p:spPr>
          <a:xfrm>
            <a:off x="3564636" y="6179058"/>
            <a:ext cx="120396" cy="121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"/>
              </a:spcBef>
            </a:pPr>
            <a:endParaRPr sz="950"/>
          </a:p>
        </p:txBody>
      </p:sp>
      <p:sp>
        <p:nvSpPr>
          <p:cNvPr id="13" name="object 13"/>
          <p:cNvSpPr txBox="1"/>
          <p:nvPr/>
        </p:nvSpPr>
        <p:spPr>
          <a:xfrm>
            <a:off x="3252978" y="6179058"/>
            <a:ext cx="120396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12" name="object 12"/>
          <p:cNvSpPr txBox="1"/>
          <p:nvPr/>
        </p:nvSpPr>
        <p:spPr>
          <a:xfrm>
            <a:off x="6326124" y="5695188"/>
            <a:ext cx="121158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11" name="object 11"/>
          <p:cNvSpPr txBox="1"/>
          <p:nvPr/>
        </p:nvSpPr>
        <p:spPr>
          <a:xfrm>
            <a:off x="5724144" y="5704332"/>
            <a:ext cx="120396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10" name="object 10"/>
          <p:cNvSpPr txBox="1"/>
          <p:nvPr/>
        </p:nvSpPr>
        <p:spPr>
          <a:xfrm>
            <a:off x="5482590" y="5695188"/>
            <a:ext cx="120396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9" name="object 9"/>
          <p:cNvSpPr txBox="1"/>
          <p:nvPr/>
        </p:nvSpPr>
        <p:spPr>
          <a:xfrm>
            <a:off x="4879848" y="5695188"/>
            <a:ext cx="121158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8" name="object 8"/>
          <p:cNvSpPr txBox="1"/>
          <p:nvPr/>
        </p:nvSpPr>
        <p:spPr>
          <a:xfrm>
            <a:off x="4604004" y="5704332"/>
            <a:ext cx="120396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7" name="object 7"/>
          <p:cNvSpPr txBox="1"/>
          <p:nvPr/>
        </p:nvSpPr>
        <p:spPr>
          <a:xfrm>
            <a:off x="4398264" y="5695188"/>
            <a:ext cx="120396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6" name="object 6"/>
          <p:cNvSpPr txBox="1"/>
          <p:nvPr/>
        </p:nvSpPr>
        <p:spPr>
          <a:xfrm>
            <a:off x="3795522" y="5695188"/>
            <a:ext cx="120396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5" name="object 5"/>
          <p:cNvSpPr txBox="1"/>
          <p:nvPr/>
        </p:nvSpPr>
        <p:spPr>
          <a:xfrm>
            <a:off x="3012186" y="5695188"/>
            <a:ext cx="120395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4" name="object 4"/>
          <p:cNvSpPr txBox="1"/>
          <p:nvPr/>
        </p:nvSpPr>
        <p:spPr>
          <a:xfrm>
            <a:off x="2529840" y="5695188"/>
            <a:ext cx="120395" cy="121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"/>
              </a:spcBef>
            </a:pPr>
            <a:endParaRPr sz="950"/>
          </a:p>
        </p:txBody>
      </p:sp>
      <p:sp>
        <p:nvSpPr>
          <p:cNvPr id="3" name="object 3"/>
          <p:cNvSpPr txBox="1"/>
          <p:nvPr/>
        </p:nvSpPr>
        <p:spPr>
          <a:xfrm>
            <a:off x="5121402" y="5212080"/>
            <a:ext cx="120396" cy="120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7"/>
              </a:spcBef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3252978" y="5212080"/>
            <a:ext cx="120396" cy="120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7"/>
              </a:spcBef>
            </a:pP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4562094" y="3009138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8" h="331470">
                <a:moveTo>
                  <a:pt x="0" y="166115"/>
                </a:moveTo>
                <a:lnTo>
                  <a:pt x="648" y="151409"/>
                </a:lnTo>
                <a:lnTo>
                  <a:pt x="2556" y="137052"/>
                </a:lnTo>
                <a:lnTo>
                  <a:pt x="5667" y="123102"/>
                </a:lnTo>
                <a:lnTo>
                  <a:pt x="9926" y="109612"/>
                </a:lnTo>
                <a:lnTo>
                  <a:pt x="15276" y="96639"/>
                </a:lnTo>
                <a:lnTo>
                  <a:pt x="21662" y="84238"/>
                </a:lnTo>
                <a:lnTo>
                  <a:pt x="29027" y="72464"/>
                </a:lnTo>
                <a:lnTo>
                  <a:pt x="37315" y="61372"/>
                </a:lnTo>
                <a:lnTo>
                  <a:pt x="46471" y="51017"/>
                </a:lnTo>
                <a:lnTo>
                  <a:pt x="56439" y="41455"/>
                </a:lnTo>
                <a:lnTo>
                  <a:pt x="67162" y="32742"/>
                </a:lnTo>
                <a:lnTo>
                  <a:pt x="78584" y="24931"/>
                </a:lnTo>
                <a:lnTo>
                  <a:pt x="90650" y="18080"/>
                </a:lnTo>
                <a:lnTo>
                  <a:pt x="103303" y="12242"/>
                </a:lnTo>
                <a:lnTo>
                  <a:pt x="116487" y="7473"/>
                </a:lnTo>
                <a:lnTo>
                  <a:pt x="130147" y="3829"/>
                </a:lnTo>
                <a:lnTo>
                  <a:pt x="144226" y="1365"/>
                </a:lnTo>
                <a:lnTo>
                  <a:pt x="158669" y="135"/>
                </a:lnTo>
                <a:lnTo>
                  <a:pt x="165354" y="0"/>
                </a:lnTo>
                <a:lnTo>
                  <a:pt x="180054" y="648"/>
                </a:lnTo>
                <a:lnTo>
                  <a:pt x="194392" y="2557"/>
                </a:lnTo>
                <a:lnTo>
                  <a:pt x="208314" y="5670"/>
                </a:lnTo>
                <a:lnTo>
                  <a:pt x="221765" y="9934"/>
                </a:lnTo>
                <a:lnTo>
                  <a:pt x="234692" y="15291"/>
                </a:lnTo>
                <a:lnTo>
                  <a:pt x="247042" y="21688"/>
                </a:lnTo>
                <a:lnTo>
                  <a:pt x="258760" y="29068"/>
                </a:lnTo>
                <a:lnTo>
                  <a:pt x="269792" y="37377"/>
                </a:lnTo>
                <a:lnTo>
                  <a:pt x="280085" y="46560"/>
                </a:lnTo>
                <a:lnTo>
                  <a:pt x="289585" y="56560"/>
                </a:lnTo>
                <a:lnTo>
                  <a:pt x="298238" y="67323"/>
                </a:lnTo>
                <a:lnTo>
                  <a:pt x="305990" y="78793"/>
                </a:lnTo>
                <a:lnTo>
                  <a:pt x="312788" y="90916"/>
                </a:lnTo>
                <a:lnTo>
                  <a:pt x="318577" y="103635"/>
                </a:lnTo>
                <a:lnTo>
                  <a:pt x="323304" y="116896"/>
                </a:lnTo>
                <a:lnTo>
                  <a:pt x="326915" y="130644"/>
                </a:lnTo>
                <a:lnTo>
                  <a:pt x="329356" y="144822"/>
                </a:lnTo>
                <a:lnTo>
                  <a:pt x="330573" y="159376"/>
                </a:lnTo>
                <a:lnTo>
                  <a:pt x="330708" y="166115"/>
                </a:lnTo>
                <a:lnTo>
                  <a:pt x="330063" y="180850"/>
                </a:lnTo>
                <a:lnTo>
                  <a:pt x="328164" y="195219"/>
                </a:lnTo>
                <a:lnTo>
                  <a:pt x="325065" y="209170"/>
                </a:lnTo>
                <a:lnTo>
                  <a:pt x="320821" y="222649"/>
                </a:lnTo>
                <a:lnTo>
                  <a:pt x="315486" y="235600"/>
                </a:lnTo>
                <a:lnTo>
                  <a:pt x="309114" y="247970"/>
                </a:lnTo>
                <a:lnTo>
                  <a:pt x="301758" y="259705"/>
                </a:lnTo>
                <a:lnTo>
                  <a:pt x="293474" y="270751"/>
                </a:lnTo>
                <a:lnTo>
                  <a:pt x="284316" y="281053"/>
                </a:lnTo>
                <a:lnTo>
                  <a:pt x="274337" y="290556"/>
                </a:lnTo>
                <a:lnTo>
                  <a:pt x="263592" y="299208"/>
                </a:lnTo>
                <a:lnTo>
                  <a:pt x="252136" y="306953"/>
                </a:lnTo>
                <a:lnTo>
                  <a:pt x="240021" y="313738"/>
                </a:lnTo>
                <a:lnTo>
                  <a:pt x="227303" y="319509"/>
                </a:lnTo>
                <a:lnTo>
                  <a:pt x="214036" y="324210"/>
                </a:lnTo>
                <a:lnTo>
                  <a:pt x="200274" y="327788"/>
                </a:lnTo>
                <a:lnTo>
                  <a:pt x="186070" y="330189"/>
                </a:lnTo>
                <a:lnTo>
                  <a:pt x="171480" y="331359"/>
                </a:lnTo>
                <a:lnTo>
                  <a:pt x="165354" y="331469"/>
                </a:lnTo>
                <a:lnTo>
                  <a:pt x="150731" y="330825"/>
                </a:lnTo>
                <a:lnTo>
                  <a:pt x="136447" y="328926"/>
                </a:lnTo>
                <a:lnTo>
                  <a:pt x="122560" y="325827"/>
                </a:lnTo>
                <a:lnTo>
                  <a:pt x="109125" y="321583"/>
                </a:lnTo>
                <a:lnTo>
                  <a:pt x="96198" y="316248"/>
                </a:lnTo>
                <a:lnTo>
                  <a:pt x="83837" y="309876"/>
                </a:lnTo>
                <a:lnTo>
                  <a:pt x="72098" y="302520"/>
                </a:lnTo>
                <a:lnTo>
                  <a:pt x="61036" y="294236"/>
                </a:lnTo>
                <a:lnTo>
                  <a:pt x="50709" y="285078"/>
                </a:lnTo>
                <a:lnTo>
                  <a:pt x="41172" y="275099"/>
                </a:lnTo>
                <a:lnTo>
                  <a:pt x="32482" y="264354"/>
                </a:lnTo>
                <a:lnTo>
                  <a:pt x="24696" y="252898"/>
                </a:lnTo>
                <a:lnTo>
                  <a:pt x="17870" y="240783"/>
                </a:lnTo>
                <a:lnTo>
                  <a:pt x="12060" y="228065"/>
                </a:lnTo>
                <a:lnTo>
                  <a:pt x="7323" y="214798"/>
                </a:lnTo>
                <a:lnTo>
                  <a:pt x="3715" y="201036"/>
                </a:lnTo>
                <a:lnTo>
                  <a:pt x="1292" y="186832"/>
                </a:lnTo>
                <a:lnTo>
                  <a:pt x="112" y="172242"/>
                </a:lnTo>
                <a:lnTo>
                  <a:pt x="0" y="166115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240786" y="3672078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7" h="331470">
                <a:moveTo>
                  <a:pt x="0" y="166115"/>
                </a:moveTo>
                <a:lnTo>
                  <a:pt x="642" y="151409"/>
                </a:lnTo>
                <a:lnTo>
                  <a:pt x="2532" y="137052"/>
                </a:lnTo>
                <a:lnTo>
                  <a:pt x="5616" y="123102"/>
                </a:lnTo>
                <a:lnTo>
                  <a:pt x="9842" y="109612"/>
                </a:lnTo>
                <a:lnTo>
                  <a:pt x="15154" y="96639"/>
                </a:lnTo>
                <a:lnTo>
                  <a:pt x="21499" y="84238"/>
                </a:lnTo>
                <a:lnTo>
                  <a:pt x="28823" y="72464"/>
                </a:lnTo>
                <a:lnTo>
                  <a:pt x="37072" y="61372"/>
                </a:lnTo>
                <a:lnTo>
                  <a:pt x="46193" y="51017"/>
                </a:lnTo>
                <a:lnTo>
                  <a:pt x="56131" y="41455"/>
                </a:lnTo>
                <a:lnTo>
                  <a:pt x="66834" y="32742"/>
                </a:lnTo>
                <a:lnTo>
                  <a:pt x="78246" y="24931"/>
                </a:lnTo>
                <a:lnTo>
                  <a:pt x="90314" y="18080"/>
                </a:lnTo>
                <a:lnTo>
                  <a:pt x="102985" y="12242"/>
                </a:lnTo>
                <a:lnTo>
                  <a:pt x="116204" y="7473"/>
                </a:lnTo>
                <a:lnTo>
                  <a:pt x="129918" y="3829"/>
                </a:lnTo>
                <a:lnTo>
                  <a:pt x="144073" y="1365"/>
                </a:lnTo>
                <a:lnTo>
                  <a:pt x="158615" y="135"/>
                </a:lnTo>
                <a:lnTo>
                  <a:pt x="165354" y="0"/>
                </a:lnTo>
                <a:lnTo>
                  <a:pt x="180054" y="648"/>
                </a:lnTo>
                <a:lnTo>
                  <a:pt x="194392" y="2557"/>
                </a:lnTo>
                <a:lnTo>
                  <a:pt x="208314" y="5670"/>
                </a:lnTo>
                <a:lnTo>
                  <a:pt x="221765" y="9934"/>
                </a:lnTo>
                <a:lnTo>
                  <a:pt x="234692" y="15291"/>
                </a:lnTo>
                <a:lnTo>
                  <a:pt x="247042" y="21688"/>
                </a:lnTo>
                <a:lnTo>
                  <a:pt x="258760" y="29068"/>
                </a:lnTo>
                <a:lnTo>
                  <a:pt x="269792" y="37377"/>
                </a:lnTo>
                <a:lnTo>
                  <a:pt x="280085" y="46560"/>
                </a:lnTo>
                <a:lnTo>
                  <a:pt x="289585" y="56560"/>
                </a:lnTo>
                <a:lnTo>
                  <a:pt x="298238" y="67323"/>
                </a:lnTo>
                <a:lnTo>
                  <a:pt x="305990" y="78793"/>
                </a:lnTo>
                <a:lnTo>
                  <a:pt x="312788" y="90916"/>
                </a:lnTo>
                <a:lnTo>
                  <a:pt x="318577" y="103635"/>
                </a:lnTo>
                <a:lnTo>
                  <a:pt x="323304" y="116896"/>
                </a:lnTo>
                <a:lnTo>
                  <a:pt x="326915" y="130644"/>
                </a:lnTo>
                <a:lnTo>
                  <a:pt x="329356" y="144822"/>
                </a:lnTo>
                <a:lnTo>
                  <a:pt x="330573" y="159376"/>
                </a:lnTo>
                <a:lnTo>
                  <a:pt x="330708" y="166115"/>
                </a:lnTo>
                <a:lnTo>
                  <a:pt x="330063" y="180850"/>
                </a:lnTo>
                <a:lnTo>
                  <a:pt x="328164" y="195219"/>
                </a:lnTo>
                <a:lnTo>
                  <a:pt x="325065" y="209170"/>
                </a:lnTo>
                <a:lnTo>
                  <a:pt x="320821" y="222649"/>
                </a:lnTo>
                <a:lnTo>
                  <a:pt x="315486" y="235600"/>
                </a:lnTo>
                <a:lnTo>
                  <a:pt x="309114" y="247970"/>
                </a:lnTo>
                <a:lnTo>
                  <a:pt x="301758" y="259705"/>
                </a:lnTo>
                <a:lnTo>
                  <a:pt x="293474" y="270751"/>
                </a:lnTo>
                <a:lnTo>
                  <a:pt x="284316" y="281053"/>
                </a:lnTo>
                <a:lnTo>
                  <a:pt x="274337" y="290556"/>
                </a:lnTo>
                <a:lnTo>
                  <a:pt x="263592" y="299208"/>
                </a:lnTo>
                <a:lnTo>
                  <a:pt x="252136" y="306953"/>
                </a:lnTo>
                <a:lnTo>
                  <a:pt x="240021" y="313738"/>
                </a:lnTo>
                <a:lnTo>
                  <a:pt x="227303" y="319509"/>
                </a:lnTo>
                <a:lnTo>
                  <a:pt x="214036" y="324210"/>
                </a:lnTo>
                <a:lnTo>
                  <a:pt x="200274" y="327788"/>
                </a:lnTo>
                <a:lnTo>
                  <a:pt x="186070" y="330189"/>
                </a:lnTo>
                <a:lnTo>
                  <a:pt x="171480" y="331359"/>
                </a:lnTo>
                <a:lnTo>
                  <a:pt x="165354" y="331469"/>
                </a:lnTo>
                <a:lnTo>
                  <a:pt x="150619" y="330825"/>
                </a:lnTo>
                <a:lnTo>
                  <a:pt x="136250" y="328926"/>
                </a:lnTo>
                <a:lnTo>
                  <a:pt x="122299" y="325827"/>
                </a:lnTo>
                <a:lnTo>
                  <a:pt x="108820" y="321583"/>
                </a:lnTo>
                <a:lnTo>
                  <a:pt x="95869" y="316248"/>
                </a:lnTo>
                <a:lnTo>
                  <a:pt x="83499" y="309876"/>
                </a:lnTo>
                <a:lnTo>
                  <a:pt x="71764" y="302520"/>
                </a:lnTo>
                <a:lnTo>
                  <a:pt x="60718" y="294236"/>
                </a:lnTo>
                <a:lnTo>
                  <a:pt x="50416" y="285078"/>
                </a:lnTo>
                <a:lnTo>
                  <a:pt x="40913" y="275099"/>
                </a:lnTo>
                <a:lnTo>
                  <a:pt x="32261" y="264354"/>
                </a:lnTo>
                <a:lnTo>
                  <a:pt x="24516" y="252898"/>
                </a:lnTo>
                <a:lnTo>
                  <a:pt x="17731" y="240783"/>
                </a:lnTo>
                <a:lnTo>
                  <a:pt x="11960" y="228065"/>
                </a:lnTo>
                <a:lnTo>
                  <a:pt x="7259" y="214798"/>
                </a:lnTo>
                <a:lnTo>
                  <a:pt x="3681" y="201036"/>
                </a:lnTo>
                <a:lnTo>
                  <a:pt x="1280" y="186832"/>
                </a:lnTo>
                <a:lnTo>
                  <a:pt x="110" y="172242"/>
                </a:lnTo>
                <a:lnTo>
                  <a:pt x="0" y="166115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522726" y="3291840"/>
            <a:ext cx="1088136" cy="429006"/>
          </a:xfrm>
          <a:custGeom>
            <a:avLst/>
            <a:gdLst/>
            <a:ahLst/>
            <a:cxnLst/>
            <a:rect l="l" t="t" r="r" b="b"/>
            <a:pathLst>
              <a:path w="1088136" h="429006">
                <a:moveTo>
                  <a:pt x="1088136" y="0"/>
                </a:moveTo>
                <a:lnTo>
                  <a:pt x="0" y="429006"/>
                </a:lnTo>
              </a:path>
            </a:pathLst>
          </a:custGeom>
          <a:ln w="2754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884164" y="3672078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6" h="331470">
                <a:moveTo>
                  <a:pt x="0" y="166115"/>
                </a:moveTo>
                <a:lnTo>
                  <a:pt x="644" y="151375"/>
                </a:lnTo>
                <a:lnTo>
                  <a:pt x="2542" y="136987"/>
                </a:lnTo>
                <a:lnTo>
                  <a:pt x="5638" y="123007"/>
                </a:lnTo>
                <a:lnTo>
                  <a:pt x="9878" y="109491"/>
                </a:lnTo>
                <a:lnTo>
                  <a:pt x="15206" y="96494"/>
                </a:lnTo>
                <a:lnTo>
                  <a:pt x="21567" y="84071"/>
                </a:lnTo>
                <a:lnTo>
                  <a:pt x="28906" y="72280"/>
                </a:lnTo>
                <a:lnTo>
                  <a:pt x="37169" y="61175"/>
                </a:lnTo>
                <a:lnTo>
                  <a:pt x="46301" y="50811"/>
                </a:lnTo>
                <a:lnTo>
                  <a:pt x="56247" y="41246"/>
                </a:lnTo>
                <a:lnTo>
                  <a:pt x="66951" y="32533"/>
                </a:lnTo>
                <a:lnTo>
                  <a:pt x="78359" y="24729"/>
                </a:lnTo>
                <a:lnTo>
                  <a:pt x="90416" y="17890"/>
                </a:lnTo>
                <a:lnTo>
                  <a:pt x="103067" y="12072"/>
                </a:lnTo>
                <a:lnTo>
                  <a:pt x="116257" y="7329"/>
                </a:lnTo>
                <a:lnTo>
                  <a:pt x="129931" y="3717"/>
                </a:lnTo>
                <a:lnTo>
                  <a:pt x="144034" y="1293"/>
                </a:lnTo>
                <a:lnTo>
                  <a:pt x="158512" y="112"/>
                </a:lnTo>
                <a:lnTo>
                  <a:pt x="164592" y="0"/>
                </a:lnTo>
                <a:lnTo>
                  <a:pt x="179292" y="648"/>
                </a:lnTo>
                <a:lnTo>
                  <a:pt x="193630" y="2557"/>
                </a:lnTo>
                <a:lnTo>
                  <a:pt x="207552" y="5670"/>
                </a:lnTo>
                <a:lnTo>
                  <a:pt x="221003" y="9934"/>
                </a:lnTo>
                <a:lnTo>
                  <a:pt x="233930" y="15291"/>
                </a:lnTo>
                <a:lnTo>
                  <a:pt x="246280" y="21688"/>
                </a:lnTo>
                <a:lnTo>
                  <a:pt x="257998" y="29068"/>
                </a:lnTo>
                <a:lnTo>
                  <a:pt x="269030" y="37377"/>
                </a:lnTo>
                <a:lnTo>
                  <a:pt x="279323" y="46560"/>
                </a:lnTo>
                <a:lnTo>
                  <a:pt x="288823" y="56560"/>
                </a:lnTo>
                <a:lnTo>
                  <a:pt x="297476" y="67323"/>
                </a:lnTo>
                <a:lnTo>
                  <a:pt x="305228" y="78793"/>
                </a:lnTo>
                <a:lnTo>
                  <a:pt x="312026" y="90916"/>
                </a:lnTo>
                <a:lnTo>
                  <a:pt x="317815" y="103635"/>
                </a:lnTo>
                <a:lnTo>
                  <a:pt x="322542" y="116896"/>
                </a:lnTo>
                <a:lnTo>
                  <a:pt x="326153" y="130644"/>
                </a:lnTo>
                <a:lnTo>
                  <a:pt x="328594" y="144822"/>
                </a:lnTo>
                <a:lnTo>
                  <a:pt x="329811" y="159376"/>
                </a:lnTo>
                <a:lnTo>
                  <a:pt x="329946" y="166115"/>
                </a:lnTo>
                <a:lnTo>
                  <a:pt x="329301" y="180850"/>
                </a:lnTo>
                <a:lnTo>
                  <a:pt x="327402" y="195219"/>
                </a:lnTo>
                <a:lnTo>
                  <a:pt x="324303" y="209170"/>
                </a:lnTo>
                <a:lnTo>
                  <a:pt x="320059" y="222649"/>
                </a:lnTo>
                <a:lnTo>
                  <a:pt x="314724" y="235600"/>
                </a:lnTo>
                <a:lnTo>
                  <a:pt x="308352" y="247970"/>
                </a:lnTo>
                <a:lnTo>
                  <a:pt x="300996" y="259705"/>
                </a:lnTo>
                <a:lnTo>
                  <a:pt x="292712" y="270751"/>
                </a:lnTo>
                <a:lnTo>
                  <a:pt x="283554" y="281053"/>
                </a:lnTo>
                <a:lnTo>
                  <a:pt x="273575" y="290556"/>
                </a:lnTo>
                <a:lnTo>
                  <a:pt x="262830" y="299208"/>
                </a:lnTo>
                <a:lnTo>
                  <a:pt x="251374" y="306953"/>
                </a:lnTo>
                <a:lnTo>
                  <a:pt x="239259" y="313738"/>
                </a:lnTo>
                <a:lnTo>
                  <a:pt x="226541" y="319509"/>
                </a:lnTo>
                <a:lnTo>
                  <a:pt x="213274" y="324210"/>
                </a:lnTo>
                <a:lnTo>
                  <a:pt x="199512" y="327788"/>
                </a:lnTo>
                <a:lnTo>
                  <a:pt x="185308" y="330189"/>
                </a:lnTo>
                <a:lnTo>
                  <a:pt x="170718" y="331359"/>
                </a:lnTo>
                <a:lnTo>
                  <a:pt x="164592" y="331469"/>
                </a:lnTo>
                <a:lnTo>
                  <a:pt x="149942" y="330822"/>
                </a:lnTo>
                <a:lnTo>
                  <a:pt x="135645" y="328914"/>
                </a:lnTo>
                <a:lnTo>
                  <a:pt x="121757" y="325802"/>
                </a:lnTo>
                <a:lnTo>
                  <a:pt x="108334" y="321539"/>
                </a:lnTo>
                <a:lnTo>
                  <a:pt x="95429" y="316180"/>
                </a:lnTo>
                <a:lnTo>
                  <a:pt x="83099" y="309780"/>
                </a:lnTo>
                <a:lnTo>
                  <a:pt x="71399" y="302394"/>
                </a:lnTo>
                <a:lnTo>
                  <a:pt x="60384" y="294075"/>
                </a:lnTo>
                <a:lnTo>
                  <a:pt x="50110" y="284879"/>
                </a:lnTo>
                <a:lnTo>
                  <a:pt x="40631" y="274860"/>
                </a:lnTo>
                <a:lnTo>
                  <a:pt x="32004" y="264072"/>
                </a:lnTo>
                <a:lnTo>
                  <a:pt x="24283" y="252571"/>
                </a:lnTo>
                <a:lnTo>
                  <a:pt x="17524" y="240410"/>
                </a:lnTo>
                <a:lnTo>
                  <a:pt x="11781" y="227645"/>
                </a:lnTo>
                <a:lnTo>
                  <a:pt x="7112" y="214330"/>
                </a:lnTo>
                <a:lnTo>
                  <a:pt x="3569" y="200519"/>
                </a:lnTo>
                <a:lnTo>
                  <a:pt x="1210" y="186267"/>
                </a:lnTo>
                <a:lnTo>
                  <a:pt x="89" y="171629"/>
                </a:lnTo>
                <a:lnTo>
                  <a:pt x="0" y="166115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844796" y="3291840"/>
            <a:ext cx="1087374" cy="429005"/>
          </a:xfrm>
          <a:custGeom>
            <a:avLst/>
            <a:gdLst/>
            <a:ahLst/>
            <a:cxnLst/>
            <a:rect l="l" t="t" r="r" b="b"/>
            <a:pathLst>
              <a:path w="1087374" h="429005">
                <a:moveTo>
                  <a:pt x="0" y="0"/>
                </a:moveTo>
                <a:lnTo>
                  <a:pt x="1087374" y="429005"/>
                </a:lnTo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580132" y="4335018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7" h="331470">
                <a:moveTo>
                  <a:pt x="0" y="166115"/>
                </a:moveTo>
                <a:lnTo>
                  <a:pt x="642" y="151409"/>
                </a:lnTo>
                <a:lnTo>
                  <a:pt x="2532" y="137052"/>
                </a:lnTo>
                <a:lnTo>
                  <a:pt x="5616" y="123102"/>
                </a:lnTo>
                <a:lnTo>
                  <a:pt x="9842" y="109612"/>
                </a:lnTo>
                <a:lnTo>
                  <a:pt x="15154" y="96639"/>
                </a:lnTo>
                <a:lnTo>
                  <a:pt x="21499" y="84238"/>
                </a:lnTo>
                <a:lnTo>
                  <a:pt x="28823" y="72464"/>
                </a:lnTo>
                <a:lnTo>
                  <a:pt x="37072" y="61372"/>
                </a:lnTo>
                <a:lnTo>
                  <a:pt x="46193" y="51017"/>
                </a:lnTo>
                <a:lnTo>
                  <a:pt x="56131" y="41455"/>
                </a:lnTo>
                <a:lnTo>
                  <a:pt x="66834" y="32742"/>
                </a:lnTo>
                <a:lnTo>
                  <a:pt x="78246" y="24931"/>
                </a:lnTo>
                <a:lnTo>
                  <a:pt x="90314" y="18080"/>
                </a:lnTo>
                <a:lnTo>
                  <a:pt x="102985" y="12242"/>
                </a:lnTo>
                <a:lnTo>
                  <a:pt x="116204" y="7473"/>
                </a:lnTo>
                <a:lnTo>
                  <a:pt x="129918" y="3829"/>
                </a:lnTo>
                <a:lnTo>
                  <a:pt x="144073" y="1365"/>
                </a:lnTo>
                <a:lnTo>
                  <a:pt x="158615" y="135"/>
                </a:lnTo>
                <a:lnTo>
                  <a:pt x="165354" y="0"/>
                </a:lnTo>
                <a:lnTo>
                  <a:pt x="180054" y="648"/>
                </a:lnTo>
                <a:lnTo>
                  <a:pt x="194392" y="2557"/>
                </a:lnTo>
                <a:lnTo>
                  <a:pt x="208314" y="5670"/>
                </a:lnTo>
                <a:lnTo>
                  <a:pt x="221765" y="9934"/>
                </a:lnTo>
                <a:lnTo>
                  <a:pt x="234692" y="15291"/>
                </a:lnTo>
                <a:lnTo>
                  <a:pt x="247042" y="21688"/>
                </a:lnTo>
                <a:lnTo>
                  <a:pt x="258760" y="29068"/>
                </a:lnTo>
                <a:lnTo>
                  <a:pt x="269792" y="37377"/>
                </a:lnTo>
                <a:lnTo>
                  <a:pt x="280085" y="46560"/>
                </a:lnTo>
                <a:lnTo>
                  <a:pt x="289585" y="56560"/>
                </a:lnTo>
                <a:lnTo>
                  <a:pt x="298238" y="67323"/>
                </a:lnTo>
                <a:lnTo>
                  <a:pt x="305990" y="78793"/>
                </a:lnTo>
                <a:lnTo>
                  <a:pt x="312788" y="90916"/>
                </a:lnTo>
                <a:lnTo>
                  <a:pt x="318577" y="103635"/>
                </a:lnTo>
                <a:lnTo>
                  <a:pt x="323304" y="116896"/>
                </a:lnTo>
                <a:lnTo>
                  <a:pt x="326915" y="130644"/>
                </a:lnTo>
                <a:lnTo>
                  <a:pt x="329356" y="144822"/>
                </a:lnTo>
                <a:lnTo>
                  <a:pt x="330573" y="159376"/>
                </a:lnTo>
                <a:lnTo>
                  <a:pt x="330708" y="166115"/>
                </a:lnTo>
                <a:lnTo>
                  <a:pt x="330063" y="180850"/>
                </a:lnTo>
                <a:lnTo>
                  <a:pt x="328164" y="195219"/>
                </a:lnTo>
                <a:lnTo>
                  <a:pt x="325065" y="209170"/>
                </a:lnTo>
                <a:lnTo>
                  <a:pt x="320821" y="222649"/>
                </a:lnTo>
                <a:lnTo>
                  <a:pt x="315486" y="235600"/>
                </a:lnTo>
                <a:lnTo>
                  <a:pt x="309114" y="247970"/>
                </a:lnTo>
                <a:lnTo>
                  <a:pt x="301758" y="259705"/>
                </a:lnTo>
                <a:lnTo>
                  <a:pt x="293474" y="270751"/>
                </a:lnTo>
                <a:lnTo>
                  <a:pt x="284316" y="281053"/>
                </a:lnTo>
                <a:lnTo>
                  <a:pt x="274337" y="290556"/>
                </a:lnTo>
                <a:lnTo>
                  <a:pt x="263592" y="299208"/>
                </a:lnTo>
                <a:lnTo>
                  <a:pt x="252136" y="306953"/>
                </a:lnTo>
                <a:lnTo>
                  <a:pt x="240021" y="313738"/>
                </a:lnTo>
                <a:lnTo>
                  <a:pt x="227303" y="319509"/>
                </a:lnTo>
                <a:lnTo>
                  <a:pt x="214036" y="324210"/>
                </a:lnTo>
                <a:lnTo>
                  <a:pt x="200274" y="327788"/>
                </a:lnTo>
                <a:lnTo>
                  <a:pt x="186070" y="330189"/>
                </a:lnTo>
                <a:lnTo>
                  <a:pt x="171480" y="331359"/>
                </a:lnTo>
                <a:lnTo>
                  <a:pt x="165354" y="331469"/>
                </a:lnTo>
                <a:lnTo>
                  <a:pt x="150619" y="330825"/>
                </a:lnTo>
                <a:lnTo>
                  <a:pt x="136250" y="328926"/>
                </a:lnTo>
                <a:lnTo>
                  <a:pt x="122299" y="325827"/>
                </a:lnTo>
                <a:lnTo>
                  <a:pt x="108820" y="321583"/>
                </a:lnTo>
                <a:lnTo>
                  <a:pt x="95869" y="316248"/>
                </a:lnTo>
                <a:lnTo>
                  <a:pt x="83499" y="309876"/>
                </a:lnTo>
                <a:lnTo>
                  <a:pt x="71764" y="302520"/>
                </a:lnTo>
                <a:lnTo>
                  <a:pt x="60718" y="294236"/>
                </a:lnTo>
                <a:lnTo>
                  <a:pt x="50416" y="285078"/>
                </a:lnTo>
                <a:lnTo>
                  <a:pt x="40913" y="275099"/>
                </a:lnTo>
                <a:lnTo>
                  <a:pt x="32261" y="264354"/>
                </a:lnTo>
                <a:lnTo>
                  <a:pt x="24516" y="252898"/>
                </a:lnTo>
                <a:lnTo>
                  <a:pt x="17731" y="240783"/>
                </a:lnTo>
                <a:lnTo>
                  <a:pt x="11960" y="228065"/>
                </a:lnTo>
                <a:lnTo>
                  <a:pt x="7259" y="214798"/>
                </a:lnTo>
                <a:lnTo>
                  <a:pt x="3681" y="201036"/>
                </a:lnTo>
                <a:lnTo>
                  <a:pt x="1280" y="186832"/>
                </a:lnTo>
                <a:lnTo>
                  <a:pt x="110" y="172242"/>
                </a:lnTo>
                <a:lnTo>
                  <a:pt x="0" y="166115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745485" y="3955541"/>
            <a:ext cx="544068" cy="379476"/>
          </a:xfrm>
          <a:custGeom>
            <a:avLst/>
            <a:gdLst/>
            <a:ahLst/>
            <a:cxnLst/>
            <a:rect l="l" t="t" r="r" b="b"/>
            <a:pathLst>
              <a:path w="544068" h="379475">
                <a:moveTo>
                  <a:pt x="544068" y="0"/>
                </a:moveTo>
                <a:lnTo>
                  <a:pt x="0" y="379476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522726" y="3955541"/>
            <a:ext cx="544068" cy="379475"/>
          </a:xfrm>
          <a:custGeom>
            <a:avLst/>
            <a:gdLst/>
            <a:ahLst/>
            <a:cxnLst/>
            <a:rect l="l" t="t" r="r" b="b"/>
            <a:pathLst>
              <a:path w="544068" h="379475">
                <a:moveTo>
                  <a:pt x="0" y="0"/>
                </a:moveTo>
                <a:lnTo>
                  <a:pt x="544068" y="379475"/>
                </a:lnTo>
              </a:path>
            </a:pathLst>
          </a:custGeom>
          <a:ln w="2755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388102" y="3955541"/>
            <a:ext cx="544068" cy="379476"/>
          </a:xfrm>
          <a:custGeom>
            <a:avLst/>
            <a:gdLst/>
            <a:ahLst/>
            <a:cxnLst/>
            <a:rect l="l" t="t" r="r" b="b"/>
            <a:pathLst>
              <a:path w="544068" h="379475">
                <a:moveTo>
                  <a:pt x="544068" y="0"/>
                </a:moveTo>
                <a:lnTo>
                  <a:pt x="0" y="379476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166104" y="3955541"/>
            <a:ext cx="543306" cy="379475"/>
          </a:xfrm>
          <a:custGeom>
            <a:avLst/>
            <a:gdLst/>
            <a:ahLst/>
            <a:cxnLst/>
            <a:rect l="l" t="t" r="r" b="b"/>
            <a:pathLst>
              <a:path w="543305" h="379475">
                <a:moveTo>
                  <a:pt x="0" y="0"/>
                </a:moveTo>
                <a:lnTo>
                  <a:pt x="543306" y="379475"/>
                </a:lnTo>
              </a:path>
            </a:pathLst>
          </a:custGeom>
          <a:ln w="137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414778" y="4618482"/>
            <a:ext cx="214121" cy="379476"/>
          </a:xfrm>
          <a:custGeom>
            <a:avLst/>
            <a:gdLst/>
            <a:ahLst/>
            <a:cxnLst/>
            <a:rect l="l" t="t" r="r" b="b"/>
            <a:pathLst>
              <a:path w="214121" h="379475">
                <a:moveTo>
                  <a:pt x="214121" y="0"/>
                </a:moveTo>
                <a:lnTo>
                  <a:pt x="0" y="379476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901440" y="4335018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8" h="331470">
                <a:moveTo>
                  <a:pt x="0" y="166115"/>
                </a:moveTo>
                <a:lnTo>
                  <a:pt x="1280" y="186832"/>
                </a:lnTo>
                <a:lnTo>
                  <a:pt x="3681" y="201036"/>
                </a:lnTo>
                <a:lnTo>
                  <a:pt x="7259" y="214798"/>
                </a:lnTo>
                <a:lnTo>
                  <a:pt x="11960" y="228065"/>
                </a:lnTo>
                <a:lnTo>
                  <a:pt x="17731" y="240783"/>
                </a:lnTo>
                <a:lnTo>
                  <a:pt x="24516" y="252898"/>
                </a:lnTo>
                <a:lnTo>
                  <a:pt x="32261" y="264354"/>
                </a:lnTo>
                <a:lnTo>
                  <a:pt x="40913" y="275099"/>
                </a:lnTo>
                <a:lnTo>
                  <a:pt x="50416" y="285078"/>
                </a:lnTo>
                <a:lnTo>
                  <a:pt x="60718" y="294236"/>
                </a:lnTo>
                <a:lnTo>
                  <a:pt x="71764" y="302520"/>
                </a:lnTo>
                <a:lnTo>
                  <a:pt x="83499" y="309876"/>
                </a:lnTo>
                <a:lnTo>
                  <a:pt x="95869" y="316248"/>
                </a:lnTo>
                <a:lnTo>
                  <a:pt x="108820" y="321583"/>
                </a:lnTo>
                <a:lnTo>
                  <a:pt x="122299" y="325827"/>
                </a:lnTo>
                <a:lnTo>
                  <a:pt x="136250" y="328926"/>
                </a:lnTo>
                <a:lnTo>
                  <a:pt x="150619" y="330825"/>
                </a:lnTo>
                <a:lnTo>
                  <a:pt x="165354" y="331469"/>
                </a:lnTo>
                <a:lnTo>
                  <a:pt x="171480" y="331359"/>
                </a:lnTo>
                <a:lnTo>
                  <a:pt x="186070" y="330189"/>
                </a:lnTo>
                <a:lnTo>
                  <a:pt x="200274" y="327788"/>
                </a:lnTo>
                <a:lnTo>
                  <a:pt x="214036" y="324210"/>
                </a:lnTo>
                <a:lnTo>
                  <a:pt x="227303" y="319509"/>
                </a:lnTo>
                <a:lnTo>
                  <a:pt x="240021" y="313738"/>
                </a:lnTo>
                <a:lnTo>
                  <a:pt x="252136" y="306953"/>
                </a:lnTo>
                <a:lnTo>
                  <a:pt x="263592" y="299208"/>
                </a:lnTo>
                <a:lnTo>
                  <a:pt x="274337" y="290556"/>
                </a:lnTo>
                <a:lnTo>
                  <a:pt x="284316" y="281053"/>
                </a:lnTo>
                <a:lnTo>
                  <a:pt x="293474" y="270751"/>
                </a:lnTo>
                <a:lnTo>
                  <a:pt x="301758" y="259705"/>
                </a:lnTo>
                <a:lnTo>
                  <a:pt x="309114" y="247970"/>
                </a:lnTo>
                <a:lnTo>
                  <a:pt x="315486" y="235600"/>
                </a:lnTo>
                <a:lnTo>
                  <a:pt x="320821" y="222649"/>
                </a:lnTo>
                <a:lnTo>
                  <a:pt x="325065" y="209170"/>
                </a:lnTo>
                <a:lnTo>
                  <a:pt x="328164" y="195219"/>
                </a:lnTo>
                <a:lnTo>
                  <a:pt x="330063" y="180850"/>
                </a:lnTo>
                <a:lnTo>
                  <a:pt x="330708" y="166115"/>
                </a:lnTo>
                <a:lnTo>
                  <a:pt x="330573" y="159376"/>
                </a:lnTo>
                <a:lnTo>
                  <a:pt x="329356" y="144822"/>
                </a:lnTo>
                <a:lnTo>
                  <a:pt x="326915" y="130644"/>
                </a:lnTo>
                <a:lnTo>
                  <a:pt x="323304" y="116896"/>
                </a:lnTo>
                <a:lnTo>
                  <a:pt x="318577" y="103635"/>
                </a:lnTo>
                <a:lnTo>
                  <a:pt x="312788" y="90916"/>
                </a:lnTo>
                <a:lnTo>
                  <a:pt x="305990" y="78793"/>
                </a:lnTo>
                <a:lnTo>
                  <a:pt x="298238" y="67323"/>
                </a:lnTo>
                <a:lnTo>
                  <a:pt x="289585" y="56560"/>
                </a:lnTo>
                <a:lnTo>
                  <a:pt x="280085" y="46560"/>
                </a:lnTo>
                <a:lnTo>
                  <a:pt x="269792" y="37377"/>
                </a:lnTo>
                <a:lnTo>
                  <a:pt x="258760" y="29068"/>
                </a:lnTo>
                <a:lnTo>
                  <a:pt x="247042" y="21688"/>
                </a:lnTo>
                <a:lnTo>
                  <a:pt x="234692" y="15291"/>
                </a:lnTo>
                <a:lnTo>
                  <a:pt x="221765" y="9934"/>
                </a:lnTo>
                <a:lnTo>
                  <a:pt x="208314" y="5670"/>
                </a:lnTo>
                <a:lnTo>
                  <a:pt x="194392" y="2557"/>
                </a:lnTo>
                <a:lnTo>
                  <a:pt x="180054" y="648"/>
                </a:lnTo>
                <a:lnTo>
                  <a:pt x="165354" y="0"/>
                </a:lnTo>
                <a:lnTo>
                  <a:pt x="158615" y="135"/>
                </a:lnTo>
                <a:lnTo>
                  <a:pt x="144073" y="1365"/>
                </a:lnTo>
                <a:lnTo>
                  <a:pt x="129918" y="3829"/>
                </a:lnTo>
                <a:lnTo>
                  <a:pt x="116204" y="7473"/>
                </a:lnTo>
                <a:lnTo>
                  <a:pt x="102985" y="12242"/>
                </a:lnTo>
                <a:lnTo>
                  <a:pt x="90314" y="18080"/>
                </a:lnTo>
                <a:lnTo>
                  <a:pt x="78246" y="24931"/>
                </a:lnTo>
                <a:lnTo>
                  <a:pt x="66834" y="32742"/>
                </a:lnTo>
                <a:lnTo>
                  <a:pt x="56131" y="41455"/>
                </a:lnTo>
                <a:lnTo>
                  <a:pt x="46193" y="51017"/>
                </a:lnTo>
                <a:lnTo>
                  <a:pt x="37072" y="61372"/>
                </a:lnTo>
                <a:lnTo>
                  <a:pt x="28823" y="72464"/>
                </a:lnTo>
                <a:lnTo>
                  <a:pt x="21499" y="84238"/>
                </a:lnTo>
                <a:lnTo>
                  <a:pt x="15154" y="96639"/>
                </a:lnTo>
                <a:lnTo>
                  <a:pt x="9842" y="109612"/>
                </a:lnTo>
                <a:lnTo>
                  <a:pt x="5616" y="123102"/>
                </a:lnTo>
                <a:lnTo>
                  <a:pt x="2532" y="137052"/>
                </a:lnTo>
                <a:lnTo>
                  <a:pt x="642" y="151409"/>
                </a:lnTo>
                <a:lnTo>
                  <a:pt x="0" y="16611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901440" y="4335018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8" h="331470">
                <a:moveTo>
                  <a:pt x="0" y="166115"/>
                </a:moveTo>
                <a:lnTo>
                  <a:pt x="642" y="151409"/>
                </a:lnTo>
                <a:lnTo>
                  <a:pt x="2532" y="137052"/>
                </a:lnTo>
                <a:lnTo>
                  <a:pt x="5616" y="123102"/>
                </a:lnTo>
                <a:lnTo>
                  <a:pt x="9842" y="109612"/>
                </a:lnTo>
                <a:lnTo>
                  <a:pt x="15154" y="96639"/>
                </a:lnTo>
                <a:lnTo>
                  <a:pt x="21499" y="84238"/>
                </a:lnTo>
                <a:lnTo>
                  <a:pt x="28823" y="72464"/>
                </a:lnTo>
                <a:lnTo>
                  <a:pt x="37072" y="61372"/>
                </a:lnTo>
                <a:lnTo>
                  <a:pt x="46193" y="51017"/>
                </a:lnTo>
                <a:lnTo>
                  <a:pt x="56131" y="41455"/>
                </a:lnTo>
                <a:lnTo>
                  <a:pt x="66834" y="32742"/>
                </a:lnTo>
                <a:lnTo>
                  <a:pt x="78246" y="24931"/>
                </a:lnTo>
                <a:lnTo>
                  <a:pt x="90314" y="18080"/>
                </a:lnTo>
                <a:lnTo>
                  <a:pt x="102985" y="12242"/>
                </a:lnTo>
                <a:lnTo>
                  <a:pt x="116204" y="7473"/>
                </a:lnTo>
                <a:lnTo>
                  <a:pt x="129918" y="3829"/>
                </a:lnTo>
                <a:lnTo>
                  <a:pt x="144073" y="1365"/>
                </a:lnTo>
                <a:lnTo>
                  <a:pt x="158615" y="135"/>
                </a:lnTo>
                <a:lnTo>
                  <a:pt x="165354" y="0"/>
                </a:lnTo>
                <a:lnTo>
                  <a:pt x="180054" y="648"/>
                </a:lnTo>
                <a:lnTo>
                  <a:pt x="194392" y="2557"/>
                </a:lnTo>
                <a:lnTo>
                  <a:pt x="208314" y="5670"/>
                </a:lnTo>
                <a:lnTo>
                  <a:pt x="221765" y="9934"/>
                </a:lnTo>
                <a:lnTo>
                  <a:pt x="234692" y="15291"/>
                </a:lnTo>
                <a:lnTo>
                  <a:pt x="247042" y="21688"/>
                </a:lnTo>
                <a:lnTo>
                  <a:pt x="258760" y="29068"/>
                </a:lnTo>
                <a:lnTo>
                  <a:pt x="269792" y="37377"/>
                </a:lnTo>
                <a:lnTo>
                  <a:pt x="280085" y="46560"/>
                </a:lnTo>
                <a:lnTo>
                  <a:pt x="289585" y="56560"/>
                </a:lnTo>
                <a:lnTo>
                  <a:pt x="298238" y="67323"/>
                </a:lnTo>
                <a:lnTo>
                  <a:pt x="305990" y="78793"/>
                </a:lnTo>
                <a:lnTo>
                  <a:pt x="312788" y="90916"/>
                </a:lnTo>
                <a:lnTo>
                  <a:pt x="318577" y="103635"/>
                </a:lnTo>
                <a:lnTo>
                  <a:pt x="323304" y="116896"/>
                </a:lnTo>
                <a:lnTo>
                  <a:pt x="326915" y="130644"/>
                </a:lnTo>
                <a:lnTo>
                  <a:pt x="329356" y="144822"/>
                </a:lnTo>
                <a:lnTo>
                  <a:pt x="330573" y="159376"/>
                </a:lnTo>
                <a:lnTo>
                  <a:pt x="330708" y="166115"/>
                </a:lnTo>
                <a:lnTo>
                  <a:pt x="330063" y="180850"/>
                </a:lnTo>
                <a:lnTo>
                  <a:pt x="328164" y="195219"/>
                </a:lnTo>
                <a:lnTo>
                  <a:pt x="325065" y="209170"/>
                </a:lnTo>
                <a:lnTo>
                  <a:pt x="320821" y="222649"/>
                </a:lnTo>
                <a:lnTo>
                  <a:pt x="315486" y="235600"/>
                </a:lnTo>
                <a:lnTo>
                  <a:pt x="309114" y="247970"/>
                </a:lnTo>
                <a:lnTo>
                  <a:pt x="301758" y="259705"/>
                </a:lnTo>
                <a:lnTo>
                  <a:pt x="293474" y="270751"/>
                </a:lnTo>
                <a:lnTo>
                  <a:pt x="284316" y="281053"/>
                </a:lnTo>
                <a:lnTo>
                  <a:pt x="274337" y="290556"/>
                </a:lnTo>
                <a:lnTo>
                  <a:pt x="263592" y="299208"/>
                </a:lnTo>
                <a:lnTo>
                  <a:pt x="252136" y="306953"/>
                </a:lnTo>
                <a:lnTo>
                  <a:pt x="240021" y="313738"/>
                </a:lnTo>
                <a:lnTo>
                  <a:pt x="227303" y="319509"/>
                </a:lnTo>
                <a:lnTo>
                  <a:pt x="214036" y="324210"/>
                </a:lnTo>
                <a:lnTo>
                  <a:pt x="200274" y="327788"/>
                </a:lnTo>
                <a:lnTo>
                  <a:pt x="186070" y="330189"/>
                </a:lnTo>
                <a:lnTo>
                  <a:pt x="171480" y="331359"/>
                </a:lnTo>
                <a:lnTo>
                  <a:pt x="165354" y="331469"/>
                </a:lnTo>
                <a:lnTo>
                  <a:pt x="150619" y="330825"/>
                </a:lnTo>
                <a:lnTo>
                  <a:pt x="136250" y="328926"/>
                </a:lnTo>
                <a:lnTo>
                  <a:pt x="122299" y="325827"/>
                </a:lnTo>
                <a:lnTo>
                  <a:pt x="108820" y="321583"/>
                </a:lnTo>
                <a:lnTo>
                  <a:pt x="95869" y="316248"/>
                </a:lnTo>
                <a:lnTo>
                  <a:pt x="83499" y="309876"/>
                </a:lnTo>
                <a:lnTo>
                  <a:pt x="71764" y="302520"/>
                </a:lnTo>
                <a:lnTo>
                  <a:pt x="60718" y="294236"/>
                </a:lnTo>
                <a:lnTo>
                  <a:pt x="50416" y="285078"/>
                </a:lnTo>
                <a:lnTo>
                  <a:pt x="40913" y="275099"/>
                </a:lnTo>
                <a:lnTo>
                  <a:pt x="32261" y="264354"/>
                </a:lnTo>
                <a:lnTo>
                  <a:pt x="24516" y="252898"/>
                </a:lnTo>
                <a:lnTo>
                  <a:pt x="17731" y="240783"/>
                </a:lnTo>
                <a:lnTo>
                  <a:pt x="11960" y="228065"/>
                </a:lnTo>
                <a:lnTo>
                  <a:pt x="7259" y="214798"/>
                </a:lnTo>
                <a:lnTo>
                  <a:pt x="3681" y="201036"/>
                </a:lnTo>
                <a:lnTo>
                  <a:pt x="1280" y="186832"/>
                </a:lnTo>
                <a:lnTo>
                  <a:pt x="110" y="172242"/>
                </a:lnTo>
                <a:lnTo>
                  <a:pt x="0" y="166115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223510" y="4335018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6" h="331470">
                <a:moveTo>
                  <a:pt x="0" y="166115"/>
                </a:moveTo>
                <a:lnTo>
                  <a:pt x="1210" y="186267"/>
                </a:lnTo>
                <a:lnTo>
                  <a:pt x="3569" y="200519"/>
                </a:lnTo>
                <a:lnTo>
                  <a:pt x="7112" y="214330"/>
                </a:lnTo>
                <a:lnTo>
                  <a:pt x="11781" y="227645"/>
                </a:lnTo>
                <a:lnTo>
                  <a:pt x="17524" y="240410"/>
                </a:lnTo>
                <a:lnTo>
                  <a:pt x="24283" y="252571"/>
                </a:lnTo>
                <a:lnTo>
                  <a:pt x="32004" y="264072"/>
                </a:lnTo>
                <a:lnTo>
                  <a:pt x="40631" y="274860"/>
                </a:lnTo>
                <a:lnTo>
                  <a:pt x="50110" y="284879"/>
                </a:lnTo>
                <a:lnTo>
                  <a:pt x="60384" y="294075"/>
                </a:lnTo>
                <a:lnTo>
                  <a:pt x="71399" y="302394"/>
                </a:lnTo>
                <a:lnTo>
                  <a:pt x="83099" y="309780"/>
                </a:lnTo>
                <a:lnTo>
                  <a:pt x="95429" y="316180"/>
                </a:lnTo>
                <a:lnTo>
                  <a:pt x="108334" y="321539"/>
                </a:lnTo>
                <a:lnTo>
                  <a:pt x="121757" y="325802"/>
                </a:lnTo>
                <a:lnTo>
                  <a:pt x="135645" y="328914"/>
                </a:lnTo>
                <a:lnTo>
                  <a:pt x="149942" y="330822"/>
                </a:lnTo>
                <a:lnTo>
                  <a:pt x="164592" y="331469"/>
                </a:lnTo>
                <a:lnTo>
                  <a:pt x="170718" y="331359"/>
                </a:lnTo>
                <a:lnTo>
                  <a:pt x="185308" y="330189"/>
                </a:lnTo>
                <a:lnTo>
                  <a:pt x="199512" y="327788"/>
                </a:lnTo>
                <a:lnTo>
                  <a:pt x="213274" y="324210"/>
                </a:lnTo>
                <a:lnTo>
                  <a:pt x="226541" y="319509"/>
                </a:lnTo>
                <a:lnTo>
                  <a:pt x="239259" y="313738"/>
                </a:lnTo>
                <a:lnTo>
                  <a:pt x="251374" y="306953"/>
                </a:lnTo>
                <a:lnTo>
                  <a:pt x="262830" y="299208"/>
                </a:lnTo>
                <a:lnTo>
                  <a:pt x="273575" y="290556"/>
                </a:lnTo>
                <a:lnTo>
                  <a:pt x="283554" y="281053"/>
                </a:lnTo>
                <a:lnTo>
                  <a:pt x="292712" y="270751"/>
                </a:lnTo>
                <a:lnTo>
                  <a:pt x="300996" y="259705"/>
                </a:lnTo>
                <a:lnTo>
                  <a:pt x="308352" y="247970"/>
                </a:lnTo>
                <a:lnTo>
                  <a:pt x="314724" y="235600"/>
                </a:lnTo>
                <a:lnTo>
                  <a:pt x="320059" y="222649"/>
                </a:lnTo>
                <a:lnTo>
                  <a:pt x="324303" y="209170"/>
                </a:lnTo>
                <a:lnTo>
                  <a:pt x="327402" y="195219"/>
                </a:lnTo>
                <a:lnTo>
                  <a:pt x="329301" y="180850"/>
                </a:lnTo>
                <a:lnTo>
                  <a:pt x="329946" y="166115"/>
                </a:lnTo>
                <a:lnTo>
                  <a:pt x="329811" y="159376"/>
                </a:lnTo>
                <a:lnTo>
                  <a:pt x="328594" y="144822"/>
                </a:lnTo>
                <a:lnTo>
                  <a:pt x="326153" y="130644"/>
                </a:lnTo>
                <a:lnTo>
                  <a:pt x="322542" y="116896"/>
                </a:lnTo>
                <a:lnTo>
                  <a:pt x="317815" y="103635"/>
                </a:lnTo>
                <a:lnTo>
                  <a:pt x="312026" y="90916"/>
                </a:lnTo>
                <a:lnTo>
                  <a:pt x="305228" y="78793"/>
                </a:lnTo>
                <a:lnTo>
                  <a:pt x="297476" y="67323"/>
                </a:lnTo>
                <a:lnTo>
                  <a:pt x="288823" y="56560"/>
                </a:lnTo>
                <a:lnTo>
                  <a:pt x="279323" y="46560"/>
                </a:lnTo>
                <a:lnTo>
                  <a:pt x="269030" y="37377"/>
                </a:lnTo>
                <a:lnTo>
                  <a:pt x="257998" y="29068"/>
                </a:lnTo>
                <a:lnTo>
                  <a:pt x="246280" y="21688"/>
                </a:lnTo>
                <a:lnTo>
                  <a:pt x="233930" y="15291"/>
                </a:lnTo>
                <a:lnTo>
                  <a:pt x="221003" y="9934"/>
                </a:lnTo>
                <a:lnTo>
                  <a:pt x="207552" y="5670"/>
                </a:lnTo>
                <a:lnTo>
                  <a:pt x="193630" y="2557"/>
                </a:lnTo>
                <a:lnTo>
                  <a:pt x="179292" y="648"/>
                </a:lnTo>
                <a:lnTo>
                  <a:pt x="164592" y="0"/>
                </a:lnTo>
                <a:lnTo>
                  <a:pt x="158512" y="112"/>
                </a:lnTo>
                <a:lnTo>
                  <a:pt x="144034" y="1293"/>
                </a:lnTo>
                <a:lnTo>
                  <a:pt x="129931" y="3717"/>
                </a:lnTo>
                <a:lnTo>
                  <a:pt x="116257" y="7329"/>
                </a:lnTo>
                <a:lnTo>
                  <a:pt x="103067" y="12072"/>
                </a:lnTo>
                <a:lnTo>
                  <a:pt x="90416" y="17890"/>
                </a:lnTo>
                <a:lnTo>
                  <a:pt x="78359" y="24729"/>
                </a:lnTo>
                <a:lnTo>
                  <a:pt x="66951" y="32533"/>
                </a:lnTo>
                <a:lnTo>
                  <a:pt x="56247" y="41246"/>
                </a:lnTo>
                <a:lnTo>
                  <a:pt x="46301" y="50811"/>
                </a:lnTo>
                <a:lnTo>
                  <a:pt x="37169" y="61175"/>
                </a:lnTo>
                <a:lnTo>
                  <a:pt x="28906" y="72280"/>
                </a:lnTo>
                <a:lnTo>
                  <a:pt x="21567" y="84071"/>
                </a:lnTo>
                <a:lnTo>
                  <a:pt x="15206" y="96494"/>
                </a:lnTo>
                <a:lnTo>
                  <a:pt x="9878" y="109491"/>
                </a:lnTo>
                <a:lnTo>
                  <a:pt x="5638" y="123007"/>
                </a:lnTo>
                <a:lnTo>
                  <a:pt x="2542" y="136987"/>
                </a:lnTo>
                <a:lnTo>
                  <a:pt x="644" y="151375"/>
                </a:lnTo>
                <a:lnTo>
                  <a:pt x="0" y="16611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223510" y="4335018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6" h="331470">
                <a:moveTo>
                  <a:pt x="0" y="166115"/>
                </a:moveTo>
                <a:lnTo>
                  <a:pt x="644" y="151375"/>
                </a:lnTo>
                <a:lnTo>
                  <a:pt x="2542" y="136987"/>
                </a:lnTo>
                <a:lnTo>
                  <a:pt x="5638" y="123007"/>
                </a:lnTo>
                <a:lnTo>
                  <a:pt x="9878" y="109491"/>
                </a:lnTo>
                <a:lnTo>
                  <a:pt x="15206" y="96494"/>
                </a:lnTo>
                <a:lnTo>
                  <a:pt x="21567" y="84071"/>
                </a:lnTo>
                <a:lnTo>
                  <a:pt x="28906" y="72280"/>
                </a:lnTo>
                <a:lnTo>
                  <a:pt x="37169" y="61175"/>
                </a:lnTo>
                <a:lnTo>
                  <a:pt x="46301" y="50811"/>
                </a:lnTo>
                <a:lnTo>
                  <a:pt x="56247" y="41246"/>
                </a:lnTo>
                <a:lnTo>
                  <a:pt x="66951" y="32533"/>
                </a:lnTo>
                <a:lnTo>
                  <a:pt x="78359" y="24729"/>
                </a:lnTo>
                <a:lnTo>
                  <a:pt x="90416" y="17890"/>
                </a:lnTo>
                <a:lnTo>
                  <a:pt x="103067" y="12072"/>
                </a:lnTo>
                <a:lnTo>
                  <a:pt x="116257" y="7329"/>
                </a:lnTo>
                <a:lnTo>
                  <a:pt x="129931" y="3717"/>
                </a:lnTo>
                <a:lnTo>
                  <a:pt x="144034" y="1293"/>
                </a:lnTo>
                <a:lnTo>
                  <a:pt x="158512" y="112"/>
                </a:lnTo>
                <a:lnTo>
                  <a:pt x="164592" y="0"/>
                </a:lnTo>
                <a:lnTo>
                  <a:pt x="179292" y="648"/>
                </a:lnTo>
                <a:lnTo>
                  <a:pt x="193630" y="2557"/>
                </a:lnTo>
                <a:lnTo>
                  <a:pt x="207552" y="5670"/>
                </a:lnTo>
                <a:lnTo>
                  <a:pt x="221003" y="9934"/>
                </a:lnTo>
                <a:lnTo>
                  <a:pt x="233930" y="15291"/>
                </a:lnTo>
                <a:lnTo>
                  <a:pt x="246280" y="21688"/>
                </a:lnTo>
                <a:lnTo>
                  <a:pt x="257998" y="29068"/>
                </a:lnTo>
                <a:lnTo>
                  <a:pt x="269030" y="37377"/>
                </a:lnTo>
                <a:lnTo>
                  <a:pt x="279323" y="46560"/>
                </a:lnTo>
                <a:lnTo>
                  <a:pt x="288823" y="56560"/>
                </a:lnTo>
                <a:lnTo>
                  <a:pt x="297476" y="67323"/>
                </a:lnTo>
                <a:lnTo>
                  <a:pt x="305228" y="78793"/>
                </a:lnTo>
                <a:lnTo>
                  <a:pt x="312026" y="90916"/>
                </a:lnTo>
                <a:lnTo>
                  <a:pt x="317815" y="103635"/>
                </a:lnTo>
                <a:lnTo>
                  <a:pt x="322542" y="116896"/>
                </a:lnTo>
                <a:lnTo>
                  <a:pt x="326153" y="130644"/>
                </a:lnTo>
                <a:lnTo>
                  <a:pt x="328594" y="144822"/>
                </a:lnTo>
                <a:lnTo>
                  <a:pt x="329811" y="159376"/>
                </a:lnTo>
                <a:lnTo>
                  <a:pt x="329946" y="166115"/>
                </a:lnTo>
                <a:lnTo>
                  <a:pt x="329301" y="180850"/>
                </a:lnTo>
                <a:lnTo>
                  <a:pt x="327402" y="195219"/>
                </a:lnTo>
                <a:lnTo>
                  <a:pt x="324303" y="209170"/>
                </a:lnTo>
                <a:lnTo>
                  <a:pt x="320059" y="222649"/>
                </a:lnTo>
                <a:lnTo>
                  <a:pt x="314724" y="235600"/>
                </a:lnTo>
                <a:lnTo>
                  <a:pt x="308352" y="247970"/>
                </a:lnTo>
                <a:lnTo>
                  <a:pt x="300996" y="259705"/>
                </a:lnTo>
                <a:lnTo>
                  <a:pt x="292712" y="270751"/>
                </a:lnTo>
                <a:lnTo>
                  <a:pt x="283554" y="281053"/>
                </a:lnTo>
                <a:lnTo>
                  <a:pt x="273575" y="290556"/>
                </a:lnTo>
                <a:lnTo>
                  <a:pt x="262830" y="299208"/>
                </a:lnTo>
                <a:lnTo>
                  <a:pt x="251374" y="306953"/>
                </a:lnTo>
                <a:lnTo>
                  <a:pt x="239259" y="313738"/>
                </a:lnTo>
                <a:lnTo>
                  <a:pt x="226541" y="319509"/>
                </a:lnTo>
                <a:lnTo>
                  <a:pt x="213274" y="324210"/>
                </a:lnTo>
                <a:lnTo>
                  <a:pt x="199512" y="327788"/>
                </a:lnTo>
                <a:lnTo>
                  <a:pt x="185308" y="330189"/>
                </a:lnTo>
                <a:lnTo>
                  <a:pt x="170718" y="331359"/>
                </a:lnTo>
                <a:lnTo>
                  <a:pt x="164592" y="331469"/>
                </a:lnTo>
                <a:lnTo>
                  <a:pt x="149942" y="330822"/>
                </a:lnTo>
                <a:lnTo>
                  <a:pt x="135645" y="328914"/>
                </a:lnTo>
                <a:lnTo>
                  <a:pt x="121757" y="325802"/>
                </a:lnTo>
                <a:lnTo>
                  <a:pt x="108334" y="321539"/>
                </a:lnTo>
                <a:lnTo>
                  <a:pt x="95429" y="316180"/>
                </a:lnTo>
                <a:lnTo>
                  <a:pt x="83099" y="309780"/>
                </a:lnTo>
                <a:lnTo>
                  <a:pt x="71399" y="302394"/>
                </a:lnTo>
                <a:lnTo>
                  <a:pt x="60384" y="294075"/>
                </a:lnTo>
                <a:lnTo>
                  <a:pt x="50110" y="284879"/>
                </a:lnTo>
                <a:lnTo>
                  <a:pt x="40631" y="274860"/>
                </a:lnTo>
                <a:lnTo>
                  <a:pt x="32004" y="264072"/>
                </a:lnTo>
                <a:lnTo>
                  <a:pt x="24283" y="252571"/>
                </a:lnTo>
                <a:lnTo>
                  <a:pt x="17524" y="240410"/>
                </a:lnTo>
                <a:lnTo>
                  <a:pt x="11781" y="227645"/>
                </a:lnTo>
                <a:lnTo>
                  <a:pt x="7112" y="214330"/>
                </a:lnTo>
                <a:lnTo>
                  <a:pt x="3569" y="200519"/>
                </a:lnTo>
                <a:lnTo>
                  <a:pt x="1210" y="186267"/>
                </a:lnTo>
                <a:lnTo>
                  <a:pt x="89" y="171629"/>
                </a:lnTo>
                <a:lnTo>
                  <a:pt x="0" y="166115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337560" y="4997958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8" h="331470">
                <a:moveTo>
                  <a:pt x="0" y="166116"/>
                </a:moveTo>
                <a:lnTo>
                  <a:pt x="642" y="151409"/>
                </a:lnTo>
                <a:lnTo>
                  <a:pt x="2532" y="137052"/>
                </a:lnTo>
                <a:lnTo>
                  <a:pt x="5616" y="123102"/>
                </a:lnTo>
                <a:lnTo>
                  <a:pt x="9842" y="109612"/>
                </a:lnTo>
                <a:lnTo>
                  <a:pt x="15154" y="96639"/>
                </a:lnTo>
                <a:lnTo>
                  <a:pt x="21499" y="84238"/>
                </a:lnTo>
                <a:lnTo>
                  <a:pt x="28823" y="72464"/>
                </a:lnTo>
                <a:lnTo>
                  <a:pt x="37072" y="61372"/>
                </a:lnTo>
                <a:lnTo>
                  <a:pt x="46193" y="51017"/>
                </a:lnTo>
                <a:lnTo>
                  <a:pt x="56131" y="41455"/>
                </a:lnTo>
                <a:lnTo>
                  <a:pt x="66834" y="32742"/>
                </a:lnTo>
                <a:lnTo>
                  <a:pt x="78246" y="24931"/>
                </a:lnTo>
                <a:lnTo>
                  <a:pt x="90314" y="18080"/>
                </a:lnTo>
                <a:lnTo>
                  <a:pt x="102985" y="12242"/>
                </a:lnTo>
                <a:lnTo>
                  <a:pt x="116204" y="7473"/>
                </a:lnTo>
                <a:lnTo>
                  <a:pt x="129918" y="3829"/>
                </a:lnTo>
                <a:lnTo>
                  <a:pt x="144073" y="1365"/>
                </a:lnTo>
                <a:lnTo>
                  <a:pt x="158615" y="135"/>
                </a:lnTo>
                <a:lnTo>
                  <a:pt x="165354" y="0"/>
                </a:lnTo>
                <a:lnTo>
                  <a:pt x="180054" y="648"/>
                </a:lnTo>
                <a:lnTo>
                  <a:pt x="194392" y="2557"/>
                </a:lnTo>
                <a:lnTo>
                  <a:pt x="208314" y="5670"/>
                </a:lnTo>
                <a:lnTo>
                  <a:pt x="221765" y="9934"/>
                </a:lnTo>
                <a:lnTo>
                  <a:pt x="234692" y="15291"/>
                </a:lnTo>
                <a:lnTo>
                  <a:pt x="247042" y="21688"/>
                </a:lnTo>
                <a:lnTo>
                  <a:pt x="258760" y="29068"/>
                </a:lnTo>
                <a:lnTo>
                  <a:pt x="269792" y="37377"/>
                </a:lnTo>
                <a:lnTo>
                  <a:pt x="280085" y="46560"/>
                </a:lnTo>
                <a:lnTo>
                  <a:pt x="289585" y="56560"/>
                </a:lnTo>
                <a:lnTo>
                  <a:pt x="298238" y="67323"/>
                </a:lnTo>
                <a:lnTo>
                  <a:pt x="305990" y="78793"/>
                </a:lnTo>
                <a:lnTo>
                  <a:pt x="312788" y="90916"/>
                </a:lnTo>
                <a:lnTo>
                  <a:pt x="318577" y="103635"/>
                </a:lnTo>
                <a:lnTo>
                  <a:pt x="323304" y="116896"/>
                </a:lnTo>
                <a:lnTo>
                  <a:pt x="326915" y="130644"/>
                </a:lnTo>
                <a:lnTo>
                  <a:pt x="329356" y="144822"/>
                </a:lnTo>
                <a:lnTo>
                  <a:pt x="330573" y="159376"/>
                </a:lnTo>
                <a:lnTo>
                  <a:pt x="330708" y="166116"/>
                </a:lnTo>
                <a:lnTo>
                  <a:pt x="330063" y="180850"/>
                </a:lnTo>
                <a:lnTo>
                  <a:pt x="328164" y="195219"/>
                </a:lnTo>
                <a:lnTo>
                  <a:pt x="325065" y="209170"/>
                </a:lnTo>
                <a:lnTo>
                  <a:pt x="320821" y="222649"/>
                </a:lnTo>
                <a:lnTo>
                  <a:pt x="315486" y="235600"/>
                </a:lnTo>
                <a:lnTo>
                  <a:pt x="309114" y="247970"/>
                </a:lnTo>
                <a:lnTo>
                  <a:pt x="301758" y="259705"/>
                </a:lnTo>
                <a:lnTo>
                  <a:pt x="293474" y="270751"/>
                </a:lnTo>
                <a:lnTo>
                  <a:pt x="284316" y="281053"/>
                </a:lnTo>
                <a:lnTo>
                  <a:pt x="274337" y="290556"/>
                </a:lnTo>
                <a:lnTo>
                  <a:pt x="263592" y="299208"/>
                </a:lnTo>
                <a:lnTo>
                  <a:pt x="252136" y="306953"/>
                </a:lnTo>
                <a:lnTo>
                  <a:pt x="240021" y="313738"/>
                </a:lnTo>
                <a:lnTo>
                  <a:pt x="227303" y="319509"/>
                </a:lnTo>
                <a:lnTo>
                  <a:pt x="214036" y="324210"/>
                </a:lnTo>
                <a:lnTo>
                  <a:pt x="200274" y="327788"/>
                </a:lnTo>
                <a:lnTo>
                  <a:pt x="186070" y="330189"/>
                </a:lnTo>
                <a:lnTo>
                  <a:pt x="171480" y="331359"/>
                </a:lnTo>
                <a:lnTo>
                  <a:pt x="165354" y="331470"/>
                </a:lnTo>
                <a:lnTo>
                  <a:pt x="150619" y="330825"/>
                </a:lnTo>
                <a:lnTo>
                  <a:pt x="136250" y="328926"/>
                </a:lnTo>
                <a:lnTo>
                  <a:pt x="122299" y="325827"/>
                </a:lnTo>
                <a:lnTo>
                  <a:pt x="108820" y="321583"/>
                </a:lnTo>
                <a:lnTo>
                  <a:pt x="95869" y="316248"/>
                </a:lnTo>
                <a:lnTo>
                  <a:pt x="83499" y="309876"/>
                </a:lnTo>
                <a:lnTo>
                  <a:pt x="71764" y="302520"/>
                </a:lnTo>
                <a:lnTo>
                  <a:pt x="60718" y="294236"/>
                </a:lnTo>
                <a:lnTo>
                  <a:pt x="50416" y="285078"/>
                </a:lnTo>
                <a:lnTo>
                  <a:pt x="40913" y="275099"/>
                </a:lnTo>
                <a:lnTo>
                  <a:pt x="32261" y="264354"/>
                </a:lnTo>
                <a:lnTo>
                  <a:pt x="24516" y="252898"/>
                </a:lnTo>
                <a:lnTo>
                  <a:pt x="17731" y="240783"/>
                </a:lnTo>
                <a:lnTo>
                  <a:pt x="11960" y="228065"/>
                </a:lnTo>
                <a:lnTo>
                  <a:pt x="7259" y="214798"/>
                </a:lnTo>
                <a:lnTo>
                  <a:pt x="3681" y="201036"/>
                </a:lnTo>
                <a:lnTo>
                  <a:pt x="1280" y="186832"/>
                </a:lnTo>
                <a:lnTo>
                  <a:pt x="110" y="172242"/>
                </a:lnTo>
                <a:lnTo>
                  <a:pt x="0" y="166116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502914" y="4618482"/>
            <a:ext cx="447294" cy="379476"/>
          </a:xfrm>
          <a:custGeom>
            <a:avLst/>
            <a:gdLst/>
            <a:ahLst/>
            <a:cxnLst/>
            <a:rect l="l" t="t" r="r" b="b"/>
            <a:pathLst>
              <a:path w="447294" h="379475">
                <a:moveTo>
                  <a:pt x="447293" y="0"/>
                </a:moveTo>
                <a:lnTo>
                  <a:pt x="0" y="379476"/>
                </a:lnTo>
              </a:path>
            </a:pathLst>
          </a:custGeom>
          <a:ln w="138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4183379" y="4618482"/>
            <a:ext cx="214122" cy="379476"/>
          </a:xfrm>
          <a:custGeom>
            <a:avLst/>
            <a:gdLst/>
            <a:ahLst/>
            <a:cxnLst/>
            <a:rect l="l" t="t" r="r" b="b"/>
            <a:pathLst>
              <a:path w="214122" h="379475">
                <a:moveTo>
                  <a:pt x="0" y="0"/>
                </a:moveTo>
                <a:lnTo>
                  <a:pt x="214122" y="379476"/>
                </a:lnTo>
              </a:path>
            </a:pathLst>
          </a:custGeom>
          <a:ln w="275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892802" y="4997958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8" h="331470">
                <a:moveTo>
                  <a:pt x="0" y="166116"/>
                </a:moveTo>
                <a:lnTo>
                  <a:pt x="642" y="151409"/>
                </a:lnTo>
                <a:lnTo>
                  <a:pt x="2532" y="137052"/>
                </a:lnTo>
                <a:lnTo>
                  <a:pt x="5616" y="123102"/>
                </a:lnTo>
                <a:lnTo>
                  <a:pt x="9842" y="109612"/>
                </a:lnTo>
                <a:lnTo>
                  <a:pt x="15154" y="96639"/>
                </a:lnTo>
                <a:lnTo>
                  <a:pt x="21499" y="84238"/>
                </a:lnTo>
                <a:lnTo>
                  <a:pt x="28823" y="72464"/>
                </a:lnTo>
                <a:lnTo>
                  <a:pt x="37072" y="61372"/>
                </a:lnTo>
                <a:lnTo>
                  <a:pt x="46193" y="51017"/>
                </a:lnTo>
                <a:lnTo>
                  <a:pt x="56131" y="41455"/>
                </a:lnTo>
                <a:lnTo>
                  <a:pt x="66834" y="32742"/>
                </a:lnTo>
                <a:lnTo>
                  <a:pt x="78246" y="24931"/>
                </a:lnTo>
                <a:lnTo>
                  <a:pt x="90314" y="18080"/>
                </a:lnTo>
                <a:lnTo>
                  <a:pt x="102985" y="12242"/>
                </a:lnTo>
                <a:lnTo>
                  <a:pt x="116204" y="7473"/>
                </a:lnTo>
                <a:lnTo>
                  <a:pt x="129918" y="3829"/>
                </a:lnTo>
                <a:lnTo>
                  <a:pt x="144073" y="1365"/>
                </a:lnTo>
                <a:lnTo>
                  <a:pt x="158615" y="135"/>
                </a:lnTo>
                <a:lnTo>
                  <a:pt x="165354" y="0"/>
                </a:lnTo>
                <a:lnTo>
                  <a:pt x="179943" y="648"/>
                </a:lnTo>
                <a:lnTo>
                  <a:pt x="194195" y="2557"/>
                </a:lnTo>
                <a:lnTo>
                  <a:pt x="208053" y="5670"/>
                </a:lnTo>
                <a:lnTo>
                  <a:pt x="221461" y="9934"/>
                </a:lnTo>
                <a:lnTo>
                  <a:pt x="234363" y="15291"/>
                </a:lnTo>
                <a:lnTo>
                  <a:pt x="246703" y="21688"/>
                </a:lnTo>
                <a:lnTo>
                  <a:pt x="258426" y="29068"/>
                </a:lnTo>
                <a:lnTo>
                  <a:pt x="269474" y="37377"/>
                </a:lnTo>
                <a:lnTo>
                  <a:pt x="279792" y="46560"/>
                </a:lnTo>
                <a:lnTo>
                  <a:pt x="289325" y="56560"/>
                </a:lnTo>
                <a:lnTo>
                  <a:pt x="298016" y="67323"/>
                </a:lnTo>
                <a:lnTo>
                  <a:pt x="305808" y="78793"/>
                </a:lnTo>
                <a:lnTo>
                  <a:pt x="312647" y="90916"/>
                </a:lnTo>
                <a:lnTo>
                  <a:pt x="318476" y="103635"/>
                </a:lnTo>
                <a:lnTo>
                  <a:pt x="323239" y="116896"/>
                </a:lnTo>
                <a:lnTo>
                  <a:pt x="326880" y="130644"/>
                </a:lnTo>
                <a:lnTo>
                  <a:pt x="329343" y="144822"/>
                </a:lnTo>
                <a:lnTo>
                  <a:pt x="330572" y="159376"/>
                </a:lnTo>
                <a:lnTo>
                  <a:pt x="330708" y="166116"/>
                </a:lnTo>
                <a:lnTo>
                  <a:pt x="330056" y="180850"/>
                </a:lnTo>
                <a:lnTo>
                  <a:pt x="328140" y="195219"/>
                </a:lnTo>
                <a:lnTo>
                  <a:pt x="325014" y="209170"/>
                </a:lnTo>
                <a:lnTo>
                  <a:pt x="320737" y="222649"/>
                </a:lnTo>
                <a:lnTo>
                  <a:pt x="315363" y="235600"/>
                </a:lnTo>
                <a:lnTo>
                  <a:pt x="308950" y="247970"/>
                </a:lnTo>
                <a:lnTo>
                  <a:pt x="301554" y="259705"/>
                </a:lnTo>
                <a:lnTo>
                  <a:pt x="293230" y="270751"/>
                </a:lnTo>
                <a:lnTo>
                  <a:pt x="284037" y="281053"/>
                </a:lnTo>
                <a:lnTo>
                  <a:pt x="274029" y="290556"/>
                </a:lnTo>
                <a:lnTo>
                  <a:pt x="263264" y="299208"/>
                </a:lnTo>
                <a:lnTo>
                  <a:pt x="251798" y="306953"/>
                </a:lnTo>
                <a:lnTo>
                  <a:pt x="239686" y="313738"/>
                </a:lnTo>
                <a:lnTo>
                  <a:pt x="226987" y="319509"/>
                </a:lnTo>
                <a:lnTo>
                  <a:pt x="213755" y="324210"/>
                </a:lnTo>
                <a:lnTo>
                  <a:pt x="200047" y="327788"/>
                </a:lnTo>
                <a:lnTo>
                  <a:pt x="185921" y="330189"/>
                </a:lnTo>
                <a:lnTo>
                  <a:pt x="171431" y="331359"/>
                </a:lnTo>
                <a:lnTo>
                  <a:pt x="165354" y="331470"/>
                </a:lnTo>
                <a:lnTo>
                  <a:pt x="150619" y="330825"/>
                </a:lnTo>
                <a:lnTo>
                  <a:pt x="136250" y="328926"/>
                </a:lnTo>
                <a:lnTo>
                  <a:pt x="122299" y="325827"/>
                </a:lnTo>
                <a:lnTo>
                  <a:pt x="108820" y="321583"/>
                </a:lnTo>
                <a:lnTo>
                  <a:pt x="95869" y="316248"/>
                </a:lnTo>
                <a:lnTo>
                  <a:pt x="83499" y="309876"/>
                </a:lnTo>
                <a:lnTo>
                  <a:pt x="71764" y="302520"/>
                </a:lnTo>
                <a:lnTo>
                  <a:pt x="60718" y="294236"/>
                </a:lnTo>
                <a:lnTo>
                  <a:pt x="50416" y="285078"/>
                </a:lnTo>
                <a:lnTo>
                  <a:pt x="40913" y="275099"/>
                </a:lnTo>
                <a:lnTo>
                  <a:pt x="32261" y="264354"/>
                </a:lnTo>
                <a:lnTo>
                  <a:pt x="24516" y="252898"/>
                </a:lnTo>
                <a:lnTo>
                  <a:pt x="17731" y="240783"/>
                </a:lnTo>
                <a:lnTo>
                  <a:pt x="11960" y="228065"/>
                </a:lnTo>
                <a:lnTo>
                  <a:pt x="7259" y="214798"/>
                </a:lnTo>
                <a:lnTo>
                  <a:pt x="3681" y="201036"/>
                </a:lnTo>
                <a:lnTo>
                  <a:pt x="1280" y="186832"/>
                </a:lnTo>
                <a:lnTo>
                  <a:pt x="110" y="172242"/>
                </a:lnTo>
                <a:lnTo>
                  <a:pt x="0" y="166116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058156" y="4618482"/>
            <a:ext cx="213359" cy="379476"/>
          </a:xfrm>
          <a:custGeom>
            <a:avLst/>
            <a:gdLst/>
            <a:ahLst/>
            <a:cxnLst/>
            <a:rect l="l" t="t" r="r" b="b"/>
            <a:pathLst>
              <a:path w="213360" h="379475">
                <a:moveTo>
                  <a:pt x="213360" y="0"/>
                </a:moveTo>
                <a:lnTo>
                  <a:pt x="0" y="379476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250186" y="4997958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5" h="331470">
                <a:moveTo>
                  <a:pt x="0" y="166116"/>
                </a:moveTo>
                <a:lnTo>
                  <a:pt x="1210" y="186267"/>
                </a:lnTo>
                <a:lnTo>
                  <a:pt x="3569" y="200519"/>
                </a:lnTo>
                <a:lnTo>
                  <a:pt x="7112" y="214330"/>
                </a:lnTo>
                <a:lnTo>
                  <a:pt x="11781" y="227645"/>
                </a:lnTo>
                <a:lnTo>
                  <a:pt x="17524" y="240410"/>
                </a:lnTo>
                <a:lnTo>
                  <a:pt x="24283" y="252571"/>
                </a:lnTo>
                <a:lnTo>
                  <a:pt x="32004" y="264072"/>
                </a:lnTo>
                <a:lnTo>
                  <a:pt x="40631" y="274860"/>
                </a:lnTo>
                <a:lnTo>
                  <a:pt x="50110" y="284879"/>
                </a:lnTo>
                <a:lnTo>
                  <a:pt x="60384" y="294075"/>
                </a:lnTo>
                <a:lnTo>
                  <a:pt x="71399" y="302394"/>
                </a:lnTo>
                <a:lnTo>
                  <a:pt x="83099" y="309780"/>
                </a:lnTo>
                <a:lnTo>
                  <a:pt x="95429" y="316180"/>
                </a:lnTo>
                <a:lnTo>
                  <a:pt x="108334" y="321539"/>
                </a:lnTo>
                <a:lnTo>
                  <a:pt x="121757" y="325802"/>
                </a:lnTo>
                <a:lnTo>
                  <a:pt x="135645" y="328914"/>
                </a:lnTo>
                <a:lnTo>
                  <a:pt x="149942" y="330822"/>
                </a:lnTo>
                <a:lnTo>
                  <a:pt x="164592" y="331470"/>
                </a:lnTo>
                <a:lnTo>
                  <a:pt x="170718" y="331359"/>
                </a:lnTo>
                <a:lnTo>
                  <a:pt x="185308" y="330189"/>
                </a:lnTo>
                <a:lnTo>
                  <a:pt x="199512" y="327788"/>
                </a:lnTo>
                <a:lnTo>
                  <a:pt x="213274" y="324210"/>
                </a:lnTo>
                <a:lnTo>
                  <a:pt x="226541" y="319509"/>
                </a:lnTo>
                <a:lnTo>
                  <a:pt x="239259" y="313738"/>
                </a:lnTo>
                <a:lnTo>
                  <a:pt x="251374" y="306953"/>
                </a:lnTo>
                <a:lnTo>
                  <a:pt x="262830" y="299208"/>
                </a:lnTo>
                <a:lnTo>
                  <a:pt x="273575" y="290556"/>
                </a:lnTo>
                <a:lnTo>
                  <a:pt x="283554" y="281053"/>
                </a:lnTo>
                <a:lnTo>
                  <a:pt x="292712" y="270751"/>
                </a:lnTo>
                <a:lnTo>
                  <a:pt x="300996" y="259705"/>
                </a:lnTo>
                <a:lnTo>
                  <a:pt x="308352" y="247970"/>
                </a:lnTo>
                <a:lnTo>
                  <a:pt x="314724" y="235600"/>
                </a:lnTo>
                <a:lnTo>
                  <a:pt x="320059" y="222649"/>
                </a:lnTo>
                <a:lnTo>
                  <a:pt x="324303" y="209170"/>
                </a:lnTo>
                <a:lnTo>
                  <a:pt x="327402" y="195219"/>
                </a:lnTo>
                <a:lnTo>
                  <a:pt x="329301" y="180850"/>
                </a:lnTo>
                <a:lnTo>
                  <a:pt x="329946" y="166116"/>
                </a:lnTo>
                <a:lnTo>
                  <a:pt x="329811" y="159376"/>
                </a:lnTo>
                <a:lnTo>
                  <a:pt x="328594" y="144822"/>
                </a:lnTo>
                <a:lnTo>
                  <a:pt x="326153" y="130644"/>
                </a:lnTo>
                <a:lnTo>
                  <a:pt x="322542" y="116896"/>
                </a:lnTo>
                <a:lnTo>
                  <a:pt x="317815" y="103635"/>
                </a:lnTo>
                <a:lnTo>
                  <a:pt x="312026" y="90916"/>
                </a:lnTo>
                <a:lnTo>
                  <a:pt x="305228" y="78793"/>
                </a:lnTo>
                <a:lnTo>
                  <a:pt x="297476" y="67323"/>
                </a:lnTo>
                <a:lnTo>
                  <a:pt x="288823" y="56560"/>
                </a:lnTo>
                <a:lnTo>
                  <a:pt x="279323" y="46560"/>
                </a:lnTo>
                <a:lnTo>
                  <a:pt x="269030" y="37377"/>
                </a:lnTo>
                <a:lnTo>
                  <a:pt x="257998" y="29068"/>
                </a:lnTo>
                <a:lnTo>
                  <a:pt x="246280" y="21688"/>
                </a:lnTo>
                <a:lnTo>
                  <a:pt x="233930" y="15291"/>
                </a:lnTo>
                <a:lnTo>
                  <a:pt x="221003" y="9934"/>
                </a:lnTo>
                <a:lnTo>
                  <a:pt x="207552" y="5670"/>
                </a:lnTo>
                <a:lnTo>
                  <a:pt x="193630" y="2557"/>
                </a:lnTo>
                <a:lnTo>
                  <a:pt x="179292" y="648"/>
                </a:lnTo>
                <a:lnTo>
                  <a:pt x="164592" y="0"/>
                </a:lnTo>
                <a:lnTo>
                  <a:pt x="158512" y="112"/>
                </a:lnTo>
                <a:lnTo>
                  <a:pt x="144034" y="1293"/>
                </a:lnTo>
                <a:lnTo>
                  <a:pt x="129931" y="3717"/>
                </a:lnTo>
                <a:lnTo>
                  <a:pt x="116257" y="7329"/>
                </a:lnTo>
                <a:lnTo>
                  <a:pt x="103067" y="12072"/>
                </a:lnTo>
                <a:lnTo>
                  <a:pt x="90416" y="17890"/>
                </a:lnTo>
                <a:lnTo>
                  <a:pt x="78359" y="24729"/>
                </a:lnTo>
                <a:lnTo>
                  <a:pt x="66951" y="32533"/>
                </a:lnTo>
                <a:lnTo>
                  <a:pt x="56247" y="41246"/>
                </a:lnTo>
                <a:lnTo>
                  <a:pt x="46301" y="50811"/>
                </a:lnTo>
                <a:lnTo>
                  <a:pt x="37169" y="61175"/>
                </a:lnTo>
                <a:lnTo>
                  <a:pt x="28906" y="72280"/>
                </a:lnTo>
                <a:lnTo>
                  <a:pt x="21567" y="84071"/>
                </a:lnTo>
                <a:lnTo>
                  <a:pt x="15206" y="96494"/>
                </a:lnTo>
                <a:lnTo>
                  <a:pt x="9878" y="109491"/>
                </a:lnTo>
                <a:lnTo>
                  <a:pt x="5638" y="123007"/>
                </a:lnTo>
                <a:lnTo>
                  <a:pt x="2542" y="136987"/>
                </a:lnTo>
                <a:lnTo>
                  <a:pt x="644" y="151375"/>
                </a:lnTo>
                <a:lnTo>
                  <a:pt x="0" y="166116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250186" y="4997958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5" h="331470">
                <a:moveTo>
                  <a:pt x="0" y="166116"/>
                </a:moveTo>
                <a:lnTo>
                  <a:pt x="644" y="151375"/>
                </a:lnTo>
                <a:lnTo>
                  <a:pt x="2542" y="136987"/>
                </a:lnTo>
                <a:lnTo>
                  <a:pt x="5638" y="123007"/>
                </a:lnTo>
                <a:lnTo>
                  <a:pt x="9878" y="109491"/>
                </a:lnTo>
                <a:lnTo>
                  <a:pt x="15206" y="96494"/>
                </a:lnTo>
                <a:lnTo>
                  <a:pt x="21567" y="84071"/>
                </a:lnTo>
                <a:lnTo>
                  <a:pt x="28906" y="72280"/>
                </a:lnTo>
                <a:lnTo>
                  <a:pt x="37169" y="61175"/>
                </a:lnTo>
                <a:lnTo>
                  <a:pt x="46301" y="50811"/>
                </a:lnTo>
                <a:lnTo>
                  <a:pt x="56247" y="41246"/>
                </a:lnTo>
                <a:lnTo>
                  <a:pt x="66951" y="32533"/>
                </a:lnTo>
                <a:lnTo>
                  <a:pt x="78359" y="24729"/>
                </a:lnTo>
                <a:lnTo>
                  <a:pt x="90416" y="17890"/>
                </a:lnTo>
                <a:lnTo>
                  <a:pt x="103067" y="12072"/>
                </a:lnTo>
                <a:lnTo>
                  <a:pt x="116257" y="7329"/>
                </a:lnTo>
                <a:lnTo>
                  <a:pt x="129931" y="3717"/>
                </a:lnTo>
                <a:lnTo>
                  <a:pt x="144034" y="1293"/>
                </a:lnTo>
                <a:lnTo>
                  <a:pt x="158512" y="112"/>
                </a:lnTo>
                <a:lnTo>
                  <a:pt x="164592" y="0"/>
                </a:lnTo>
                <a:lnTo>
                  <a:pt x="179292" y="648"/>
                </a:lnTo>
                <a:lnTo>
                  <a:pt x="193630" y="2557"/>
                </a:lnTo>
                <a:lnTo>
                  <a:pt x="207552" y="5670"/>
                </a:lnTo>
                <a:lnTo>
                  <a:pt x="221003" y="9934"/>
                </a:lnTo>
                <a:lnTo>
                  <a:pt x="233930" y="15291"/>
                </a:lnTo>
                <a:lnTo>
                  <a:pt x="246280" y="21688"/>
                </a:lnTo>
                <a:lnTo>
                  <a:pt x="257998" y="29068"/>
                </a:lnTo>
                <a:lnTo>
                  <a:pt x="269030" y="37377"/>
                </a:lnTo>
                <a:lnTo>
                  <a:pt x="279323" y="46560"/>
                </a:lnTo>
                <a:lnTo>
                  <a:pt x="288823" y="56560"/>
                </a:lnTo>
                <a:lnTo>
                  <a:pt x="297476" y="67323"/>
                </a:lnTo>
                <a:lnTo>
                  <a:pt x="305228" y="78793"/>
                </a:lnTo>
                <a:lnTo>
                  <a:pt x="312026" y="90916"/>
                </a:lnTo>
                <a:lnTo>
                  <a:pt x="317815" y="103635"/>
                </a:lnTo>
                <a:lnTo>
                  <a:pt x="322542" y="116896"/>
                </a:lnTo>
                <a:lnTo>
                  <a:pt x="326153" y="130644"/>
                </a:lnTo>
                <a:lnTo>
                  <a:pt x="328594" y="144822"/>
                </a:lnTo>
                <a:lnTo>
                  <a:pt x="329811" y="159376"/>
                </a:lnTo>
                <a:lnTo>
                  <a:pt x="329946" y="166116"/>
                </a:lnTo>
                <a:lnTo>
                  <a:pt x="329301" y="180850"/>
                </a:lnTo>
                <a:lnTo>
                  <a:pt x="327402" y="195219"/>
                </a:lnTo>
                <a:lnTo>
                  <a:pt x="324303" y="209170"/>
                </a:lnTo>
                <a:lnTo>
                  <a:pt x="320059" y="222649"/>
                </a:lnTo>
                <a:lnTo>
                  <a:pt x="314724" y="235600"/>
                </a:lnTo>
                <a:lnTo>
                  <a:pt x="308352" y="247970"/>
                </a:lnTo>
                <a:lnTo>
                  <a:pt x="300996" y="259705"/>
                </a:lnTo>
                <a:lnTo>
                  <a:pt x="292712" y="270751"/>
                </a:lnTo>
                <a:lnTo>
                  <a:pt x="283554" y="281053"/>
                </a:lnTo>
                <a:lnTo>
                  <a:pt x="273575" y="290556"/>
                </a:lnTo>
                <a:lnTo>
                  <a:pt x="262830" y="299208"/>
                </a:lnTo>
                <a:lnTo>
                  <a:pt x="251374" y="306953"/>
                </a:lnTo>
                <a:lnTo>
                  <a:pt x="239259" y="313738"/>
                </a:lnTo>
                <a:lnTo>
                  <a:pt x="226541" y="319509"/>
                </a:lnTo>
                <a:lnTo>
                  <a:pt x="213274" y="324210"/>
                </a:lnTo>
                <a:lnTo>
                  <a:pt x="199512" y="327788"/>
                </a:lnTo>
                <a:lnTo>
                  <a:pt x="185308" y="330189"/>
                </a:lnTo>
                <a:lnTo>
                  <a:pt x="170718" y="331359"/>
                </a:lnTo>
                <a:lnTo>
                  <a:pt x="164592" y="331470"/>
                </a:lnTo>
                <a:lnTo>
                  <a:pt x="149942" y="330822"/>
                </a:lnTo>
                <a:lnTo>
                  <a:pt x="135645" y="328914"/>
                </a:lnTo>
                <a:lnTo>
                  <a:pt x="121757" y="325802"/>
                </a:lnTo>
                <a:lnTo>
                  <a:pt x="108334" y="321539"/>
                </a:lnTo>
                <a:lnTo>
                  <a:pt x="95429" y="316180"/>
                </a:lnTo>
                <a:lnTo>
                  <a:pt x="83099" y="309780"/>
                </a:lnTo>
                <a:lnTo>
                  <a:pt x="71399" y="302394"/>
                </a:lnTo>
                <a:lnTo>
                  <a:pt x="60384" y="294075"/>
                </a:lnTo>
                <a:lnTo>
                  <a:pt x="50110" y="284879"/>
                </a:lnTo>
                <a:lnTo>
                  <a:pt x="40631" y="274860"/>
                </a:lnTo>
                <a:lnTo>
                  <a:pt x="32004" y="264072"/>
                </a:lnTo>
                <a:lnTo>
                  <a:pt x="24283" y="252571"/>
                </a:lnTo>
                <a:lnTo>
                  <a:pt x="17524" y="240410"/>
                </a:lnTo>
                <a:lnTo>
                  <a:pt x="11781" y="227645"/>
                </a:lnTo>
                <a:lnTo>
                  <a:pt x="7112" y="214330"/>
                </a:lnTo>
                <a:lnTo>
                  <a:pt x="3569" y="200519"/>
                </a:lnTo>
                <a:lnTo>
                  <a:pt x="1210" y="186267"/>
                </a:lnTo>
                <a:lnTo>
                  <a:pt x="89" y="171629"/>
                </a:lnTo>
                <a:lnTo>
                  <a:pt x="0" y="166116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2862072" y="4618482"/>
            <a:ext cx="214122" cy="379476"/>
          </a:xfrm>
          <a:custGeom>
            <a:avLst/>
            <a:gdLst/>
            <a:ahLst/>
            <a:cxnLst/>
            <a:rect l="l" t="t" r="r" b="b"/>
            <a:pathLst>
              <a:path w="214122" h="379475">
                <a:moveTo>
                  <a:pt x="0" y="0"/>
                </a:moveTo>
                <a:lnTo>
                  <a:pt x="214122" y="379476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544818" y="4335018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6" h="331470">
                <a:moveTo>
                  <a:pt x="0" y="166115"/>
                </a:moveTo>
                <a:lnTo>
                  <a:pt x="1210" y="186267"/>
                </a:lnTo>
                <a:lnTo>
                  <a:pt x="3569" y="200519"/>
                </a:lnTo>
                <a:lnTo>
                  <a:pt x="7112" y="214330"/>
                </a:lnTo>
                <a:lnTo>
                  <a:pt x="11781" y="227645"/>
                </a:lnTo>
                <a:lnTo>
                  <a:pt x="17524" y="240410"/>
                </a:lnTo>
                <a:lnTo>
                  <a:pt x="24283" y="252571"/>
                </a:lnTo>
                <a:lnTo>
                  <a:pt x="32004" y="264072"/>
                </a:lnTo>
                <a:lnTo>
                  <a:pt x="40631" y="274860"/>
                </a:lnTo>
                <a:lnTo>
                  <a:pt x="50110" y="284879"/>
                </a:lnTo>
                <a:lnTo>
                  <a:pt x="60384" y="294075"/>
                </a:lnTo>
                <a:lnTo>
                  <a:pt x="71399" y="302394"/>
                </a:lnTo>
                <a:lnTo>
                  <a:pt x="83099" y="309780"/>
                </a:lnTo>
                <a:lnTo>
                  <a:pt x="95429" y="316180"/>
                </a:lnTo>
                <a:lnTo>
                  <a:pt x="108334" y="321539"/>
                </a:lnTo>
                <a:lnTo>
                  <a:pt x="121757" y="325802"/>
                </a:lnTo>
                <a:lnTo>
                  <a:pt x="135645" y="328914"/>
                </a:lnTo>
                <a:lnTo>
                  <a:pt x="149942" y="330822"/>
                </a:lnTo>
                <a:lnTo>
                  <a:pt x="164592" y="331469"/>
                </a:lnTo>
                <a:lnTo>
                  <a:pt x="170718" y="331359"/>
                </a:lnTo>
                <a:lnTo>
                  <a:pt x="185308" y="330189"/>
                </a:lnTo>
                <a:lnTo>
                  <a:pt x="199512" y="327788"/>
                </a:lnTo>
                <a:lnTo>
                  <a:pt x="213274" y="324210"/>
                </a:lnTo>
                <a:lnTo>
                  <a:pt x="226541" y="319509"/>
                </a:lnTo>
                <a:lnTo>
                  <a:pt x="239259" y="313738"/>
                </a:lnTo>
                <a:lnTo>
                  <a:pt x="251374" y="306953"/>
                </a:lnTo>
                <a:lnTo>
                  <a:pt x="262830" y="299208"/>
                </a:lnTo>
                <a:lnTo>
                  <a:pt x="273575" y="290556"/>
                </a:lnTo>
                <a:lnTo>
                  <a:pt x="283554" y="281053"/>
                </a:lnTo>
                <a:lnTo>
                  <a:pt x="292712" y="270751"/>
                </a:lnTo>
                <a:lnTo>
                  <a:pt x="300996" y="259705"/>
                </a:lnTo>
                <a:lnTo>
                  <a:pt x="308352" y="247970"/>
                </a:lnTo>
                <a:lnTo>
                  <a:pt x="314724" y="235600"/>
                </a:lnTo>
                <a:lnTo>
                  <a:pt x="320059" y="222649"/>
                </a:lnTo>
                <a:lnTo>
                  <a:pt x="324303" y="209170"/>
                </a:lnTo>
                <a:lnTo>
                  <a:pt x="327402" y="195219"/>
                </a:lnTo>
                <a:lnTo>
                  <a:pt x="329301" y="180850"/>
                </a:lnTo>
                <a:lnTo>
                  <a:pt x="329946" y="166115"/>
                </a:lnTo>
                <a:lnTo>
                  <a:pt x="329811" y="159376"/>
                </a:lnTo>
                <a:lnTo>
                  <a:pt x="328594" y="144822"/>
                </a:lnTo>
                <a:lnTo>
                  <a:pt x="326153" y="130644"/>
                </a:lnTo>
                <a:lnTo>
                  <a:pt x="322542" y="116896"/>
                </a:lnTo>
                <a:lnTo>
                  <a:pt x="317815" y="103635"/>
                </a:lnTo>
                <a:lnTo>
                  <a:pt x="312026" y="90916"/>
                </a:lnTo>
                <a:lnTo>
                  <a:pt x="305228" y="78793"/>
                </a:lnTo>
                <a:lnTo>
                  <a:pt x="297476" y="67323"/>
                </a:lnTo>
                <a:lnTo>
                  <a:pt x="288823" y="56560"/>
                </a:lnTo>
                <a:lnTo>
                  <a:pt x="279323" y="46560"/>
                </a:lnTo>
                <a:lnTo>
                  <a:pt x="269030" y="37377"/>
                </a:lnTo>
                <a:lnTo>
                  <a:pt x="257998" y="29068"/>
                </a:lnTo>
                <a:lnTo>
                  <a:pt x="246280" y="21688"/>
                </a:lnTo>
                <a:lnTo>
                  <a:pt x="233930" y="15291"/>
                </a:lnTo>
                <a:lnTo>
                  <a:pt x="221003" y="9934"/>
                </a:lnTo>
                <a:lnTo>
                  <a:pt x="207552" y="5670"/>
                </a:lnTo>
                <a:lnTo>
                  <a:pt x="193630" y="2557"/>
                </a:lnTo>
                <a:lnTo>
                  <a:pt x="179292" y="648"/>
                </a:lnTo>
                <a:lnTo>
                  <a:pt x="164592" y="0"/>
                </a:lnTo>
                <a:lnTo>
                  <a:pt x="158512" y="112"/>
                </a:lnTo>
                <a:lnTo>
                  <a:pt x="144034" y="1293"/>
                </a:lnTo>
                <a:lnTo>
                  <a:pt x="129931" y="3717"/>
                </a:lnTo>
                <a:lnTo>
                  <a:pt x="116257" y="7329"/>
                </a:lnTo>
                <a:lnTo>
                  <a:pt x="103067" y="12072"/>
                </a:lnTo>
                <a:lnTo>
                  <a:pt x="90416" y="17890"/>
                </a:lnTo>
                <a:lnTo>
                  <a:pt x="78359" y="24729"/>
                </a:lnTo>
                <a:lnTo>
                  <a:pt x="66951" y="32533"/>
                </a:lnTo>
                <a:lnTo>
                  <a:pt x="56247" y="41246"/>
                </a:lnTo>
                <a:lnTo>
                  <a:pt x="46301" y="50811"/>
                </a:lnTo>
                <a:lnTo>
                  <a:pt x="37169" y="61175"/>
                </a:lnTo>
                <a:lnTo>
                  <a:pt x="28906" y="72280"/>
                </a:lnTo>
                <a:lnTo>
                  <a:pt x="21567" y="84071"/>
                </a:lnTo>
                <a:lnTo>
                  <a:pt x="15206" y="96494"/>
                </a:lnTo>
                <a:lnTo>
                  <a:pt x="9878" y="109491"/>
                </a:lnTo>
                <a:lnTo>
                  <a:pt x="5638" y="123007"/>
                </a:lnTo>
                <a:lnTo>
                  <a:pt x="2542" y="136987"/>
                </a:lnTo>
                <a:lnTo>
                  <a:pt x="644" y="151375"/>
                </a:lnTo>
                <a:lnTo>
                  <a:pt x="0" y="16611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544818" y="4335018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6" h="331470">
                <a:moveTo>
                  <a:pt x="0" y="166115"/>
                </a:moveTo>
                <a:lnTo>
                  <a:pt x="644" y="151375"/>
                </a:lnTo>
                <a:lnTo>
                  <a:pt x="2542" y="136987"/>
                </a:lnTo>
                <a:lnTo>
                  <a:pt x="5638" y="123007"/>
                </a:lnTo>
                <a:lnTo>
                  <a:pt x="9878" y="109491"/>
                </a:lnTo>
                <a:lnTo>
                  <a:pt x="15206" y="96494"/>
                </a:lnTo>
                <a:lnTo>
                  <a:pt x="21567" y="84071"/>
                </a:lnTo>
                <a:lnTo>
                  <a:pt x="28906" y="72280"/>
                </a:lnTo>
                <a:lnTo>
                  <a:pt x="37169" y="61175"/>
                </a:lnTo>
                <a:lnTo>
                  <a:pt x="46301" y="50811"/>
                </a:lnTo>
                <a:lnTo>
                  <a:pt x="56247" y="41246"/>
                </a:lnTo>
                <a:lnTo>
                  <a:pt x="66951" y="32533"/>
                </a:lnTo>
                <a:lnTo>
                  <a:pt x="78359" y="24729"/>
                </a:lnTo>
                <a:lnTo>
                  <a:pt x="90416" y="17890"/>
                </a:lnTo>
                <a:lnTo>
                  <a:pt x="103067" y="12072"/>
                </a:lnTo>
                <a:lnTo>
                  <a:pt x="116257" y="7329"/>
                </a:lnTo>
                <a:lnTo>
                  <a:pt x="129931" y="3717"/>
                </a:lnTo>
                <a:lnTo>
                  <a:pt x="144034" y="1293"/>
                </a:lnTo>
                <a:lnTo>
                  <a:pt x="158512" y="112"/>
                </a:lnTo>
                <a:lnTo>
                  <a:pt x="164592" y="0"/>
                </a:lnTo>
                <a:lnTo>
                  <a:pt x="179292" y="648"/>
                </a:lnTo>
                <a:lnTo>
                  <a:pt x="193630" y="2557"/>
                </a:lnTo>
                <a:lnTo>
                  <a:pt x="207552" y="5670"/>
                </a:lnTo>
                <a:lnTo>
                  <a:pt x="221003" y="9934"/>
                </a:lnTo>
                <a:lnTo>
                  <a:pt x="233930" y="15291"/>
                </a:lnTo>
                <a:lnTo>
                  <a:pt x="246280" y="21688"/>
                </a:lnTo>
                <a:lnTo>
                  <a:pt x="257998" y="29068"/>
                </a:lnTo>
                <a:lnTo>
                  <a:pt x="269030" y="37377"/>
                </a:lnTo>
                <a:lnTo>
                  <a:pt x="279323" y="46560"/>
                </a:lnTo>
                <a:lnTo>
                  <a:pt x="288823" y="56560"/>
                </a:lnTo>
                <a:lnTo>
                  <a:pt x="297476" y="67323"/>
                </a:lnTo>
                <a:lnTo>
                  <a:pt x="305228" y="78793"/>
                </a:lnTo>
                <a:lnTo>
                  <a:pt x="312026" y="90916"/>
                </a:lnTo>
                <a:lnTo>
                  <a:pt x="317815" y="103635"/>
                </a:lnTo>
                <a:lnTo>
                  <a:pt x="322542" y="116896"/>
                </a:lnTo>
                <a:lnTo>
                  <a:pt x="326153" y="130644"/>
                </a:lnTo>
                <a:lnTo>
                  <a:pt x="328594" y="144822"/>
                </a:lnTo>
                <a:lnTo>
                  <a:pt x="329811" y="159376"/>
                </a:lnTo>
                <a:lnTo>
                  <a:pt x="329946" y="166115"/>
                </a:lnTo>
                <a:lnTo>
                  <a:pt x="329301" y="180850"/>
                </a:lnTo>
                <a:lnTo>
                  <a:pt x="327402" y="195219"/>
                </a:lnTo>
                <a:lnTo>
                  <a:pt x="324303" y="209170"/>
                </a:lnTo>
                <a:lnTo>
                  <a:pt x="320059" y="222649"/>
                </a:lnTo>
                <a:lnTo>
                  <a:pt x="314724" y="235600"/>
                </a:lnTo>
                <a:lnTo>
                  <a:pt x="308352" y="247970"/>
                </a:lnTo>
                <a:lnTo>
                  <a:pt x="300996" y="259705"/>
                </a:lnTo>
                <a:lnTo>
                  <a:pt x="292712" y="270751"/>
                </a:lnTo>
                <a:lnTo>
                  <a:pt x="283554" y="281053"/>
                </a:lnTo>
                <a:lnTo>
                  <a:pt x="273575" y="290556"/>
                </a:lnTo>
                <a:lnTo>
                  <a:pt x="262830" y="299208"/>
                </a:lnTo>
                <a:lnTo>
                  <a:pt x="251374" y="306953"/>
                </a:lnTo>
                <a:lnTo>
                  <a:pt x="239259" y="313738"/>
                </a:lnTo>
                <a:lnTo>
                  <a:pt x="226541" y="319509"/>
                </a:lnTo>
                <a:lnTo>
                  <a:pt x="213274" y="324210"/>
                </a:lnTo>
                <a:lnTo>
                  <a:pt x="199512" y="327788"/>
                </a:lnTo>
                <a:lnTo>
                  <a:pt x="185308" y="330189"/>
                </a:lnTo>
                <a:lnTo>
                  <a:pt x="170718" y="331359"/>
                </a:lnTo>
                <a:lnTo>
                  <a:pt x="164592" y="331469"/>
                </a:lnTo>
                <a:lnTo>
                  <a:pt x="149942" y="330822"/>
                </a:lnTo>
                <a:lnTo>
                  <a:pt x="135645" y="328914"/>
                </a:lnTo>
                <a:lnTo>
                  <a:pt x="121757" y="325802"/>
                </a:lnTo>
                <a:lnTo>
                  <a:pt x="108334" y="321539"/>
                </a:lnTo>
                <a:lnTo>
                  <a:pt x="95429" y="316180"/>
                </a:lnTo>
                <a:lnTo>
                  <a:pt x="83099" y="309780"/>
                </a:lnTo>
                <a:lnTo>
                  <a:pt x="71399" y="302394"/>
                </a:lnTo>
                <a:lnTo>
                  <a:pt x="60384" y="294075"/>
                </a:lnTo>
                <a:lnTo>
                  <a:pt x="50110" y="284879"/>
                </a:lnTo>
                <a:lnTo>
                  <a:pt x="40631" y="274860"/>
                </a:lnTo>
                <a:lnTo>
                  <a:pt x="32004" y="264072"/>
                </a:lnTo>
                <a:lnTo>
                  <a:pt x="24283" y="252571"/>
                </a:lnTo>
                <a:lnTo>
                  <a:pt x="17524" y="240410"/>
                </a:lnTo>
                <a:lnTo>
                  <a:pt x="11781" y="227645"/>
                </a:lnTo>
                <a:lnTo>
                  <a:pt x="7112" y="214330"/>
                </a:lnTo>
                <a:lnTo>
                  <a:pt x="3569" y="200519"/>
                </a:lnTo>
                <a:lnTo>
                  <a:pt x="1210" y="186267"/>
                </a:lnTo>
                <a:lnTo>
                  <a:pt x="89" y="171629"/>
                </a:lnTo>
                <a:lnTo>
                  <a:pt x="0" y="166115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214110" y="4997958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7" h="331470">
                <a:moveTo>
                  <a:pt x="0" y="166115"/>
                </a:moveTo>
                <a:lnTo>
                  <a:pt x="642" y="151409"/>
                </a:lnTo>
                <a:lnTo>
                  <a:pt x="2532" y="137052"/>
                </a:lnTo>
                <a:lnTo>
                  <a:pt x="5616" y="123102"/>
                </a:lnTo>
                <a:lnTo>
                  <a:pt x="9842" y="109612"/>
                </a:lnTo>
                <a:lnTo>
                  <a:pt x="15154" y="96639"/>
                </a:lnTo>
                <a:lnTo>
                  <a:pt x="21499" y="84238"/>
                </a:lnTo>
                <a:lnTo>
                  <a:pt x="28823" y="72464"/>
                </a:lnTo>
                <a:lnTo>
                  <a:pt x="37072" y="61372"/>
                </a:lnTo>
                <a:lnTo>
                  <a:pt x="46193" y="51017"/>
                </a:lnTo>
                <a:lnTo>
                  <a:pt x="56131" y="41455"/>
                </a:lnTo>
                <a:lnTo>
                  <a:pt x="66834" y="32742"/>
                </a:lnTo>
                <a:lnTo>
                  <a:pt x="78246" y="24931"/>
                </a:lnTo>
                <a:lnTo>
                  <a:pt x="90314" y="18080"/>
                </a:lnTo>
                <a:lnTo>
                  <a:pt x="102985" y="12242"/>
                </a:lnTo>
                <a:lnTo>
                  <a:pt x="116204" y="7473"/>
                </a:lnTo>
                <a:lnTo>
                  <a:pt x="129918" y="3829"/>
                </a:lnTo>
                <a:lnTo>
                  <a:pt x="144073" y="1365"/>
                </a:lnTo>
                <a:lnTo>
                  <a:pt x="158615" y="135"/>
                </a:lnTo>
                <a:lnTo>
                  <a:pt x="165354" y="0"/>
                </a:lnTo>
                <a:lnTo>
                  <a:pt x="180054" y="648"/>
                </a:lnTo>
                <a:lnTo>
                  <a:pt x="194392" y="2557"/>
                </a:lnTo>
                <a:lnTo>
                  <a:pt x="208314" y="5670"/>
                </a:lnTo>
                <a:lnTo>
                  <a:pt x="221765" y="9934"/>
                </a:lnTo>
                <a:lnTo>
                  <a:pt x="234692" y="15291"/>
                </a:lnTo>
                <a:lnTo>
                  <a:pt x="247042" y="21688"/>
                </a:lnTo>
                <a:lnTo>
                  <a:pt x="258760" y="29068"/>
                </a:lnTo>
                <a:lnTo>
                  <a:pt x="269792" y="37377"/>
                </a:lnTo>
                <a:lnTo>
                  <a:pt x="280085" y="46560"/>
                </a:lnTo>
                <a:lnTo>
                  <a:pt x="289585" y="56560"/>
                </a:lnTo>
                <a:lnTo>
                  <a:pt x="298238" y="67323"/>
                </a:lnTo>
                <a:lnTo>
                  <a:pt x="305990" y="78793"/>
                </a:lnTo>
                <a:lnTo>
                  <a:pt x="312788" y="90916"/>
                </a:lnTo>
                <a:lnTo>
                  <a:pt x="318577" y="103635"/>
                </a:lnTo>
                <a:lnTo>
                  <a:pt x="323304" y="116896"/>
                </a:lnTo>
                <a:lnTo>
                  <a:pt x="326915" y="130644"/>
                </a:lnTo>
                <a:lnTo>
                  <a:pt x="329356" y="144822"/>
                </a:lnTo>
                <a:lnTo>
                  <a:pt x="330573" y="159376"/>
                </a:lnTo>
                <a:lnTo>
                  <a:pt x="330708" y="166115"/>
                </a:lnTo>
                <a:lnTo>
                  <a:pt x="330063" y="180850"/>
                </a:lnTo>
                <a:lnTo>
                  <a:pt x="328164" y="195219"/>
                </a:lnTo>
                <a:lnTo>
                  <a:pt x="325065" y="209170"/>
                </a:lnTo>
                <a:lnTo>
                  <a:pt x="320821" y="222649"/>
                </a:lnTo>
                <a:lnTo>
                  <a:pt x="315486" y="235600"/>
                </a:lnTo>
                <a:lnTo>
                  <a:pt x="309114" y="247970"/>
                </a:lnTo>
                <a:lnTo>
                  <a:pt x="301758" y="259705"/>
                </a:lnTo>
                <a:lnTo>
                  <a:pt x="293474" y="270751"/>
                </a:lnTo>
                <a:lnTo>
                  <a:pt x="284316" y="281053"/>
                </a:lnTo>
                <a:lnTo>
                  <a:pt x="274337" y="290556"/>
                </a:lnTo>
                <a:lnTo>
                  <a:pt x="263592" y="299208"/>
                </a:lnTo>
                <a:lnTo>
                  <a:pt x="252136" y="306953"/>
                </a:lnTo>
                <a:lnTo>
                  <a:pt x="240021" y="313738"/>
                </a:lnTo>
                <a:lnTo>
                  <a:pt x="227303" y="319509"/>
                </a:lnTo>
                <a:lnTo>
                  <a:pt x="214036" y="324210"/>
                </a:lnTo>
                <a:lnTo>
                  <a:pt x="200274" y="327788"/>
                </a:lnTo>
                <a:lnTo>
                  <a:pt x="186070" y="330189"/>
                </a:lnTo>
                <a:lnTo>
                  <a:pt x="171480" y="331359"/>
                </a:lnTo>
                <a:lnTo>
                  <a:pt x="165354" y="331469"/>
                </a:lnTo>
                <a:lnTo>
                  <a:pt x="150619" y="330825"/>
                </a:lnTo>
                <a:lnTo>
                  <a:pt x="136250" y="328926"/>
                </a:lnTo>
                <a:lnTo>
                  <a:pt x="122299" y="325827"/>
                </a:lnTo>
                <a:lnTo>
                  <a:pt x="108820" y="321583"/>
                </a:lnTo>
                <a:lnTo>
                  <a:pt x="95869" y="316248"/>
                </a:lnTo>
                <a:lnTo>
                  <a:pt x="83499" y="309876"/>
                </a:lnTo>
                <a:lnTo>
                  <a:pt x="71764" y="302520"/>
                </a:lnTo>
                <a:lnTo>
                  <a:pt x="60718" y="294236"/>
                </a:lnTo>
                <a:lnTo>
                  <a:pt x="50416" y="285078"/>
                </a:lnTo>
                <a:lnTo>
                  <a:pt x="40913" y="275099"/>
                </a:lnTo>
                <a:lnTo>
                  <a:pt x="32261" y="264354"/>
                </a:lnTo>
                <a:lnTo>
                  <a:pt x="24516" y="252898"/>
                </a:lnTo>
                <a:lnTo>
                  <a:pt x="17731" y="240783"/>
                </a:lnTo>
                <a:lnTo>
                  <a:pt x="11960" y="228065"/>
                </a:lnTo>
                <a:lnTo>
                  <a:pt x="7259" y="214798"/>
                </a:lnTo>
                <a:lnTo>
                  <a:pt x="3681" y="201036"/>
                </a:lnTo>
                <a:lnTo>
                  <a:pt x="1280" y="186832"/>
                </a:lnTo>
                <a:lnTo>
                  <a:pt x="110" y="172242"/>
                </a:lnTo>
                <a:lnTo>
                  <a:pt x="0" y="166115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379464" y="4618482"/>
            <a:ext cx="213359" cy="379476"/>
          </a:xfrm>
          <a:custGeom>
            <a:avLst/>
            <a:gdLst/>
            <a:ahLst/>
            <a:cxnLst/>
            <a:rect l="l" t="t" r="r" b="b"/>
            <a:pathLst>
              <a:path w="213359" h="379475">
                <a:moveTo>
                  <a:pt x="213360" y="0"/>
                </a:moveTo>
                <a:lnTo>
                  <a:pt x="0" y="379476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6874764" y="5022341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7" h="331470">
                <a:moveTo>
                  <a:pt x="0" y="166116"/>
                </a:moveTo>
                <a:lnTo>
                  <a:pt x="642" y="151409"/>
                </a:lnTo>
                <a:lnTo>
                  <a:pt x="2532" y="137052"/>
                </a:lnTo>
                <a:lnTo>
                  <a:pt x="5616" y="123102"/>
                </a:lnTo>
                <a:lnTo>
                  <a:pt x="9842" y="109612"/>
                </a:lnTo>
                <a:lnTo>
                  <a:pt x="15154" y="96639"/>
                </a:lnTo>
                <a:lnTo>
                  <a:pt x="21499" y="84238"/>
                </a:lnTo>
                <a:lnTo>
                  <a:pt x="28823" y="72464"/>
                </a:lnTo>
                <a:lnTo>
                  <a:pt x="37072" y="61372"/>
                </a:lnTo>
                <a:lnTo>
                  <a:pt x="46193" y="51017"/>
                </a:lnTo>
                <a:lnTo>
                  <a:pt x="56131" y="41455"/>
                </a:lnTo>
                <a:lnTo>
                  <a:pt x="66834" y="32742"/>
                </a:lnTo>
                <a:lnTo>
                  <a:pt x="78246" y="24931"/>
                </a:lnTo>
                <a:lnTo>
                  <a:pt x="90314" y="18080"/>
                </a:lnTo>
                <a:lnTo>
                  <a:pt x="102985" y="12242"/>
                </a:lnTo>
                <a:lnTo>
                  <a:pt x="116204" y="7473"/>
                </a:lnTo>
                <a:lnTo>
                  <a:pt x="129918" y="3829"/>
                </a:lnTo>
                <a:lnTo>
                  <a:pt x="144073" y="1365"/>
                </a:lnTo>
                <a:lnTo>
                  <a:pt x="158615" y="135"/>
                </a:lnTo>
                <a:lnTo>
                  <a:pt x="165354" y="0"/>
                </a:lnTo>
                <a:lnTo>
                  <a:pt x="180054" y="648"/>
                </a:lnTo>
                <a:lnTo>
                  <a:pt x="194392" y="2557"/>
                </a:lnTo>
                <a:lnTo>
                  <a:pt x="208314" y="5670"/>
                </a:lnTo>
                <a:lnTo>
                  <a:pt x="221765" y="9934"/>
                </a:lnTo>
                <a:lnTo>
                  <a:pt x="234692" y="15291"/>
                </a:lnTo>
                <a:lnTo>
                  <a:pt x="247042" y="21688"/>
                </a:lnTo>
                <a:lnTo>
                  <a:pt x="258760" y="29068"/>
                </a:lnTo>
                <a:lnTo>
                  <a:pt x="269792" y="37377"/>
                </a:lnTo>
                <a:lnTo>
                  <a:pt x="280085" y="46560"/>
                </a:lnTo>
                <a:lnTo>
                  <a:pt x="289585" y="56560"/>
                </a:lnTo>
                <a:lnTo>
                  <a:pt x="298238" y="67323"/>
                </a:lnTo>
                <a:lnTo>
                  <a:pt x="305990" y="78793"/>
                </a:lnTo>
                <a:lnTo>
                  <a:pt x="312788" y="90916"/>
                </a:lnTo>
                <a:lnTo>
                  <a:pt x="318577" y="103635"/>
                </a:lnTo>
                <a:lnTo>
                  <a:pt x="323304" y="116896"/>
                </a:lnTo>
                <a:lnTo>
                  <a:pt x="326915" y="130644"/>
                </a:lnTo>
                <a:lnTo>
                  <a:pt x="329356" y="144822"/>
                </a:lnTo>
                <a:lnTo>
                  <a:pt x="330573" y="159376"/>
                </a:lnTo>
                <a:lnTo>
                  <a:pt x="330708" y="166116"/>
                </a:lnTo>
                <a:lnTo>
                  <a:pt x="330063" y="180850"/>
                </a:lnTo>
                <a:lnTo>
                  <a:pt x="328164" y="195219"/>
                </a:lnTo>
                <a:lnTo>
                  <a:pt x="325065" y="209170"/>
                </a:lnTo>
                <a:lnTo>
                  <a:pt x="320821" y="222649"/>
                </a:lnTo>
                <a:lnTo>
                  <a:pt x="315486" y="235600"/>
                </a:lnTo>
                <a:lnTo>
                  <a:pt x="309114" y="247970"/>
                </a:lnTo>
                <a:lnTo>
                  <a:pt x="301758" y="259705"/>
                </a:lnTo>
                <a:lnTo>
                  <a:pt x="293474" y="270751"/>
                </a:lnTo>
                <a:lnTo>
                  <a:pt x="284316" y="281053"/>
                </a:lnTo>
                <a:lnTo>
                  <a:pt x="274337" y="290556"/>
                </a:lnTo>
                <a:lnTo>
                  <a:pt x="263592" y="299208"/>
                </a:lnTo>
                <a:lnTo>
                  <a:pt x="252136" y="306953"/>
                </a:lnTo>
                <a:lnTo>
                  <a:pt x="240021" y="313738"/>
                </a:lnTo>
                <a:lnTo>
                  <a:pt x="227303" y="319509"/>
                </a:lnTo>
                <a:lnTo>
                  <a:pt x="214036" y="324210"/>
                </a:lnTo>
                <a:lnTo>
                  <a:pt x="200274" y="327788"/>
                </a:lnTo>
                <a:lnTo>
                  <a:pt x="186070" y="330189"/>
                </a:lnTo>
                <a:lnTo>
                  <a:pt x="171480" y="331359"/>
                </a:lnTo>
                <a:lnTo>
                  <a:pt x="165354" y="331470"/>
                </a:lnTo>
                <a:lnTo>
                  <a:pt x="150619" y="330825"/>
                </a:lnTo>
                <a:lnTo>
                  <a:pt x="136250" y="328926"/>
                </a:lnTo>
                <a:lnTo>
                  <a:pt x="122299" y="325827"/>
                </a:lnTo>
                <a:lnTo>
                  <a:pt x="108820" y="321583"/>
                </a:lnTo>
                <a:lnTo>
                  <a:pt x="95869" y="316248"/>
                </a:lnTo>
                <a:lnTo>
                  <a:pt x="83499" y="309876"/>
                </a:lnTo>
                <a:lnTo>
                  <a:pt x="71764" y="302520"/>
                </a:lnTo>
                <a:lnTo>
                  <a:pt x="60718" y="294236"/>
                </a:lnTo>
                <a:lnTo>
                  <a:pt x="50416" y="285078"/>
                </a:lnTo>
                <a:lnTo>
                  <a:pt x="40913" y="275099"/>
                </a:lnTo>
                <a:lnTo>
                  <a:pt x="32261" y="264354"/>
                </a:lnTo>
                <a:lnTo>
                  <a:pt x="24516" y="252898"/>
                </a:lnTo>
                <a:lnTo>
                  <a:pt x="17731" y="240783"/>
                </a:lnTo>
                <a:lnTo>
                  <a:pt x="11960" y="228065"/>
                </a:lnTo>
                <a:lnTo>
                  <a:pt x="7259" y="214798"/>
                </a:lnTo>
                <a:lnTo>
                  <a:pt x="3681" y="201036"/>
                </a:lnTo>
                <a:lnTo>
                  <a:pt x="1280" y="186832"/>
                </a:lnTo>
                <a:lnTo>
                  <a:pt x="110" y="172242"/>
                </a:lnTo>
                <a:lnTo>
                  <a:pt x="0" y="166116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6789420" y="4645913"/>
            <a:ext cx="250698" cy="376428"/>
          </a:xfrm>
          <a:custGeom>
            <a:avLst/>
            <a:gdLst/>
            <a:ahLst/>
            <a:cxnLst/>
            <a:rect l="l" t="t" r="r" b="b"/>
            <a:pathLst>
              <a:path w="250698" h="376427">
                <a:moveTo>
                  <a:pt x="0" y="0"/>
                </a:moveTo>
                <a:lnTo>
                  <a:pt x="250698" y="376428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3240785" y="5281422"/>
            <a:ext cx="145542" cy="380238"/>
          </a:xfrm>
          <a:custGeom>
            <a:avLst/>
            <a:gdLst/>
            <a:ahLst/>
            <a:cxnLst/>
            <a:rect l="l" t="t" r="r" b="b"/>
            <a:pathLst>
              <a:path w="145542" h="380238">
                <a:moveTo>
                  <a:pt x="145542" y="0"/>
                </a:moveTo>
                <a:lnTo>
                  <a:pt x="0" y="380238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3076194" y="5661659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6" h="331470">
                <a:moveTo>
                  <a:pt x="0" y="165354"/>
                </a:moveTo>
                <a:lnTo>
                  <a:pt x="1280" y="186086"/>
                </a:lnTo>
                <a:lnTo>
                  <a:pt x="3680" y="200312"/>
                </a:lnTo>
                <a:lnTo>
                  <a:pt x="7255" y="214107"/>
                </a:lnTo>
                <a:lnTo>
                  <a:pt x="11951" y="227416"/>
                </a:lnTo>
                <a:lnTo>
                  <a:pt x="17712" y="240182"/>
                </a:lnTo>
                <a:lnTo>
                  <a:pt x="24484" y="252350"/>
                </a:lnTo>
                <a:lnTo>
                  <a:pt x="32212" y="263865"/>
                </a:lnTo>
                <a:lnTo>
                  <a:pt x="40841" y="274670"/>
                </a:lnTo>
                <a:lnTo>
                  <a:pt x="50316" y="284711"/>
                </a:lnTo>
                <a:lnTo>
                  <a:pt x="60581" y="293931"/>
                </a:lnTo>
                <a:lnTo>
                  <a:pt x="71583" y="302274"/>
                </a:lnTo>
                <a:lnTo>
                  <a:pt x="83266" y="309686"/>
                </a:lnTo>
                <a:lnTo>
                  <a:pt x="95575" y="316110"/>
                </a:lnTo>
                <a:lnTo>
                  <a:pt x="108455" y="321491"/>
                </a:lnTo>
                <a:lnTo>
                  <a:pt x="121852" y="325773"/>
                </a:lnTo>
                <a:lnTo>
                  <a:pt x="135710" y="328901"/>
                </a:lnTo>
                <a:lnTo>
                  <a:pt x="149975" y="330818"/>
                </a:lnTo>
                <a:lnTo>
                  <a:pt x="164592" y="331470"/>
                </a:lnTo>
                <a:lnTo>
                  <a:pt x="171330" y="331334"/>
                </a:lnTo>
                <a:lnTo>
                  <a:pt x="185872" y="330104"/>
                </a:lnTo>
                <a:lnTo>
                  <a:pt x="200027" y="327640"/>
                </a:lnTo>
                <a:lnTo>
                  <a:pt x="213741" y="323996"/>
                </a:lnTo>
                <a:lnTo>
                  <a:pt x="226960" y="319227"/>
                </a:lnTo>
                <a:lnTo>
                  <a:pt x="239631" y="313389"/>
                </a:lnTo>
                <a:lnTo>
                  <a:pt x="251699" y="306538"/>
                </a:lnTo>
                <a:lnTo>
                  <a:pt x="263111" y="298727"/>
                </a:lnTo>
                <a:lnTo>
                  <a:pt x="273814" y="290014"/>
                </a:lnTo>
                <a:lnTo>
                  <a:pt x="283752" y="280452"/>
                </a:lnTo>
                <a:lnTo>
                  <a:pt x="292873" y="270097"/>
                </a:lnTo>
                <a:lnTo>
                  <a:pt x="301122" y="259005"/>
                </a:lnTo>
                <a:lnTo>
                  <a:pt x="308446" y="247231"/>
                </a:lnTo>
                <a:lnTo>
                  <a:pt x="314791" y="234830"/>
                </a:lnTo>
                <a:lnTo>
                  <a:pt x="320103" y="221857"/>
                </a:lnTo>
                <a:lnTo>
                  <a:pt x="324329" y="208367"/>
                </a:lnTo>
                <a:lnTo>
                  <a:pt x="327413" y="194417"/>
                </a:lnTo>
                <a:lnTo>
                  <a:pt x="329303" y="180060"/>
                </a:lnTo>
                <a:lnTo>
                  <a:pt x="329946" y="165354"/>
                </a:lnTo>
                <a:lnTo>
                  <a:pt x="329835" y="159227"/>
                </a:lnTo>
                <a:lnTo>
                  <a:pt x="328665" y="144637"/>
                </a:lnTo>
                <a:lnTo>
                  <a:pt x="326264" y="130433"/>
                </a:lnTo>
                <a:lnTo>
                  <a:pt x="322686" y="116671"/>
                </a:lnTo>
                <a:lnTo>
                  <a:pt x="317985" y="103404"/>
                </a:lnTo>
                <a:lnTo>
                  <a:pt x="312214" y="90686"/>
                </a:lnTo>
                <a:lnTo>
                  <a:pt x="305429" y="78571"/>
                </a:lnTo>
                <a:lnTo>
                  <a:pt x="297684" y="67115"/>
                </a:lnTo>
                <a:lnTo>
                  <a:pt x="289032" y="56370"/>
                </a:lnTo>
                <a:lnTo>
                  <a:pt x="279529" y="46391"/>
                </a:lnTo>
                <a:lnTo>
                  <a:pt x="269227" y="37233"/>
                </a:lnTo>
                <a:lnTo>
                  <a:pt x="258181" y="28949"/>
                </a:lnTo>
                <a:lnTo>
                  <a:pt x="246446" y="21593"/>
                </a:lnTo>
                <a:lnTo>
                  <a:pt x="234076" y="15221"/>
                </a:lnTo>
                <a:lnTo>
                  <a:pt x="221125" y="9886"/>
                </a:lnTo>
                <a:lnTo>
                  <a:pt x="207646" y="5642"/>
                </a:lnTo>
                <a:lnTo>
                  <a:pt x="193695" y="2543"/>
                </a:lnTo>
                <a:lnTo>
                  <a:pt x="179326" y="644"/>
                </a:lnTo>
                <a:lnTo>
                  <a:pt x="164592" y="0"/>
                </a:lnTo>
                <a:lnTo>
                  <a:pt x="159123" y="89"/>
                </a:lnTo>
                <a:lnTo>
                  <a:pt x="144598" y="1211"/>
                </a:lnTo>
                <a:lnTo>
                  <a:pt x="130447" y="3571"/>
                </a:lnTo>
                <a:lnTo>
                  <a:pt x="116724" y="7116"/>
                </a:lnTo>
                <a:lnTo>
                  <a:pt x="103487" y="11792"/>
                </a:lnTo>
                <a:lnTo>
                  <a:pt x="90789" y="17543"/>
                </a:lnTo>
                <a:lnTo>
                  <a:pt x="78686" y="24315"/>
                </a:lnTo>
                <a:lnTo>
                  <a:pt x="67233" y="32053"/>
                </a:lnTo>
                <a:lnTo>
                  <a:pt x="56486" y="40703"/>
                </a:lnTo>
                <a:lnTo>
                  <a:pt x="46500" y="50211"/>
                </a:lnTo>
                <a:lnTo>
                  <a:pt x="37331" y="60521"/>
                </a:lnTo>
                <a:lnTo>
                  <a:pt x="29033" y="71580"/>
                </a:lnTo>
                <a:lnTo>
                  <a:pt x="21662" y="83332"/>
                </a:lnTo>
                <a:lnTo>
                  <a:pt x="15273" y="95723"/>
                </a:lnTo>
                <a:lnTo>
                  <a:pt x="9922" y="108698"/>
                </a:lnTo>
                <a:lnTo>
                  <a:pt x="5664" y="122204"/>
                </a:lnTo>
                <a:lnTo>
                  <a:pt x="2554" y="136184"/>
                </a:lnTo>
                <a:lnTo>
                  <a:pt x="647" y="150586"/>
                </a:lnTo>
                <a:lnTo>
                  <a:pt x="0" y="16535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3076194" y="5661659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6" h="331470">
                <a:moveTo>
                  <a:pt x="0" y="165354"/>
                </a:moveTo>
                <a:lnTo>
                  <a:pt x="647" y="150586"/>
                </a:lnTo>
                <a:lnTo>
                  <a:pt x="2554" y="136184"/>
                </a:lnTo>
                <a:lnTo>
                  <a:pt x="5664" y="122204"/>
                </a:lnTo>
                <a:lnTo>
                  <a:pt x="9922" y="108698"/>
                </a:lnTo>
                <a:lnTo>
                  <a:pt x="15273" y="95723"/>
                </a:lnTo>
                <a:lnTo>
                  <a:pt x="21662" y="83332"/>
                </a:lnTo>
                <a:lnTo>
                  <a:pt x="29033" y="71580"/>
                </a:lnTo>
                <a:lnTo>
                  <a:pt x="37331" y="60521"/>
                </a:lnTo>
                <a:lnTo>
                  <a:pt x="46500" y="50211"/>
                </a:lnTo>
                <a:lnTo>
                  <a:pt x="56486" y="40703"/>
                </a:lnTo>
                <a:lnTo>
                  <a:pt x="67233" y="32053"/>
                </a:lnTo>
                <a:lnTo>
                  <a:pt x="78686" y="24315"/>
                </a:lnTo>
                <a:lnTo>
                  <a:pt x="90789" y="17543"/>
                </a:lnTo>
                <a:lnTo>
                  <a:pt x="103487" y="11792"/>
                </a:lnTo>
                <a:lnTo>
                  <a:pt x="116724" y="7116"/>
                </a:lnTo>
                <a:lnTo>
                  <a:pt x="130447" y="3571"/>
                </a:lnTo>
                <a:lnTo>
                  <a:pt x="144598" y="1211"/>
                </a:lnTo>
                <a:lnTo>
                  <a:pt x="159123" y="89"/>
                </a:lnTo>
                <a:lnTo>
                  <a:pt x="164592" y="0"/>
                </a:lnTo>
                <a:lnTo>
                  <a:pt x="179326" y="644"/>
                </a:lnTo>
                <a:lnTo>
                  <a:pt x="193695" y="2543"/>
                </a:lnTo>
                <a:lnTo>
                  <a:pt x="207646" y="5642"/>
                </a:lnTo>
                <a:lnTo>
                  <a:pt x="221125" y="9886"/>
                </a:lnTo>
                <a:lnTo>
                  <a:pt x="234076" y="15221"/>
                </a:lnTo>
                <a:lnTo>
                  <a:pt x="246446" y="21593"/>
                </a:lnTo>
                <a:lnTo>
                  <a:pt x="258181" y="28949"/>
                </a:lnTo>
                <a:lnTo>
                  <a:pt x="269227" y="37233"/>
                </a:lnTo>
                <a:lnTo>
                  <a:pt x="279529" y="46391"/>
                </a:lnTo>
                <a:lnTo>
                  <a:pt x="289032" y="56370"/>
                </a:lnTo>
                <a:lnTo>
                  <a:pt x="297684" y="67115"/>
                </a:lnTo>
                <a:lnTo>
                  <a:pt x="305429" y="78571"/>
                </a:lnTo>
                <a:lnTo>
                  <a:pt x="312214" y="90686"/>
                </a:lnTo>
                <a:lnTo>
                  <a:pt x="317985" y="103404"/>
                </a:lnTo>
                <a:lnTo>
                  <a:pt x="322686" y="116671"/>
                </a:lnTo>
                <a:lnTo>
                  <a:pt x="326264" y="130433"/>
                </a:lnTo>
                <a:lnTo>
                  <a:pt x="328665" y="144637"/>
                </a:lnTo>
                <a:lnTo>
                  <a:pt x="329835" y="159227"/>
                </a:lnTo>
                <a:lnTo>
                  <a:pt x="329946" y="165354"/>
                </a:lnTo>
                <a:lnTo>
                  <a:pt x="329303" y="180060"/>
                </a:lnTo>
                <a:lnTo>
                  <a:pt x="327413" y="194417"/>
                </a:lnTo>
                <a:lnTo>
                  <a:pt x="324329" y="208367"/>
                </a:lnTo>
                <a:lnTo>
                  <a:pt x="320103" y="221857"/>
                </a:lnTo>
                <a:lnTo>
                  <a:pt x="314791" y="234830"/>
                </a:lnTo>
                <a:lnTo>
                  <a:pt x="308446" y="247231"/>
                </a:lnTo>
                <a:lnTo>
                  <a:pt x="301122" y="259005"/>
                </a:lnTo>
                <a:lnTo>
                  <a:pt x="292873" y="270097"/>
                </a:lnTo>
                <a:lnTo>
                  <a:pt x="283752" y="280452"/>
                </a:lnTo>
                <a:lnTo>
                  <a:pt x="273814" y="290014"/>
                </a:lnTo>
                <a:lnTo>
                  <a:pt x="263111" y="298727"/>
                </a:lnTo>
                <a:lnTo>
                  <a:pt x="251699" y="306538"/>
                </a:lnTo>
                <a:lnTo>
                  <a:pt x="239631" y="313389"/>
                </a:lnTo>
                <a:lnTo>
                  <a:pt x="226960" y="319227"/>
                </a:lnTo>
                <a:lnTo>
                  <a:pt x="213741" y="323996"/>
                </a:lnTo>
                <a:lnTo>
                  <a:pt x="200027" y="327640"/>
                </a:lnTo>
                <a:lnTo>
                  <a:pt x="185872" y="330104"/>
                </a:lnTo>
                <a:lnTo>
                  <a:pt x="171330" y="331334"/>
                </a:lnTo>
                <a:lnTo>
                  <a:pt x="164592" y="331470"/>
                </a:lnTo>
                <a:lnTo>
                  <a:pt x="149975" y="330818"/>
                </a:lnTo>
                <a:lnTo>
                  <a:pt x="135710" y="328901"/>
                </a:lnTo>
                <a:lnTo>
                  <a:pt x="121852" y="325773"/>
                </a:lnTo>
                <a:lnTo>
                  <a:pt x="108455" y="321491"/>
                </a:lnTo>
                <a:lnTo>
                  <a:pt x="95575" y="316110"/>
                </a:lnTo>
                <a:lnTo>
                  <a:pt x="83266" y="309686"/>
                </a:lnTo>
                <a:lnTo>
                  <a:pt x="71583" y="302274"/>
                </a:lnTo>
                <a:lnTo>
                  <a:pt x="60581" y="293931"/>
                </a:lnTo>
                <a:lnTo>
                  <a:pt x="50316" y="284711"/>
                </a:lnTo>
                <a:lnTo>
                  <a:pt x="40841" y="274670"/>
                </a:lnTo>
                <a:lnTo>
                  <a:pt x="32212" y="263865"/>
                </a:lnTo>
                <a:lnTo>
                  <a:pt x="24484" y="252350"/>
                </a:lnTo>
                <a:lnTo>
                  <a:pt x="17712" y="240182"/>
                </a:lnTo>
                <a:lnTo>
                  <a:pt x="11951" y="227416"/>
                </a:lnTo>
                <a:lnTo>
                  <a:pt x="7255" y="214107"/>
                </a:lnTo>
                <a:lnTo>
                  <a:pt x="3680" y="200312"/>
                </a:lnTo>
                <a:lnTo>
                  <a:pt x="1280" y="186086"/>
                </a:lnTo>
                <a:lnTo>
                  <a:pt x="111" y="171484"/>
                </a:lnTo>
                <a:lnTo>
                  <a:pt x="0" y="165354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3076194" y="5944362"/>
            <a:ext cx="48005" cy="380238"/>
          </a:xfrm>
          <a:custGeom>
            <a:avLst/>
            <a:gdLst/>
            <a:ahLst/>
            <a:cxnLst/>
            <a:rect l="l" t="t" r="r" b="b"/>
            <a:pathLst>
              <a:path w="48006" h="380238">
                <a:moveTo>
                  <a:pt x="48006" y="0"/>
                </a:moveTo>
                <a:lnTo>
                  <a:pt x="0" y="380238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358134" y="5944362"/>
            <a:ext cx="144780" cy="380238"/>
          </a:xfrm>
          <a:custGeom>
            <a:avLst/>
            <a:gdLst/>
            <a:ahLst/>
            <a:cxnLst/>
            <a:rect l="l" t="t" r="r" b="b"/>
            <a:pathLst>
              <a:path w="144779" h="380238">
                <a:moveTo>
                  <a:pt x="0" y="0"/>
                </a:moveTo>
                <a:lnTo>
                  <a:pt x="144780" y="380238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548378" y="5590794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6" h="331470">
                <a:moveTo>
                  <a:pt x="0" y="165353"/>
                </a:moveTo>
                <a:lnTo>
                  <a:pt x="644" y="150619"/>
                </a:lnTo>
                <a:lnTo>
                  <a:pt x="2543" y="136250"/>
                </a:lnTo>
                <a:lnTo>
                  <a:pt x="5642" y="122299"/>
                </a:lnTo>
                <a:lnTo>
                  <a:pt x="9886" y="108820"/>
                </a:lnTo>
                <a:lnTo>
                  <a:pt x="15221" y="95869"/>
                </a:lnTo>
                <a:lnTo>
                  <a:pt x="21593" y="83499"/>
                </a:lnTo>
                <a:lnTo>
                  <a:pt x="28949" y="71764"/>
                </a:lnTo>
                <a:lnTo>
                  <a:pt x="37233" y="60718"/>
                </a:lnTo>
                <a:lnTo>
                  <a:pt x="46391" y="50416"/>
                </a:lnTo>
                <a:lnTo>
                  <a:pt x="56370" y="40913"/>
                </a:lnTo>
                <a:lnTo>
                  <a:pt x="67115" y="32261"/>
                </a:lnTo>
                <a:lnTo>
                  <a:pt x="78571" y="24516"/>
                </a:lnTo>
                <a:lnTo>
                  <a:pt x="90686" y="17731"/>
                </a:lnTo>
                <a:lnTo>
                  <a:pt x="103404" y="11960"/>
                </a:lnTo>
                <a:lnTo>
                  <a:pt x="116671" y="7259"/>
                </a:lnTo>
                <a:lnTo>
                  <a:pt x="130433" y="3681"/>
                </a:lnTo>
                <a:lnTo>
                  <a:pt x="144637" y="1280"/>
                </a:lnTo>
                <a:lnTo>
                  <a:pt x="159227" y="110"/>
                </a:lnTo>
                <a:lnTo>
                  <a:pt x="165354" y="0"/>
                </a:lnTo>
                <a:lnTo>
                  <a:pt x="180003" y="647"/>
                </a:lnTo>
                <a:lnTo>
                  <a:pt x="194300" y="2555"/>
                </a:lnTo>
                <a:lnTo>
                  <a:pt x="208188" y="5667"/>
                </a:lnTo>
                <a:lnTo>
                  <a:pt x="221611" y="9930"/>
                </a:lnTo>
                <a:lnTo>
                  <a:pt x="234516" y="15289"/>
                </a:lnTo>
                <a:lnTo>
                  <a:pt x="246846" y="21689"/>
                </a:lnTo>
                <a:lnTo>
                  <a:pt x="258546" y="29075"/>
                </a:lnTo>
                <a:lnTo>
                  <a:pt x="269561" y="37394"/>
                </a:lnTo>
                <a:lnTo>
                  <a:pt x="279835" y="46590"/>
                </a:lnTo>
                <a:lnTo>
                  <a:pt x="289314" y="56609"/>
                </a:lnTo>
                <a:lnTo>
                  <a:pt x="297941" y="67397"/>
                </a:lnTo>
                <a:lnTo>
                  <a:pt x="305662" y="78898"/>
                </a:lnTo>
                <a:lnTo>
                  <a:pt x="312421" y="91059"/>
                </a:lnTo>
                <a:lnTo>
                  <a:pt x="318164" y="103824"/>
                </a:lnTo>
                <a:lnTo>
                  <a:pt x="322833" y="117139"/>
                </a:lnTo>
                <a:lnTo>
                  <a:pt x="326376" y="130950"/>
                </a:lnTo>
                <a:lnTo>
                  <a:pt x="328735" y="145202"/>
                </a:lnTo>
                <a:lnTo>
                  <a:pt x="329856" y="159840"/>
                </a:lnTo>
                <a:lnTo>
                  <a:pt x="329946" y="165353"/>
                </a:lnTo>
                <a:lnTo>
                  <a:pt x="329301" y="180094"/>
                </a:lnTo>
                <a:lnTo>
                  <a:pt x="327403" y="194482"/>
                </a:lnTo>
                <a:lnTo>
                  <a:pt x="324307" y="208462"/>
                </a:lnTo>
                <a:lnTo>
                  <a:pt x="320067" y="221978"/>
                </a:lnTo>
                <a:lnTo>
                  <a:pt x="314739" y="234975"/>
                </a:lnTo>
                <a:lnTo>
                  <a:pt x="308378" y="247398"/>
                </a:lnTo>
                <a:lnTo>
                  <a:pt x="301039" y="259189"/>
                </a:lnTo>
                <a:lnTo>
                  <a:pt x="292776" y="270294"/>
                </a:lnTo>
                <a:lnTo>
                  <a:pt x="283644" y="280658"/>
                </a:lnTo>
                <a:lnTo>
                  <a:pt x="273698" y="290223"/>
                </a:lnTo>
                <a:lnTo>
                  <a:pt x="262994" y="298936"/>
                </a:lnTo>
                <a:lnTo>
                  <a:pt x="251586" y="306740"/>
                </a:lnTo>
                <a:lnTo>
                  <a:pt x="239529" y="313579"/>
                </a:lnTo>
                <a:lnTo>
                  <a:pt x="226878" y="319397"/>
                </a:lnTo>
                <a:lnTo>
                  <a:pt x="213688" y="324140"/>
                </a:lnTo>
                <a:lnTo>
                  <a:pt x="200014" y="327752"/>
                </a:lnTo>
                <a:lnTo>
                  <a:pt x="185911" y="330176"/>
                </a:lnTo>
                <a:lnTo>
                  <a:pt x="171433" y="331357"/>
                </a:lnTo>
                <a:lnTo>
                  <a:pt x="165354" y="331469"/>
                </a:lnTo>
                <a:lnTo>
                  <a:pt x="150653" y="330821"/>
                </a:lnTo>
                <a:lnTo>
                  <a:pt x="136315" y="328912"/>
                </a:lnTo>
                <a:lnTo>
                  <a:pt x="122393" y="325799"/>
                </a:lnTo>
                <a:lnTo>
                  <a:pt x="108942" y="321535"/>
                </a:lnTo>
                <a:lnTo>
                  <a:pt x="96015" y="316178"/>
                </a:lnTo>
                <a:lnTo>
                  <a:pt x="83665" y="309781"/>
                </a:lnTo>
                <a:lnTo>
                  <a:pt x="71947" y="302401"/>
                </a:lnTo>
                <a:lnTo>
                  <a:pt x="60915" y="294092"/>
                </a:lnTo>
                <a:lnTo>
                  <a:pt x="50622" y="284909"/>
                </a:lnTo>
                <a:lnTo>
                  <a:pt x="41122" y="274909"/>
                </a:lnTo>
                <a:lnTo>
                  <a:pt x="32469" y="264146"/>
                </a:lnTo>
                <a:lnTo>
                  <a:pt x="24717" y="252676"/>
                </a:lnTo>
                <a:lnTo>
                  <a:pt x="17919" y="240553"/>
                </a:lnTo>
                <a:lnTo>
                  <a:pt x="12130" y="227834"/>
                </a:lnTo>
                <a:lnTo>
                  <a:pt x="7403" y="214573"/>
                </a:lnTo>
                <a:lnTo>
                  <a:pt x="3792" y="200825"/>
                </a:lnTo>
                <a:lnTo>
                  <a:pt x="1351" y="186647"/>
                </a:lnTo>
                <a:lnTo>
                  <a:pt x="134" y="172093"/>
                </a:lnTo>
                <a:lnTo>
                  <a:pt x="0" y="165353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993136" y="4997958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0" y="0"/>
                </a:moveTo>
                <a:lnTo>
                  <a:pt x="0" y="166116"/>
                </a:lnTo>
                <a:lnTo>
                  <a:pt x="165354" y="166116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084832" y="5281422"/>
            <a:ext cx="213359" cy="380238"/>
          </a:xfrm>
          <a:custGeom>
            <a:avLst/>
            <a:gdLst/>
            <a:ahLst/>
            <a:cxnLst/>
            <a:rect l="l" t="t" r="r" b="b"/>
            <a:pathLst>
              <a:path w="213360" h="380238">
                <a:moveTo>
                  <a:pt x="213360" y="0"/>
                </a:moveTo>
                <a:lnTo>
                  <a:pt x="0" y="380238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532126" y="5281422"/>
            <a:ext cx="213360" cy="380238"/>
          </a:xfrm>
          <a:custGeom>
            <a:avLst/>
            <a:gdLst/>
            <a:ahLst/>
            <a:cxnLst/>
            <a:rect l="l" t="t" r="r" b="b"/>
            <a:pathLst>
              <a:path w="213360" h="380238">
                <a:moveTo>
                  <a:pt x="0" y="0"/>
                </a:moveTo>
                <a:lnTo>
                  <a:pt x="213360" y="380238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663190" y="5661659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0" y="0"/>
                </a:moveTo>
                <a:lnTo>
                  <a:pt x="0" y="165354"/>
                </a:lnTo>
                <a:lnTo>
                  <a:pt x="164592" y="165354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2002536" y="5661659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0" y="0"/>
                </a:moveTo>
                <a:lnTo>
                  <a:pt x="0" y="165354"/>
                </a:lnTo>
                <a:lnTo>
                  <a:pt x="164592" y="165354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599688" y="5661659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0" y="0"/>
                </a:moveTo>
                <a:lnTo>
                  <a:pt x="0" y="165354"/>
                </a:lnTo>
                <a:lnTo>
                  <a:pt x="165354" y="165354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3619500" y="5281422"/>
            <a:ext cx="62484" cy="380238"/>
          </a:xfrm>
          <a:custGeom>
            <a:avLst/>
            <a:gdLst/>
            <a:ahLst/>
            <a:cxnLst/>
            <a:rect l="l" t="t" r="r" b="b"/>
            <a:pathLst>
              <a:path w="62484" h="380238">
                <a:moveTo>
                  <a:pt x="0" y="0"/>
                </a:moveTo>
                <a:lnTo>
                  <a:pt x="62484" y="380238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3420618" y="6324600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0" y="0"/>
                </a:moveTo>
                <a:lnTo>
                  <a:pt x="0" y="165353"/>
                </a:lnTo>
                <a:lnTo>
                  <a:pt x="164592" y="165353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4810506" y="6324600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0" y="0"/>
                </a:moveTo>
                <a:lnTo>
                  <a:pt x="0" y="165353"/>
                </a:lnTo>
                <a:lnTo>
                  <a:pt x="164592" y="165353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4348734" y="6324600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0" y="0"/>
                </a:moveTo>
                <a:lnTo>
                  <a:pt x="0" y="165353"/>
                </a:lnTo>
                <a:lnTo>
                  <a:pt x="165354" y="165353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4431792" y="5873496"/>
            <a:ext cx="164592" cy="451104"/>
          </a:xfrm>
          <a:custGeom>
            <a:avLst/>
            <a:gdLst/>
            <a:ahLst/>
            <a:cxnLst/>
            <a:rect l="l" t="t" r="r" b="b"/>
            <a:pathLst>
              <a:path w="164591" h="451103">
                <a:moveTo>
                  <a:pt x="164591" y="0"/>
                </a:moveTo>
                <a:lnTo>
                  <a:pt x="0" y="451104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4830318" y="5873496"/>
            <a:ext cx="62484" cy="451104"/>
          </a:xfrm>
          <a:custGeom>
            <a:avLst/>
            <a:gdLst/>
            <a:ahLst/>
            <a:cxnLst/>
            <a:rect l="l" t="t" r="r" b="b"/>
            <a:pathLst>
              <a:path w="62484" h="451103">
                <a:moveTo>
                  <a:pt x="0" y="0"/>
                </a:moveTo>
                <a:lnTo>
                  <a:pt x="62484" y="451104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792467" y="5305805"/>
            <a:ext cx="131063" cy="462534"/>
          </a:xfrm>
          <a:custGeom>
            <a:avLst/>
            <a:gdLst/>
            <a:ahLst/>
            <a:cxnLst/>
            <a:rect l="l" t="t" r="r" b="b"/>
            <a:pathLst>
              <a:path w="131064" h="462534">
                <a:moveTo>
                  <a:pt x="131064" y="0"/>
                </a:moveTo>
                <a:lnTo>
                  <a:pt x="0" y="462534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627114" y="5768339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7" h="331470">
                <a:moveTo>
                  <a:pt x="0" y="166115"/>
                </a:moveTo>
                <a:lnTo>
                  <a:pt x="1280" y="186832"/>
                </a:lnTo>
                <a:lnTo>
                  <a:pt x="3681" y="201036"/>
                </a:lnTo>
                <a:lnTo>
                  <a:pt x="7259" y="214798"/>
                </a:lnTo>
                <a:lnTo>
                  <a:pt x="11960" y="228065"/>
                </a:lnTo>
                <a:lnTo>
                  <a:pt x="17731" y="240783"/>
                </a:lnTo>
                <a:lnTo>
                  <a:pt x="24516" y="252898"/>
                </a:lnTo>
                <a:lnTo>
                  <a:pt x="32261" y="264354"/>
                </a:lnTo>
                <a:lnTo>
                  <a:pt x="40913" y="275099"/>
                </a:lnTo>
                <a:lnTo>
                  <a:pt x="50416" y="285078"/>
                </a:lnTo>
                <a:lnTo>
                  <a:pt x="60718" y="294236"/>
                </a:lnTo>
                <a:lnTo>
                  <a:pt x="71764" y="302520"/>
                </a:lnTo>
                <a:lnTo>
                  <a:pt x="83499" y="309876"/>
                </a:lnTo>
                <a:lnTo>
                  <a:pt x="95869" y="316248"/>
                </a:lnTo>
                <a:lnTo>
                  <a:pt x="108820" y="321583"/>
                </a:lnTo>
                <a:lnTo>
                  <a:pt x="122299" y="325827"/>
                </a:lnTo>
                <a:lnTo>
                  <a:pt x="136250" y="328926"/>
                </a:lnTo>
                <a:lnTo>
                  <a:pt x="150619" y="330825"/>
                </a:lnTo>
                <a:lnTo>
                  <a:pt x="165354" y="331469"/>
                </a:lnTo>
                <a:lnTo>
                  <a:pt x="171480" y="331359"/>
                </a:lnTo>
                <a:lnTo>
                  <a:pt x="186070" y="330189"/>
                </a:lnTo>
                <a:lnTo>
                  <a:pt x="200274" y="327788"/>
                </a:lnTo>
                <a:lnTo>
                  <a:pt x="214036" y="324210"/>
                </a:lnTo>
                <a:lnTo>
                  <a:pt x="227303" y="319509"/>
                </a:lnTo>
                <a:lnTo>
                  <a:pt x="240021" y="313738"/>
                </a:lnTo>
                <a:lnTo>
                  <a:pt x="252136" y="306953"/>
                </a:lnTo>
                <a:lnTo>
                  <a:pt x="263592" y="299208"/>
                </a:lnTo>
                <a:lnTo>
                  <a:pt x="274337" y="290556"/>
                </a:lnTo>
                <a:lnTo>
                  <a:pt x="284316" y="281053"/>
                </a:lnTo>
                <a:lnTo>
                  <a:pt x="293474" y="270751"/>
                </a:lnTo>
                <a:lnTo>
                  <a:pt x="301758" y="259705"/>
                </a:lnTo>
                <a:lnTo>
                  <a:pt x="309114" y="247970"/>
                </a:lnTo>
                <a:lnTo>
                  <a:pt x="315486" y="235600"/>
                </a:lnTo>
                <a:lnTo>
                  <a:pt x="320821" y="222649"/>
                </a:lnTo>
                <a:lnTo>
                  <a:pt x="325065" y="209170"/>
                </a:lnTo>
                <a:lnTo>
                  <a:pt x="328164" y="195219"/>
                </a:lnTo>
                <a:lnTo>
                  <a:pt x="330063" y="180850"/>
                </a:lnTo>
                <a:lnTo>
                  <a:pt x="330708" y="166115"/>
                </a:lnTo>
                <a:lnTo>
                  <a:pt x="330573" y="159376"/>
                </a:lnTo>
                <a:lnTo>
                  <a:pt x="329356" y="144822"/>
                </a:lnTo>
                <a:lnTo>
                  <a:pt x="326915" y="130644"/>
                </a:lnTo>
                <a:lnTo>
                  <a:pt x="323304" y="116896"/>
                </a:lnTo>
                <a:lnTo>
                  <a:pt x="318577" y="103635"/>
                </a:lnTo>
                <a:lnTo>
                  <a:pt x="312788" y="90916"/>
                </a:lnTo>
                <a:lnTo>
                  <a:pt x="305990" y="78793"/>
                </a:lnTo>
                <a:lnTo>
                  <a:pt x="298238" y="67323"/>
                </a:lnTo>
                <a:lnTo>
                  <a:pt x="289585" y="56560"/>
                </a:lnTo>
                <a:lnTo>
                  <a:pt x="280085" y="46560"/>
                </a:lnTo>
                <a:lnTo>
                  <a:pt x="269792" y="37377"/>
                </a:lnTo>
                <a:lnTo>
                  <a:pt x="258760" y="29068"/>
                </a:lnTo>
                <a:lnTo>
                  <a:pt x="247042" y="21688"/>
                </a:lnTo>
                <a:lnTo>
                  <a:pt x="234692" y="15291"/>
                </a:lnTo>
                <a:lnTo>
                  <a:pt x="221765" y="9934"/>
                </a:lnTo>
                <a:lnTo>
                  <a:pt x="208314" y="5670"/>
                </a:lnTo>
                <a:lnTo>
                  <a:pt x="194392" y="2557"/>
                </a:lnTo>
                <a:lnTo>
                  <a:pt x="180054" y="648"/>
                </a:lnTo>
                <a:lnTo>
                  <a:pt x="165354" y="0"/>
                </a:lnTo>
                <a:lnTo>
                  <a:pt x="158615" y="135"/>
                </a:lnTo>
                <a:lnTo>
                  <a:pt x="144073" y="1365"/>
                </a:lnTo>
                <a:lnTo>
                  <a:pt x="129918" y="3829"/>
                </a:lnTo>
                <a:lnTo>
                  <a:pt x="116204" y="7473"/>
                </a:lnTo>
                <a:lnTo>
                  <a:pt x="102985" y="12242"/>
                </a:lnTo>
                <a:lnTo>
                  <a:pt x="90314" y="18080"/>
                </a:lnTo>
                <a:lnTo>
                  <a:pt x="78246" y="24931"/>
                </a:lnTo>
                <a:lnTo>
                  <a:pt x="66834" y="32742"/>
                </a:lnTo>
                <a:lnTo>
                  <a:pt x="56131" y="41455"/>
                </a:lnTo>
                <a:lnTo>
                  <a:pt x="46193" y="51017"/>
                </a:lnTo>
                <a:lnTo>
                  <a:pt x="37072" y="61372"/>
                </a:lnTo>
                <a:lnTo>
                  <a:pt x="28823" y="72464"/>
                </a:lnTo>
                <a:lnTo>
                  <a:pt x="21499" y="84238"/>
                </a:lnTo>
                <a:lnTo>
                  <a:pt x="15154" y="96639"/>
                </a:lnTo>
                <a:lnTo>
                  <a:pt x="9842" y="109612"/>
                </a:lnTo>
                <a:lnTo>
                  <a:pt x="5616" y="123102"/>
                </a:lnTo>
                <a:lnTo>
                  <a:pt x="2532" y="137052"/>
                </a:lnTo>
                <a:lnTo>
                  <a:pt x="642" y="151409"/>
                </a:lnTo>
                <a:lnTo>
                  <a:pt x="0" y="16611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627114" y="5768339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7" h="331470">
                <a:moveTo>
                  <a:pt x="0" y="166115"/>
                </a:moveTo>
                <a:lnTo>
                  <a:pt x="642" y="151409"/>
                </a:lnTo>
                <a:lnTo>
                  <a:pt x="2532" y="137052"/>
                </a:lnTo>
                <a:lnTo>
                  <a:pt x="5616" y="123102"/>
                </a:lnTo>
                <a:lnTo>
                  <a:pt x="9842" y="109612"/>
                </a:lnTo>
                <a:lnTo>
                  <a:pt x="15154" y="96639"/>
                </a:lnTo>
                <a:lnTo>
                  <a:pt x="21499" y="84238"/>
                </a:lnTo>
                <a:lnTo>
                  <a:pt x="28823" y="72464"/>
                </a:lnTo>
                <a:lnTo>
                  <a:pt x="37072" y="61372"/>
                </a:lnTo>
                <a:lnTo>
                  <a:pt x="46193" y="51017"/>
                </a:lnTo>
                <a:lnTo>
                  <a:pt x="56131" y="41455"/>
                </a:lnTo>
                <a:lnTo>
                  <a:pt x="66834" y="32742"/>
                </a:lnTo>
                <a:lnTo>
                  <a:pt x="78246" y="24931"/>
                </a:lnTo>
                <a:lnTo>
                  <a:pt x="90314" y="18080"/>
                </a:lnTo>
                <a:lnTo>
                  <a:pt x="102985" y="12242"/>
                </a:lnTo>
                <a:lnTo>
                  <a:pt x="116204" y="7473"/>
                </a:lnTo>
                <a:lnTo>
                  <a:pt x="129918" y="3829"/>
                </a:lnTo>
                <a:lnTo>
                  <a:pt x="144073" y="1365"/>
                </a:lnTo>
                <a:lnTo>
                  <a:pt x="158615" y="135"/>
                </a:lnTo>
                <a:lnTo>
                  <a:pt x="165354" y="0"/>
                </a:lnTo>
                <a:lnTo>
                  <a:pt x="180054" y="648"/>
                </a:lnTo>
                <a:lnTo>
                  <a:pt x="194392" y="2557"/>
                </a:lnTo>
                <a:lnTo>
                  <a:pt x="208314" y="5670"/>
                </a:lnTo>
                <a:lnTo>
                  <a:pt x="221765" y="9934"/>
                </a:lnTo>
                <a:lnTo>
                  <a:pt x="234692" y="15291"/>
                </a:lnTo>
                <a:lnTo>
                  <a:pt x="247042" y="21688"/>
                </a:lnTo>
                <a:lnTo>
                  <a:pt x="258760" y="29068"/>
                </a:lnTo>
                <a:lnTo>
                  <a:pt x="269792" y="37377"/>
                </a:lnTo>
                <a:lnTo>
                  <a:pt x="280085" y="46560"/>
                </a:lnTo>
                <a:lnTo>
                  <a:pt x="289585" y="56560"/>
                </a:lnTo>
                <a:lnTo>
                  <a:pt x="298238" y="67323"/>
                </a:lnTo>
                <a:lnTo>
                  <a:pt x="305990" y="78793"/>
                </a:lnTo>
                <a:lnTo>
                  <a:pt x="312788" y="90916"/>
                </a:lnTo>
                <a:lnTo>
                  <a:pt x="318577" y="103635"/>
                </a:lnTo>
                <a:lnTo>
                  <a:pt x="323304" y="116896"/>
                </a:lnTo>
                <a:lnTo>
                  <a:pt x="326915" y="130644"/>
                </a:lnTo>
                <a:lnTo>
                  <a:pt x="329356" y="144822"/>
                </a:lnTo>
                <a:lnTo>
                  <a:pt x="330573" y="159376"/>
                </a:lnTo>
                <a:lnTo>
                  <a:pt x="330708" y="166115"/>
                </a:lnTo>
                <a:lnTo>
                  <a:pt x="330063" y="180850"/>
                </a:lnTo>
                <a:lnTo>
                  <a:pt x="328164" y="195219"/>
                </a:lnTo>
                <a:lnTo>
                  <a:pt x="325065" y="209170"/>
                </a:lnTo>
                <a:lnTo>
                  <a:pt x="320821" y="222649"/>
                </a:lnTo>
                <a:lnTo>
                  <a:pt x="315486" y="235600"/>
                </a:lnTo>
                <a:lnTo>
                  <a:pt x="309114" y="247970"/>
                </a:lnTo>
                <a:lnTo>
                  <a:pt x="301758" y="259705"/>
                </a:lnTo>
                <a:lnTo>
                  <a:pt x="293474" y="270751"/>
                </a:lnTo>
                <a:lnTo>
                  <a:pt x="284316" y="281053"/>
                </a:lnTo>
                <a:lnTo>
                  <a:pt x="274337" y="290556"/>
                </a:lnTo>
                <a:lnTo>
                  <a:pt x="263592" y="299208"/>
                </a:lnTo>
                <a:lnTo>
                  <a:pt x="252136" y="306953"/>
                </a:lnTo>
                <a:lnTo>
                  <a:pt x="240021" y="313738"/>
                </a:lnTo>
                <a:lnTo>
                  <a:pt x="227303" y="319509"/>
                </a:lnTo>
                <a:lnTo>
                  <a:pt x="214036" y="324210"/>
                </a:lnTo>
                <a:lnTo>
                  <a:pt x="200274" y="327788"/>
                </a:lnTo>
                <a:lnTo>
                  <a:pt x="186070" y="330189"/>
                </a:lnTo>
                <a:lnTo>
                  <a:pt x="171480" y="331359"/>
                </a:lnTo>
                <a:lnTo>
                  <a:pt x="165354" y="331469"/>
                </a:lnTo>
                <a:lnTo>
                  <a:pt x="150619" y="330825"/>
                </a:lnTo>
                <a:lnTo>
                  <a:pt x="136250" y="328926"/>
                </a:lnTo>
                <a:lnTo>
                  <a:pt x="122299" y="325827"/>
                </a:lnTo>
                <a:lnTo>
                  <a:pt x="108820" y="321583"/>
                </a:lnTo>
                <a:lnTo>
                  <a:pt x="95869" y="316248"/>
                </a:lnTo>
                <a:lnTo>
                  <a:pt x="83499" y="309876"/>
                </a:lnTo>
                <a:lnTo>
                  <a:pt x="71764" y="302520"/>
                </a:lnTo>
                <a:lnTo>
                  <a:pt x="60718" y="294236"/>
                </a:lnTo>
                <a:lnTo>
                  <a:pt x="50416" y="285078"/>
                </a:lnTo>
                <a:lnTo>
                  <a:pt x="40913" y="275099"/>
                </a:lnTo>
                <a:lnTo>
                  <a:pt x="32261" y="264354"/>
                </a:lnTo>
                <a:lnTo>
                  <a:pt x="24516" y="252898"/>
                </a:lnTo>
                <a:lnTo>
                  <a:pt x="17731" y="240783"/>
                </a:lnTo>
                <a:lnTo>
                  <a:pt x="11960" y="228065"/>
                </a:lnTo>
                <a:lnTo>
                  <a:pt x="7259" y="214798"/>
                </a:lnTo>
                <a:lnTo>
                  <a:pt x="3681" y="201036"/>
                </a:lnTo>
                <a:lnTo>
                  <a:pt x="1280" y="186832"/>
                </a:lnTo>
                <a:lnTo>
                  <a:pt x="110" y="172242"/>
                </a:lnTo>
                <a:lnTo>
                  <a:pt x="0" y="166115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6461759" y="6051803"/>
            <a:ext cx="214121" cy="379476"/>
          </a:xfrm>
          <a:custGeom>
            <a:avLst/>
            <a:gdLst/>
            <a:ahLst/>
            <a:cxnLst/>
            <a:rect l="l" t="t" r="r" b="b"/>
            <a:pathLst>
              <a:path w="214122" h="379475">
                <a:moveTo>
                  <a:pt x="214122" y="0"/>
                </a:moveTo>
                <a:lnTo>
                  <a:pt x="0" y="379476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09054" y="6051803"/>
            <a:ext cx="213360" cy="379476"/>
          </a:xfrm>
          <a:custGeom>
            <a:avLst/>
            <a:gdLst/>
            <a:ahLst/>
            <a:cxnLst/>
            <a:rect l="l" t="t" r="r" b="b"/>
            <a:pathLst>
              <a:path w="213359" h="379475">
                <a:moveTo>
                  <a:pt x="0" y="0"/>
                </a:moveTo>
                <a:lnTo>
                  <a:pt x="213360" y="379476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6048756" y="5661659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0" y="0"/>
                </a:moveTo>
                <a:lnTo>
                  <a:pt x="0" y="165353"/>
                </a:lnTo>
                <a:lnTo>
                  <a:pt x="165354" y="165353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7205472" y="5661659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0" y="0"/>
                </a:moveTo>
                <a:lnTo>
                  <a:pt x="0" y="165353"/>
                </a:lnTo>
                <a:lnTo>
                  <a:pt x="164592" y="165353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7156704" y="5305805"/>
            <a:ext cx="131064" cy="355854"/>
          </a:xfrm>
          <a:custGeom>
            <a:avLst/>
            <a:gdLst/>
            <a:ahLst/>
            <a:cxnLst/>
            <a:rect l="l" t="t" r="r" b="b"/>
            <a:pathLst>
              <a:path w="131064" h="355853">
                <a:moveTo>
                  <a:pt x="0" y="0"/>
                </a:moveTo>
                <a:lnTo>
                  <a:pt x="131064" y="355854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7040118" y="6431280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0"/>
                </a:moveTo>
                <a:lnTo>
                  <a:pt x="0" y="166115"/>
                </a:lnTo>
                <a:lnTo>
                  <a:pt x="165354" y="166115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232148" y="4997958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6" h="331470">
                <a:moveTo>
                  <a:pt x="0" y="166116"/>
                </a:moveTo>
                <a:lnTo>
                  <a:pt x="1280" y="186832"/>
                </a:lnTo>
                <a:lnTo>
                  <a:pt x="3681" y="201036"/>
                </a:lnTo>
                <a:lnTo>
                  <a:pt x="7259" y="214798"/>
                </a:lnTo>
                <a:lnTo>
                  <a:pt x="11960" y="228065"/>
                </a:lnTo>
                <a:lnTo>
                  <a:pt x="17731" y="240783"/>
                </a:lnTo>
                <a:lnTo>
                  <a:pt x="24516" y="252898"/>
                </a:lnTo>
                <a:lnTo>
                  <a:pt x="32261" y="264354"/>
                </a:lnTo>
                <a:lnTo>
                  <a:pt x="40913" y="275099"/>
                </a:lnTo>
                <a:lnTo>
                  <a:pt x="50416" y="285078"/>
                </a:lnTo>
                <a:lnTo>
                  <a:pt x="60718" y="294236"/>
                </a:lnTo>
                <a:lnTo>
                  <a:pt x="71764" y="302520"/>
                </a:lnTo>
                <a:lnTo>
                  <a:pt x="83499" y="309876"/>
                </a:lnTo>
                <a:lnTo>
                  <a:pt x="95869" y="316248"/>
                </a:lnTo>
                <a:lnTo>
                  <a:pt x="108820" y="321583"/>
                </a:lnTo>
                <a:lnTo>
                  <a:pt x="122299" y="325827"/>
                </a:lnTo>
                <a:lnTo>
                  <a:pt x="136250" y="328926"/>
                </a:lnTo>
                <a:lnTo>
                  <a:pt x="150619" y="330825"/>
                </a:lnTo>
                <a:lnTo>
                  <a:pt x="165354" y="331470"/>
                </a:lnTo>
                <a:lnTo>
                  <a:pt x="170822" y="331380"/>
                </a:lnTo>
                <a:lnTo>
                  <a:pt x="185347" y="330258"/>
                </a:lnTo>
                <a:lnTo>
                  <a:pt x="199498" y="327898"/>
                </a:lnTo>
                <a:lnTo>
                  <a:pt x="213221" y="324353"/>
                </a:lnTo>
                <a:lnTo>
                  <a:pt x="226458" y="319677"/>
                </a:lnTo>
                <a:lnTo>
                  <a:pt x="239156" y="313926"/>
                </a:lnTo>
                <a:lnTo>
                  <a:pt x="251259" y="307154"/>
                </a:lnTo>
                <a:lnTo>
                  <a:pt x="262712" y="299416"/>
                </a:lnTo>
                <a:lnTo>
                  <a:pt x="273459" y="290766"/>
                </a:lnTo>
                <a:lnTo>
                  <a:pt x="283445" y="281258"/>
                </a:lnTo>
                <a:lnTo>
                  <a:pt x="292614" y="270948"/>
                </a:lnTo>
                <a:lnTo>
                  <a:pt x="300912" y="259889"/>
                </a:lnTo>
                <a:lnTo>
                  <a:pt x="308283" y="248137"/>
                </a:lnTo>
                <a:lnTo>
                  <a:pt x="314672" y="235746"/>
                </a:lnTo>
                <a:lnTo>
                  <a:pt x="320023" y="222771"/>
                </a:lnTo>
                <a:lnTo>
                  <a:pt x="324281" y="209265"/>
                </a:lnTo>
                <a:lnTo>
                  <a:pt x="327391" y="195285"/>
                </a:lnTo>
                <a:lnTo>
                  <a:pt x="329298" y="180883"/>
                </a:lnTo>
                <a:lnTo>
                  <a:pt x="329946" y="166116"/>
                </a:lnTo>
                <a:lnTo>
                  <a:pt x="329834" y="159985"/>
                </a:lnTo>
                <a:lnTo>
                  <a:pt x="328665" y="145383"/>
                </a:lnTo>
                <a:lnTo>
                  <a:pt x="326265" y="131157"/>
                </a:lnTo>
                <a:lnTo>
                  <a:pt x="322690" y="117362"/>
                </a:lnTo>
                <a:lnTo>
                  <a:pt x="317994" y="104053"/>
                </a:lnTo>
                <a:lnTo>
                  <a:pt x="312233" y="91287"/>
                </a:lnTo>
                <a:lnTo>
                  <a:pt x="305461" y="79119"/>
                </a:lnTo>
                <a:lnTo>
                  <a:pt x="297733" y="67604"/>
                </a:lnTo>
                <a:lnTo>
                  <a:pt x="289104" y="56799"/>
                </a:lnTo>
                <a:lnTo>
                  <a:pt x="279629" y="46758"/>
                </a:lnTo>
                <a:lnTo>
                  <a:pt x="269364" y="37538"/>
                </a:lnTo>
                <a:lnTo>
                  <a:pt x="258362" y="29195"/>
                </a:lnTo>
                <a:lnTo>
                  <a:pt x="246679" y="21783"/>
                </a:lnTo>
                <a:lnTo>
                  <a:pt x="234370" y="15359"/>
                </a:lnTo>
                <a:lnTo>
                  <a:pt x="221490" y="9978"/>
                </a:lnTo>
                <a:lnTo>
                  <a:pt x="208093" y="5696"/>
                </a:lnTo>
                <a:lnTo>
                  <a:pt x="194235" y="2568"/>
                </a:lnTo>
                <a:lnTo>
                  <a:pt x="179970" y="651"/>
                </a:lnTo>
                <a:lnTo>
                  <a:pt x="165354" y="0"/>
                </a:lnTo>
                <a:lnTo>
                  <a:pt x="158615" y="135"/>
                </a:lnTo>
                <a:lnTo>
                  <a:pt x="144073" y="1365"/>
                </a:lnTo>
                <a:lnTo>
                  <a:pt x="129918" y="3829"/>
                </a:lnTo>
                <a:lnTo>
                  <a:pt x="116204" y="7473"/>
                </a:lnTo>
                <a:lnTo>
                  <a:pt x="102985" y="12242"/>
                </a:lnTo>
                <a:lnTo>
                  <a:pt x="90314" y="18080"/>
                </a:lnTo>
                <a:lnTo>
                  <a:pt x="78246" y="24931"/>
                </a:lnTo>
                <a:lnTo>
                  <a:pt x="66834" y="32742"/>
                </a:lnTo>
                <a:lnTo>
                  <a:pt x="56131" y="41455"/>
                </a:lnTo>
                <a:lnTo>
                  <a:pt x="46193" y="51017"/>
                </a:lnTo>
                <a:lnTo>
                  <a:pt x="37072" y="61372"/>
                </a:lnTo>
                <a:lnTo>
                  <a:pt x="28823" y="72464"/>
                </a:lnTo>
                <a:lnTo>
                  <a:pt x="21499" y="84238"/>
                </a:lnTo>
                <a:lnTo>
                  <a:pt x="15154" y="96639"/>
                </a:lnTo>
                <a:lnTo>
                  <a:pt x="9842" y="109612"/>
                </a:lnTo>
                <a:lnTo>
                  <a:pt x="5616" y="123102"/>
                </a:lnTo>
                <a:lnTo>
                  <a:pt x="2532" y="137052"/>
                </a:lnTo>
                <a:lnTo>
                  <a:pt x="642" y="151409"/>
                </a:lnTo>
                <a:lnTo>
                  <a:pt x="0" y="166116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4232148" y="4997958"/>
            <a:ext cx="329946" cy="331470"/>
          </a:xfrm>
          <a:custGeom>
            <a:avLst/>
            <a:gdLst/>
            <a:ahLst/>
            <a:cxnLst/>
            <a:rect l="l" t="t" r="r" b="b"/>
            <a:pathLst>
              <a:path w="329946" h="331470">
                <a:moveTo>
                  <a:pt x="0" y="166116"/>
                </a:moveTo>
                <a:lnTo>
                  <a:pt x="642" y="151409"/>
                </a:lnTo>
                <a:lnTo>
                  <a:pt x="2532" y="137052"/>
                </a:lnTo>
                <a:lnTo>
                  <a:pt x="5616" y="123102"/>
                </a:lnTo>
                <a:lnTo>
                  <a:pt x="9842" y="109612"/>
                </a:lnTo>
                <a:lnTo>
                  <a:pt x="15154" y="96639"/>
                </a:lnTo>
                <a:lnTo>
                  <a:pt x="21499" y="84238"/>
                </a:lnTo>
                <a:lnTo>
                  <a:pt x="28823" y="72464"/>
                </a:lnTo>
                <a:lnTo>
                  <a:pt x="37072" y="61372"/>
                </a:lnTo>
                <a:lnTo>
                  <a:pt x="46193" y="51017"/>
                </a:lnTo>
                <a:lnTo>
                  <a:pt x="56131" y="41455"/>
                </a:lnTo>
                <a:lnTo>
                  <a:pt x="66834" y="32742"/>
                </a:lnTo>
                <a:lnTo>
                  <a:pt x="78246" y="24931"/>
                </a:lnTo>
                <a:lnTo>
                  <a:pt x="90314" y="18080"/>
                </a:lnTo>
                <a:lnTo>
                  <a:pt x="102985" y="12242"/>
                </a:lnTo>
                <a:lnTo>
                  <a:pt x="116204" y="7473"/>
                </a:lnTo>
                <a:lnTo>
                  <a:pt x="129918" y="3829"/>
                </a:lnTo>
                <a:lnTo>
                  <a:pt x="144073" y="1365"/>
                </a:lnTo>
                <a:lnTo>
                  <a:pt x="158615" y="135"/>
                </a:lnTo>
                <a:lnTo>
                  <a:pt x="165354" y="0"/>
                </a:lnTo>
                <a:lnTo>
                  <a:pt x="179970" y="651"/>
                </a:lnTo>
                <a:lnTo>
                  <a:pt x="194235" y="2568"/>
                </a:lnTo>
                <a:lnTo>
                  <a:pt x="208093" y="5696"/>
                </a:lnTo>
                <a:lnTo>
                  <a:pt x="221490" y="9978"/>
                </a:lnTo>
                <a:lnTo>
                  <a:pt x="234370" y="15359"/>
                </a:lnTo>
                <a:lnTo>
                  <a:pt x="246679" y="21783"/>
                </a:lnTo>
                <a:lnTo>
                  <a:pt x="258362" y="29195"/>
                </a:lnTo>
                <a:lnTo>
                  <a:pt x="269364" y="37538"/>
                </a:lnTo>
                <a:lnTo>
                  <a:pt x="279629" y="46758"/>
                </a:lnTo>
                <a:lnTo>
                  <a:pt x="289104" y="56799"/>
                </a:lnTo>
                <a:lnTo>
                  <a:pt x="297733" y="67604"/>
                </a:lnTo>
                <a:lnTo>
                  <a:pt x="305461" y="79119"/>
                </a:lnTo>
                <a:lnTo>
                  <a:pt x="312233" y="91287"/>
                </a:lnTo>
                <a:lnTo>
                  <a:pt x="317994" y="104053"/>
                </a:lnTo>
                <a:lnTo>
                  <a:pt x="322690" y="117362"/>
                </a:lnTo>
                <a:lnTo>
                  <a:pt x="326265" y="131157"/>
                </a:lnTo>
                <a:lnTo>
                  <a:pt x="328665" y="145383"/>
                </a:lnTo>
                <a:lnTo>
                  <a:pt x="329834" y="159985"/>
                </a:lnTo>
                <a:lnTo>
                  <a:pt x="329946" y="166116"/>
                </a:lnTo>
                <a:lnTo>
                  <a:pt x="329298" y="180883"/>
                </a:lnTo>
                <a:lnTo>
                  <a:pt x="327391" y="195285"/>
                </a:lnTo>
                <a:lnTo>
                  <a:pt x="324281" y="209265"/>
                </a:lnTo>
                <a:lnTo>
                  <a:pt x="320023" y="222771"/>
                </a:lnTo>
                <a:lnTo>
                  <a:pt x="314672" y="235746"/>
                </a:lnTo>
                <a:lnTo>
                  <a:pt x="308283" y="248137"/>
                </a:lnTo>
                <a:lnTo>
                  <a:pt x="300912" y="259889"/>
                </a:lnTo>
                <a:lnTo>
                  <a:pt x="292614" y="270948"/>
                </a:lnTo>
                <a:lnTo>
                  <a:pt x="283445" y="281258"/>
                </a:lnTo>
                <a:lnTo>
                  <a:pt x="273459" y="290766"/>
                </a:lnTo>
                <a:lnTo>
                  <a:pt x="262712" y="299416"/>
                </a:lnTo>
                <a:lnTo>
                  <a:pt x="251259" y="307154"/>
                </a:lnTo>
                <a:lnTo>
                  <a:pt x="239156" y="313926"/>
                </a:lnTo>
                <a:lnTo>
                  <a:pt x="226458" y="319677"/>
                </a:lnTo>
                <a:lnTo>
                  <a:pt x="213221" y="324353"/>
                </a:lnTo>
                <a:lnTo>
                  <a:pt x="199498" y="327898"/>
                </a:lnTo>
                <a:lnTo>
                  <a:pt x="185347" y="330258"/>
                </a:lnTo>
                <a:lnTo>
                  <a:pt x="170822" y="331380"/>
                </a:lnTo>
                <a:lnTo>
                  <a:pt x="165354" y="331470"/>
                </a:lnTo>
                <a:lnTo>
                  <a:pt x="150619" y="330825"/>
                </a:lnTo>
                <a:lnTo>
                  <a:pt x="136250" y="328926"/>
                </a:lnTo>
                <a:lnTo>
                  <a:pt x="122299" y="325827"/>
                </a:lnTo>
                <a:lnTo>
                  <a:pt x="108820" y="321583"/>
                </a:lnTo>
                <a:lnTo>
                  <a:pt x="95869" y="316248"/>
                </a:lnTo>
                <a:lnTo>
                  <a:pt x="83499" y="309876"/>
                </a:lnTo>
                <a:lnTo>
                  <a:pt x="71764" y="302520"/>
                </a:lnTo>
                <a:lnTo>
                  <a:pt x="60718" y="294236"/>
                </a:lnTo>
                <a:lnTo>
                  <a:pt x="50416" y="285078"/>
                </a:lnTo>
                <a:lnTo>
                  <a:pt x="40913" y="275099"/>
                </a:lnTo>
                <a:lnTo>
                  <a:pt x="32261" y="264354"/>
                </a:lnTo>
                <a:lnTo>
                  <a:pt x="24516" y="252898"/>
                </a:lnTo>
                <a:lnTo>
                  <a:pt x="17731" y="240783"/>
                </a:lnTo>
                <a:lnTo>
                  <a:pt x="11960" y="228065"/>
                </a:lnTo>
                <a:lnTo>
                  <a:pt x="7259" y="214798"/>
                </a:lnTo>
                <a:lnTo>
                  <a:pt x="3681" y="201036"/>
                </a:lnTo>
                <a:lnTo>
                  <a:pt x="1280" y="186832"/>
                </a:lnTo>
                <a:lnTo>
                  <a:pt x="110" y="172242"/>
                </a:lnTo>
                <a:lnTo>
                  <a:pt x="0" y="166116"/>
                </a:lnTo>
                <a:close/>
              </a:path>
            </a:pathLst>
          </a:custGeom>
          <a:ln w="1377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14088" y="5281422"/>
            <a:ext cx="199644" cy="309372"/>
          </a:xfrm>
          <a:custGeom>
            <a:avLst/>
            <a:gdLst/>
            <a:ahLst/>
            <a:cxnLst/>
            <a:rect l="l" t="t" r="r" b="b"/>
            <a:pathLst>
              <a:path w="199644" h="309372">
                <a:moveTo>
                  <a:pt x="0" y="0"/>
                </a:moveTo>
                <a:lnTo>
                  <a:pt x="199644" y="309372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66793" y="5281422"/>
            <a:ext cx="213360" cy="309372"/>
          </a:xfrm>
          <a:custGeom>
            <a:avLst/>
            <a:gdLst/>
            <a:ahLst/>
            <a:cxnLst/>
            <a:rect l="l" t="t" r="r" b="b"/>
            <a:pathLst>
              <a:path w="213360" h="309372">
                <a:moveTo>
                  <a:pt x="213360" y="0"/>
                </a:moveTo>
                <a:lnTo>
                  <a:pt x="0" y="309372"/>
                </a:lnTo>
              </a:path>
            </a:pathLst>
          </a:custGeom>
          <a:ln w="138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901440" y="5590794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8" h="331470">
                <a:moveTo>
                  <a:pt x="0" y="165353"/>
                </a:moveTo>
                <a:lnTo>
                  <a:pt x="134" y="172093"/>
                </a:lnTo>
                <a:lnTo>
                  <a:pt x="1351" y="186647"/>
                </a:lnTo>
                <a:lnTo>
                  <a:pt x="3792" y="200825"/>
                </a:lnTo>
                <a:lnTo>
                  <a:pt x="7403" y="214573"/>
                </a:lnTo>
                <a:lnTo>
                  <a:pt x="12130" y="227834"/>
                </a:lnTo>
                <a:lnTo>
                  <a:pt x="17919" y="240553"/>
                </a:lnTo>
                <a:lnTo>
                  <a:pt x="24717" y="252676"/>
                </a:lnTo>
                <a:lnTo>
                  <a:pt x="32469" y="264146"/>
                </a:lnTo>
                <a:lnTo>
                  <a:pt x="41122" y="274909"/>
                </a:lnTo>
                <a:lnTo>
                  <a:pt x="50622" y="284909"/>
                </a:lnTo>
                <a:lnTo>
                  <a:pt x="60915" y="294092"/>
                </a:lnTo>
                <a:lnTo>
                  <a:pt x="71947" y="302401"/>
                </a:lnTo>
                <a:lnTo>
                  <a:pt x="83665" y="309781"/>
                </a:lnTo>
                <a:lnTo>
                  <a:pt x="96015" y="316178"/>
                </a:lnTo>
                <a:lnTo>
                  <a:pt x="108942" y="321535"/>
                </a:lnTo>
                <a:lnTo>
                  <a:pt x="122393" y="325799"/>
                </a:lnTo>
                <a:lnTo>
                  <a:pt x="136315" y="328912"/>
                </a:lnTo>
                <a:lnTo>
                  <a:pt x="150653" y="330821"/>
                </a:lnTo>
                <a:lnTo>
                  <a:pt x="165354" y="331469"/>
                </a:lnTo>
                <a:lnTo>
                  <a:pt x="172092" y="331334"/>
                </a:lnTo>
                <a:lnTo>
                  <a:pt x="186634" y="330104"/>
                </a:lnTo>
                <a:lnTo>
                  <a:pt x="200789" y="327640"/>
                </a:lnTo>
                <a:lnTo>
                  <a:pt x="214503" y="323996"/>
                </a:lnTo>
                <a:lnTo>
                  <a:pt x="227722" y="319227"/>
                </a:lnTo>
                <a:lnTo>
                  <a:pt x="240393" y="313389"/>
                </a:lnTo>
                <a:lnTo>
                  <a:pt x="252461" y="306538"/>
                </a:lnTo>
                <a:lnTo>
                  <a:pt x="263873" y="298727"/>
                </a:lnTo>
                <a:lnTo>
                  <a:pt x="274576" y="290014"/>
                </a:lnTo>
                <a:lnTo>
                  <a:pt x="284514" y="280452"/>
                </a:lnTo>
                <a:lnTo>
                  <a:pt x="293635" y="270097"/>
                </a:lnTo>
                <a:lnTo>
                  <a:pt x="301884" y="259005"/>
                </a:lnTo>
                <a:lnTo>
                  <a:pt x="309208" y="247231"/>
                </a:lnTo>
                <a:lnTo>
                  <a:pt x="315553" y="234830"/>
                </a:lnTo>
                <a:lnTo>
                  <a:pt x="320865" y="221857"/>
                </a:lnTo>
                <a:lnTo>
                  <a:pt x="325091" y="208367"/>
                </a:lnTo>
                <a:lnTo>
                  <a:pt x="328175" y="194417"/>
                </a:lnTo>
                <a:lnTo>
                  <a:pt x="330065" y="180060"/>
                </a:lnTo>
                <a:lnTo>
                  <a:pt x="330708" y="165353"/>
                </a:lnTo>
                <a:lnTo>
                  <a:pt x="330597" y="159227"/>
                </a:lnTo>
                <a:lnTo>
                  <a:pt x="329427" y="144637"/>
                </a:lnTo>
                <a:lnTo>
                  <a:pt x="327026" y="130433"/>
                </a:lnTo>
                <a:lnTo>
                  <a:pt x="323448" y="116671"/>
                </a:lnTo>
                <a:lnTo>
                  <a:pt x="318747" y="103404"/>
                </a:lnTo>
                <a:lnTo>
                  <a:pt x="312976" y="90686"/>
                </a:lnTo>
                <a:lnTo>
                  <a:pt x="306191" y="78571"/>
                </a:lnTo>
                <a:lnTo>
                  <a:pt x="298446" y="67115"/>
                </a:lnTo>
                <a:lnTo>
                  <a:pt x="289794" y="56370"/>
                </a:lnTo>
                <a:lnTo>
                  <a:pt x="280291" y="46391"/>
                </a:lnTo>
                <a:lnTo>
                  <a:pt x="269989" y="37233"/>
                </a:lnTo>
                <a:lnTo>
                  <a:pt x="258943" y="28949"/>
                </a:lnTo>
                <a:lnTo>
                  <a:pt x="247208" y="21593"/>
                </a:lnTo>
                <a:lnTo>
                  <a:pt x="234838" y="15221"/>
                </a:lnTo>
                <a:lnTo>
                  <a:pt x="221887" y="9886"/>
                </a:lnTo>
                <a:lnTo>
                  <a:pt x="208408" y="5642"/>
                </a:lnTo>
                <a:lnTo>
                  <a:pt x="194457" y="2543"/>
                </a:lnTo>
                <a:lnTo>
                  <a:pt x="180088" y="644"/>
                </a:lnTo>
                <a:lnTo>
                  <a:pt x="165354" y="0"/>
                </a:lnTo>
                <a:lnTo>
                  <a:pt x="159227" y="110"/>
                </a:lnTo>
                <a:lnTo>
                  <a:pt x="144637" y="1280"/>
                </a:lnTo>
                <a:lnTo>
                  <a:pt x="130433" y="3681"/>
                </a:lnTo>
                <a:lnTo>
                  <a:pt x="116671" y="7259"/>
                </a:lnTo>
                <a:lnTo>
                  <a:pt x="103404" y="11960"/>
                </a:lnTo>
                <a:lnTo>
                  <a:pt x="90686" y="17731"/>
                </a:lnTo>
                <a:lnTo>
                  <a:pt x="78571" y="24516"/>
                </a:lnTo>
                <a:lnTo>
                  <a:pt x="67115" y="32261"/>
                </a:lnTo>
                <a:lnTo>
                  <a:pt x="56370" y="40913"/>
                </a:lnTo>
                <a:lnTo>
                  <a:pt x="46391" y="50416"/>
                </a:lnTo>
                <a:lnTo>
                  <a:pt x="37233" y="60718"/>
                </a:lnTo>
                <a:lnTo>
                  <a:pt x="28949" y="71764"/>
                </a:lnTo>
                <a:lnTo>
                  <a:pt x="21593" y="83499"/>
                </a:lnTo>
                <a:lnTo>
                  <a:pt x="15221" y="95869"/>
                </a:lnTo>
                <a:lnTo>
                  <a:pt x="9886" y="108820"/>
                </a:lnTo>
                <a:lnTo>
                  <a:pt x="5642" y="122299"/>
                </a:lnTo>
                <a:lnTo>
                  <a:pt x="2543" y="136250"/>
                </a:lnTo>
                <a:lnTo>
                  <a:pt x="644" y="150619"/>
                </a:lnTo>
                <a:lnTo>
                  <a:pt x="0" y="165353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3901440" y="5590794"/>
            <a:ext cx="330708" cy="331470"/>
          </a:xfrm>
          <a:custGeom>
            <a:avLst/>
            <a:gdLst/>
            <a:ahLst/>
            <a:cxnLst/>
            <a:rect l="l" t="t" r="r" b="b"/>
            <a:pathLst>
              <a:path w="330708" h="331470">
                <a:moveTo>
                  <a:pt x="0" y="165353"/>
                </a:moveTo>
                <a:lnTo>
                  <a:pt x="644" y="150619"/>
                </a:lnTo>
                <a:lnTo>
                  <a:pt x="2543" y="136250"/>
                </a:lnTo>
                <a:lnTo>
                  <a:pt x="5642" y="122299"/>
                </a:lnTo>
                <a:lnTo>
                  <a:pt x="9886" y="108820"/>
                </a:lnTo>
                <a:lnTo>
                  <a:pt x="15221" y="95869"/>
                </a:lnTo>
                <a:lnTo>
                  <a:pt x="21593" y="83499"/>
                </a:lnTo>
                <a:lnTo>
                  <a:pt x="28949" y="71764"/>
                </a:lnTo>
                <a:lnTo>
                  <a:pt x="37233" y="60718"/>
                </a:lnTo>
                <a:lnTo>
                  <a:pt x="46391" y="50416"/>
                </a:lnTo>
                <a:lnTo>
                  <a:pt x="56370" y="40913"/>
                </a:lnTo>
                <a:lnTo>
                  <a:pt x="67115" y="32261"/>
                </a:lnTo>
                <a:lnTo>
                  <a:pt x="78571" y="24516"/>
                </a:lnTo>
                <a:lnTo>
                  <a:pt x="90686" y="17731"/>
                </a:lnTo>
                <a:lnTo>
                  <a:pt x="103404" y="11960"/>
                </a:lnTo>
                <a:lnTo>
                  <a:pt x="116671" y="7259"/>
                </a:lnTo>
                <a:lnTo>
                  <a:pt x="130433" y="3681"/>
                </a:lnTo>
                <a:lnTo>
                  <a:pt x="144637" y="1280"/>
                </a:lnTo>
                <a:lnTo>
                  <a:pt x="159227" y="110"/>
                </a:lnTo>
                <a:lnTo>
                  <a:pt x="165354" y="0"/>
                </a:lnTo>
                <a:lnTo>
                  <a:pt x="180088" y="644"/>
                </a:lnTo>
                <a:lnTo>
                  <a:pt x="194457" y="2543"/>
                </a:lnTo>
                <a:lnTo>
                  <a:pt x="208408" y="5642"/>
                </a:lnTo>
                <a:lnTo>
                  <a:pt x="221887" y="9886"/>
                </a:lnTo>
                <a:lnTo>
                  <a:pt x="234838" y="15221"/>
                </a:lnTo>
                <a:lnTo>
                  <a:pt x="247208" y="21593"/>
                </a:lnTo>
                <a:lnTo>
                  <a:pt x="258943" y="28949"/>
                </a:lnTo>
                <a:lnTo>
                  <a:pt x="269989" y="37233"/>
                </a:lnTo>
                <a:lnTo>
                  <a:pt x="280291" y="46391"/>
                </a:lnTo>
                <a:lnTo>
                  <a:pt x="289794" y="56370"/>
                </a:lnTo>
                <a:lnTo>
                  <a:pt x="298446" y="67115"/>
                </a:lnTo>
                <a:lnTo>
                  <a:pt x="306191" y="78571"/>
                </a:lnTo>
                <a:lnTo>
                  <a:pt x="312976" y="90686"/>
                </a:lnTo>
                <a:lnTo>
                  <a:pt x="318747" y="103404"/>
                </a:lnTo>
                <a:lnTo>
                  <a:pt x="323448" y="116671"/>
                </a:lnTo>
                <a:lnTo>
                  <a:pt x="327026" y="130433"/>
                </a:lnTo>
                <a:lnTo>
                  <a:pt x="329427" y="144637"/>
                </a:lnTo>
                <a:lnTo>
                  <a:pt x="330597" y="159227"/>
                </a:lnTo>
                <a:lnTo>
                  <a:pt x="330708" y="165353"/>
                </a:lnTo>
                <a:lnTo>
                  <a:pt x="330065" y="180060"/>
                </a:lnTo>
                <a:lnTo>
                  <a:pt x="328175" y="194417"/>
                </a:lnTo>
                <a:lnTo>
                  <a:pt x="325091" y="208367"/>
                </a:lnTo>
                <a:lnTo>
                  <a:pt x="320865" y="221857"/>
                </a:lnTo>
                <a:lnTo>
                  <a:pt x="315553" y="234830"/>
                </a:lnTo>
                <a:lnTo>
                  <a:pt x="309208" y="247231"/>
                </a:lnTo>
                <a:lnTo>
                  <a:pt x="301884" y="259005"/>
                </a:lnTo>
                <a:lnTo>
                  <a:pt x="293635" y="270097"/>
                </a:lnTo>
                <a:lnTo>
                  <a:pt x="284514" y="280452"/>
                </a:lnTo>
                <a:lnTo>
                  <a:pt x="274576" y="290014"/>
                </a:lnTo>
                <a:lnTo>
                  <a:pt x="263873" y="298727"/>
                </a:lnTo>
                <a:lnTo>
                  <a:pt x="252461" y="306538"/>
                </a:lnTo>
                <a:lnTo>
                  <a:pt x="240393" y="313389"/>
                </a:lnTo>
                <a:lnTo>
                  <a:pt x="227722" y="319227"/>
                </a:lnTo>
                <a:lnTo>
                  <a:pt x="214503" y="323996"/>
                </a:lnTo>
                <a:lnTo>
                  <a:pt x="200789" y="327640"/>
                </a:lnTo>
                <a:lnTo>
                  <a:pt x="186634" y="330104"/>
                </a:lnTo>
                <a:lnTo>
                  <a:pt x="172092" y="331334"/>
                </a:lnTo>
                <a:lnTo>
                  <a:pt x="165354" y="331469"/>
                </a:lnTo>
                <a:lnTo>
                  <a:pt x="150653" y="330821"/>
                </a:lnTo>
                <a:lnTo>
                  <a:pt x="136315" y="328912"/>
                </a:lnTo>
                <a:lnTo>
                  <a:pt x="122393" y="325799"/>
                </a:lnTo>
                <a:lnTo>
                  <a:pt x="108942" y="321535"/>
                </a:lnTo>
                <a:lnTo>
                  <a:pt x="96015" y="316178"/>
                </a:lnTo>
                <a:lnTo>
                  <a:pt x="83665" y="309781"/>
                </a:lnTo>
                <a:lnTo>
                  <a:pt x="71947" y="302401"/>
                </a:lnTo>
                <a:lnTo>
                  <a:pt x="60915" y="294092"/>
                </a:lnTo>
                <a:lnTo>
                  <a:pt x="50622" y="284909"/>
                </a:lnTo>
                <a:lnTo>
                  <a:pt x="41122" y="274909"/>
                </a:lnTo>
                <a:lnTo>
                  <a:pt x="32469" y="264146"/>
                </a:lnTo>
                <a:lnTo>
                  <a:pt x="24717" y="252676"/>
                </a:lnTo>
                <a:lnTo>
                  <a:pt x="17919" y="240553"/>
                </a:lnTo>
                <a:lnTo>
                  <a:pt x="12130" y="227834"/>
                </a:lnTo>
                <a:lnTo>
                  <a:pt x="7403" y="214573"/>
                </a:lnTo>
                <a:lnTo>
                  <a:pt x="3792" y="200825"/>
                </a:lnTo>
                <a:lnTo>
                  <a:pt x="1351" y="186647"/>
                </a:lnTo>
                <a:lnTo>
                  <a:pt x="134" y="172093"/>
                </a:lnTo>
                <a:lnTo>
                  <a:pt x="0" y="165353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4066794" y="6324600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0" y="0"/>
                </a:moveTo>
                <a:lnTo>
                  <a:pt x="0" y="165353"/>
                </a:lnTo>
                <a:lnTo>
                  <a:pt x="165354" y="165353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3784854" y="6324600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0" y="0"/>
                </a:moveTo>
                <a:lnTo>
                  <a:pt x="0" y="165353"/>
                </a:lnTo>
                <a:lnTo>
                  <a:pt x="165354" y="165353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3867150" y="5873496"/>
            <a:ext cx="83057" cy="451104"/>
          </a:xfrm>
          <a:custGeom>
            <a:avLst/>
            <a:gdLst/>
            <a:ahLst/>
            <a:cxnLst/>
            <a:rect l="l" t="t" r="r" b="b"/>
            <a:pathLst>
              <a:path w="83058" h="451103">
                <a:moveTo>
                  <a:pt x="83058" y="0"/>
                </a:moveTo>
                <a:lnTo>
                  <a:pt x="0" y="451104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4149852" y="5873496"/>
            <a:ext cx="33527" cy="451104"/>
          </a:xfrm>
          <a:custGeom>
            <a:avLst/>
            <a:gdLst/>
            <a:ahLst/>
            <a:cxnLst/>
            <a:rect l="l" t="t" r="r" b="b"/>
            <a:pathLst>
              <a:path w="33527" h="451103">
                <a:moveTo>
                  <a:pt x="33527" y="0"/>
                </a:moveTo>
                <a:lnTo>
                  <a:pt x="0" y="451104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2993136" y="6324600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4" h="165353">
                <a:moveTo>
                  <a:pt x="0" y="0"/>
                </a:moveTo>
                <a:lnTo>
                  <a:pt x="0" y="165353"/>
                </a:lnTo>
                <a:lnTo>
                  <a:pt x="165354" y="165353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31814" y="5281421"/>
            <a:ext cx="131063" cy="380238"/>
          </a:xfrm>
          <a:custGeom>
            <a:avLst/>
            <a:gdLst/>
            <a:ahLst/>
            <a:cxnLst/>
            <a:rect l="l" t="t" r="r" b="b"/>
            <a:pathLst>
              <a:path w="131063" h="380238">
                <a:moveTo>
                  <a:pt x="131063" y="0"/>
                </a:moveTo>
                <a:lnTo>
                  <a:pt x="0" y="380238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5388102" y="567308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0"/>
                </a:moveTo>
                <a:lnTo>
                  <a:pt x="0" y="166116"/>
                </a:lnTo>
                <a:lnTo>
                  <a:pt x="165354" y="166116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4975098" y="567308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0"/>
                </a:moveTo>
                <a:lnTo>
                  <a:pt x="0" y="166116"/>
                </a:lnTo>
                <a:lnTo>
                  <a:pt x="165354" y="166116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4940808" y="5281422"/>
            <a:ext cx="117348" cy="391668"/>
          </a:xfrm>
          <a:custGeom>
            <a:avLst/>
            <a:gdLst/>
            <a:ahLst/>
            <a:cxnLst/>
            <a:rect l="l" t="t" r="r" b="b"/>
            <a:pathLst>
              <a:path w="117348" h="391667">
                <a:moveTo>
                  <a:pt x="0" y="0"/>
                </a:moveTo>
                <a:lnTo>
                  <a:pt x="117348" y="391668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174742" y="5281422"/>
            <a:ext cx="296418" cy="391668"/>
          </a:xfrm>
          <a:custGeom>
            <a:avLst/>
            <a:gdLst/>
            <a:ahLst/>
            <a:cxnLst/>
            <a:rect l="l" t="t" r="r" b="b"/>
            <a:pathLst>
              <a:path w="296417" h="391667">
                <a:moveTo>
                  <a:pt x="0" y="0"/>
                </a:moveTo>
                <a:lnTo>
                  <a:pt x="296418" y="391668"/>
                </a:lnTo>
              </a:path>
            </a:pathLst>
          </a:custGeom>
          <a:ln w="138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6379464" y="567308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0"/>
                </a:moveTo>
                <a:lnTo>
                  <a:pt x="0" y="166115"/>
                </a:lnTo>
                <a:lnTo>
                  <a:pt x="165354" y="166115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61760" y="5281421"/>
            <a:ext cx="34289" cy="391668"/>
          </a:xfrm>
          <a:custGeom>
            <a:avLst/>
            <a:gdLst/>
            <a:ahLst/>
            <a:cxnLst/>
            <a:rect l="l" t="t" r="r" b="b"/>
            <a:pathLst>
              <a:path w="34289" h="391667">
                <a:moveTo>
                  <a:pt x="34289" y="0"/>
                </a:moveTo>
                <a:lnTo>
                  <a:pt x="0" y="391668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553456" y="4997958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0"/>
                </a:moveTo>
                <a:lnTo>
                  <a:pt x="0" y="166116"/>
                </a:lnTo>
                <a:lnTo>
                  <a:pt x="165354" y="166116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5505450" y="4618482"/>
            <a:ext cx="130302" cy="379476"/>
          </a:xfrm>
          <a:custGeom>
            <a:avLst/>
            <a:gdLst/>
            <a:ahLst/>
            <a:cxnLst/>
            <a:rect l="l" t="t" r="r" b="b"/>
            <a:pathLst>
              <a:path w="130301" h="379475">
                <a:moveTo>
                  <a:pt x="0" y="0"/>
                </a:moveTo>
                <a:lnTo>
                  <a:pt x="130302" y="379476"/>
                </a:lnTo>
              </a:path>
            </a:pathLst>
          </a:custGeom>
          <a:ln w="1381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6379464" y="6431280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0" y="0"/>
                </a:moveTo>
                <a:lnTo>
                  <a:pt x="0" y="166115"/>
                </a:lnTo>
                <a:lnTo>
                  <a:pt x="165354" y="166115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336009" y="870487"/>
            <a:ext cx="2826139" cy="12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5062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  <a:p>
            <a:pPr marL="12700" marR="83781">
              <a:lnSpc>
                <a:spcPct val="95825"/>
              </a:lnSpc>
              <a:spcBef>
                <a:spcPts val="2274"/>
              </a:spcBef>
            </a:pPr>
            <a:r>
              <a:rPr dirty="0" smtClean="0" sz="2400" spc="0">
                <a:latin typeface="Arial"/>
                <a:cs typeface="Arial"/>
              </a:rPr>
              <a:t>Deletion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50340" y="220081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36029" y="2200814"/>
            <a:ext cx="2404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88312" y="220081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42820" y="2200814"/>
            <a:ext cx="53439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internal-node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(continued)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73706" y="3055846"/>
            <a:ext cx="749953" cy="246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dirty="0" smtClean="0" sz="1750" spc="9">
                <a:latin typeface="Arial"/>
                <a:cs typeface="Arial"/>
              </a:rPr>
              <a:t>5</a:t>
            </a:r>
            <a:r>
              <a:rPr dirty="0" smtClean="0" sz="1750" spc="0">
                <a:latin typeface="Arial"/>
                <a:cs typeface="Arial"/>
              </a:rPr>
              <a:t>1</a:t>
            </a:r>
            <a:r>
              <a:rPr dirty="0" smtClean="0" sz="1750" spc="-39">
                <a:latin typeface="Arial"/>
                <a:cs typeface="Arial"/>
              </a:rPr>
              <a:t> </a:t>
            </a:r>
            <a:r>
              <a:rPr dirty="0" smtClean="0" sz="1750" spc="50">
                <a:latin typeface="Arial"/>
                <a:cs typeface="Arial"/>
              </a:rPr>
              <a:t>w</a:t>
            </a:r>
            <a:r>
              <a:rPr dirty="0" smtClean="0" sz="1750" spc="-94">
                <a:latin typeface="Arial"/>
                <a:cs typeface="Arial"/>
              </a:rPr>
              <a:t>a</a:t>
            </a:r>
            <a:r>
              <a:rPr dirty="0" smtClean="0" sz="1750" spc="0">
                <a:latin typeface="Arial"/>
                <a:cs typeface="Arial"/>
              </a:rPr>
              <a:t>s</a:t>
            </a:r>
            <a:endParaRPr sz="17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34083" y="3055846"/>
            <a:ext cx="772197" cy="246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dirty="0" smtClean="0" sz="1750" spc="9">
                <a:latin typeface="Arial"/>
                <a:cs typeface="Arial"/>
              </a:rPr>
              <a:t>de</a:t>
            </a:r>
            <a:r>
              <a:rPr dirty="0" smtClean="0" sz="1750" spc="-59">
                <a:latin typeface="Arial"/>
                <a:cs typeface="Arial"/>
              </a:rPr>
              <a:t>l</a:t>
            </a:r>
            <a:r>
              <a:rPr dirty="0" smtClean="0" sz="1750" spc="9">
                <a:latin typeface="Arial"/>
                <a:cs typeface="Arial"/>
              </a:rPr>
              <a:t>e</a:t>
            </a:r>
            <a:r>
              <a:rPr dirty="0" smtClean="0" sz="1750" spc="64">
                <a:latin typeface="Arial"/>
                <a:cs typeface="Arial"/>
              </a:rPr>
              <a:t>t</a:t>
            </a:r>
            <a:r>
              <a:rPr dirty="0" smtClean="0" sz="1750" spc="-100">
                <a:latin typeface="Arial"/>
                <a:cs typeface="Arial"/>
              </a:rPr>
              <a:t>e</a:t>
            </a:r>
            <a:r>
              <a:rPr dirty="0" smtClean="0" sz="1750" spc="0">
                <a:latin typeface="Arial"/>
                <a:cs typeface="Arial"/>
              </a:rPr>
              <a:t>d</a:t>
            </a:r>
            <a:endParaRPr sz="17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97856" y="3055846"/>
            <a:ext cx="749424" cy="246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dirty="0" smtClean="0" sz="1750" spc="9">
                <a:latin typeface="Arial"/>
                <a:cs typeface="Arial"/>
              </a:rPr>
              <a:t>4</a:t>
            </a:r>
            <a:r>
              <a:rPr dirty="0" smtClean="0" sz="1750" spc="0">
                <a:latin typeface="Arial"/>
                <a:cs typeface="Arial"/>
              </a:rPr>
              <a:t>8</a:t>
            </a:r>
            <a:r>
              <a:rPr dirty="0" smtClean="0" sz="1750" spc="-34">
                <a:latin typeface="Arial"/>
                <a:cs typeface="Arial"/>
              </a:rPr>
              <a:t> </a:t>
            </a:r>
            <a:r>
              <a:rPr dirty="0" smtClean="0" sz="1750" spc="50">
                <a:latin typeface="Arial"/>
                <a:cs typeface="Arial"/>
              </a:rPr>
              <a:t>w</a:t>
            </a:r>
            <a:r>
              <a:rPr dirty="0" smtClean="0" sz="1750" spc="-100">
                <a:latin typeface="Arial"/>
                <a:cs typeface="Arial"/>
              </a:rPr>
              <a:t>a</a:t>
            </a:r>
            <a:r>
              <a:rPr dirty="0" smtClean="0" sz="1750" spc="0">
                <a:latin typeface="Arial"/>
                <a:cs typeface="Arial"/>
              </a:rPr>
              <a:t>s</a:t>
            </a:r>
            <a:endParaRPr sz="17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57726" y="3055846"/>
            <a:ext cx="995095" cy="246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0"/>
              </a:lnSpc>
              <a:spcBef>
                <a:spcPts val="94"/>
              </a:spcBef>
            </a:pPr>
            <a:r>
              <a:rPr dirty="0" smtClean="0" sz="1750" spc="9">
                <a:latin typeface="Arial"/>
                <a:cs typeface="Arial"/>
              </a:rPr>
              <a:t>p</a:t>
            </a:r>
            <a:r>
              <a:rPr dirty="0" smtClean="0" sz="1750" spc="-34">
                <a:latin typeface="Arial"/>
                <a:cs typeface="Arial"/>
              </a:rPr>
              <a:t>r</a:t>
            </a:r>
            <a:r>
              <a:rPr dirty="0" smtClean="0" sz="1750" spc="9">
                <a:latin typeface="Arial"/>
                <a:cs typeface="Arial"/>
              </a:rPr>
              <a:t>o</a:t>
            </a:r>
            <a:r>
              <a:rPr dirty="0" smtClean="0" sz="1750" spc="-34">
                <a:latin typeface="Arial"/>
                <a:cs typeface="Arial"/>
              </a:rPr>
              <a:t>m</a:t>
            </a:r>
            <a:r>
              <a:rPr dirty="0" smtClean="0" sz="1750" spc="9">
                <a:latin typeface="Arial"/>
                <a:cs typeface="Arial"/>
              </a:rPr>
              <a:t>o</a:t>
            </a:r>
            <a:r>
              <a:rPr dirty="0" smtClean="0" sz="1750" spc="64">
                <a:latin typeface="Arial"/>
                <a:cs typeface="Arial"/>
              </a:rPr>
              <a:t>t</a:t>
            </a:r>
            <a:r>
              <a:rPr dirty="0" smtClean="0" sz="1750" spc="9">
                <a:latin typeface="Arial"/>
                <a:cs typeface="Arial"/>
              </a:rPr>
              <a:t>ed</a:t>
            </a:r>
            <a:endParaRPr sz="17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65980" y="3119295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66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43910" y="3782235"/>
            <a:ext cx="15325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0">
                <a:latin typeface="Calibri"/>
                <a:cs typeface="Calibri"/>
              </a:rPr>
              <a:t>27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87288" y="3782235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78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83256" y="4445175"/>
            <a:ext cx="15325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0">
                <a:latin typeface="Calibri"/>
                <a:cs typeface="Calibri"/>
              </a:rPr>
              <a:t>25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05326" y="4445175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43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26634" y="4445175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74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47942" y="4445175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85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66920" y="4819166"/>
            <a:ext cx="111924" cy="204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dirty="0" smtClean="0" sz="1400" spc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53310" y="5108115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16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40684" y="5108115"/>
            <a:ext cx="15325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0">
                <a:latin typeface="Calibri"/>
                <a:cs typeface="Calibri"/>
              </a:rPr>
              <a:t>39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35272" y="5108115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48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95926" y="5108115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68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17234" y="5108115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82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77886" y="5132499"/>
            <a:ext cx="15325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0">
                <a:latin typeface="Calibri"/>
                <a:cs typeface="Calibri"/>
              </a:rPr>
              <a:t>94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5326" y="5700951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44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1502" y="5700951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49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79318" y="5771817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32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0236" y="5878497"/>
            <a:ext cx="151739" cy="13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91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0118" y="6431280"/>
            <a:ext cx="165353" cy="166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6379464" y="6431280"/>
            <a:ext cx="165353" cy="166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810506" y="6324600"/>
            <a:ext cx="164591" cy="165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348734" y="6324600"/>
            <a:ext cx="165353" cy="165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4066794" y="6324600"/>
            <a:ext cx="165353" cy="165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784854" y="6324600"/>
            <a:ext cx="165353" cy="165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420618" y="6324600"/>
            <a:ext cx="164591" cy="165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993136" y="6324600"/>
            <a:ext cx="165354" cy="165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205472" y="5661659"/>
            <a:ext cx="164592" cy="16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379464" y="5673089"/>
            <a:ext cx="165354" cy="166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048756" y="5661659"/>
            <a:ext cx="165353" cy="16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388102" y="5673089"/>
            <a:ext cx="165353" cy="166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975098" y="5673089"/>
            <a:ext cx="165353" cy="166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599688" y="5661659"/>
            <a:ext cx="165353" cy="16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663190" y="5661659"/>
            <a:ext cx="164592" cy="16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002536" y="5661659"/>
            <a:ext cx="164592" cy="165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553456" y="4997958"/>
            <a:ext cx="165353" cy="166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93136" y="4997958"/>
            <a:ext cx="165354" cy="166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336009" y="870487"/>
            <a:ext cx="2826139" cy="12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5062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  <a:p>
            <a:pPr marL="12700" marR="83781">
              <a:lnSpc>
                <a:spcPct val="95825"/>
              </a:lnSpc>
              <a:spcBef>
                <a:spcPts val="2274"/>
              </a:spcBef>
            </a:pPr>
            <a:r>
              <a:rPr dirty="0" smtClean="0" sz="2400" spc="0">
                <a:latin typeface="Arial"/>
                <a:cs typeface="Arial"/>
              </a:rPr>
              <a:t>Deletion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340" y="223739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6029" y="2237390"/>
            <a:ext cx="7181865" cy="2671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First,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find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r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largest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12760">
              <a:lnSpc>
                <a:spcPct val="100041"/>
              </a:lnSpc>
            </a:pP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strictly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’s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called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predecessor</a:t>
            </a:r>
            <a:r>
              <a:rPr dirty="0" smtClean="0" sz="2400" spc="2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ordering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which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rightmost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’s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left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578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r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replace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60" marR="459790" indent="-60">
              <a:lnSpc>
                <a:spcPct val="100041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Since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r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rightmost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’s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left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does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have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right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child.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only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left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3773582"/>
            <a:ext cx="240588" cy="769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5017166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029" y="5017166"/>
            <a:ext cx="42227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r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2139" y="5017166"/>
            <a:ext cx="27829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subtree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rooted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’s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36089" y="5382926"/>
            <a:ext cx="48299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left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promoted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’s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position.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376928" y="2580893"/>
            <a:ext cx="305562" cy="306324"/>
          </a:xfrm>
          <a:custGeom>
            <a:avLst/>
            <a:gdLst/>
            <a:ahLst/>
            <a:cxnLst/>
            <a:rect l="l" t="t" r="r" b="b"/>
            <a:pathLst>
              <a:path w="305562" h="306324">
                <a:moveTo>
                  <a:pt x="0" y="153162"/>
                </a:moveTo>
                <a:lnTo>
                  <a:pt x="699" y="138423"/>
                </a:lnTo>
                <a:lnTo>
                  <a:pt x="2756" y="124081"/>
                </a:lnTo>
                <a:lnTo>
                  <a:pt x="6104" y="110198"/>
                </a:lnTo>
                <a:lnTo>
                  <a:pt x="10679" y="96839"/>
                </a:lnTo>
                <a:lnTo>
                  <a:pt x="16416" y="84069"/>
                </a:lnTo>
                <a:lnTo>
                  <a:pt x="23249" y="71950"/>
                </a:lnTo>
                <a:lnTo>
                  <a:pt x="31114" y="60547"/>
                </a:lnTo>
                <a:lnTo>
                  <a:pt x="39946" y="49925"/>
                </a:lnTo>
                <a:lnTo>
                  <a:pt x="49679" y="40146"/>
                </a:lnTo>
                <a:lnTo>
                  <a:pt x="60249" y="31276"/>
                </a:lnTo>
                <a:lnTo>
                  <a:pt x="71590" y="23379"/>
                </a:lnTo>
                <a:lnTo>
                  <a:pt x="83639" y="16518"/>
                </a:lnTo>
                <a:lnTo>
                  <a:pt x="96329" y="10757"/>
                </a:lnTo>
                <a:lnTo>
                  <a:pt x="109596" y="6160"/>
                </a:lnTo>
                <a:lnTo>
                  <a:pt x="123374" y="2793"/>
                </a:lnTo>
                <a:lnTo>
                  <a:pt x="137600" y="718"/>
                </a:lnTo>
                <a:lnTo>
                  <a:pt x="152207" y="0"/>
                </a:lnTo>
                <a:lnTo>
                  <a:pt x="152400" y="0"/>
                </a:lnTo>
                <a:lnTo>
                  <a:pt x="167102" y="696"/>
                </a:lnTo>
                <a:lnTo>
                  <a:pt x="181410" y="2744"/>
                </a:lnTo>
                <a:lnTo>
                  <a:pt x="195261" y="6079"/>
                </a:lnTo>
                <a:lnTo>
                  <a:pt x="208592" y="10638"/>
                </a:lnTo>
                <a:lnTo>
                  <a:pt x="221338" y="16357"/>
                </a:lnTo>
                <a:lnTo>
                  <a:pt x="233436" y="23173"/>
                </a:lnTo>
                <a:lnTo>
                  <a:pt x="244822" y="31021"/>
                </a:lnTo>
                <a:lnTo>
                  <a:pt x="255433" y="39840"/>
                </a:lnTo>
                <a:lnTo>
                  <a:pt x="265206" y="49564"/>
                </a:lnTo>
                <a:lnTo>
                  <a:pt x="274076" y="60130"/>
                </a:lnTo>
                <a:lnTo>
                  <a:pt x="281980" y="71475"/>
                </a:lnTo>
                <a:lnTo>
                  <a:pt x="288855" y="83535"/>
                </a:lnTo>
                <a:lnTo>
                  <a:pt x="294636" y="96247"/>
                </a:lnTo>
                <a:lnTo>
                  <a:pt x="299261" y="109547"/>
                </a:lnTo>
                <a:lnTo>
                  <a:pt x="302665" y="123371"/>
                </a:lnTo>
                <a:lnTo>
                  <a:pt x="304786" y="137656"/>
                </a:lnTo>
                <a:lnTo>
                  <a:pt x="305559" y="152338"/>
                </a:lnTo>
                <a:lnTo>
                  <a:pt x="305562" y="153162"/>
                </a:lnTo>
                <a:lnTo>
                  <a:pt x="304865" y="167864"/>
                </a:lnTo>
                <a:lnTo>
                  <a:pt x="302817" y="182172"/>
                </a:lnTo>
                <a:lnTo>
                  <a:pt x="299482" y="196023"/>
                </a:lnTo>
                <a:lnTo>
                  <a:pt x="294923" y="209354"/>
                </a:lnTo>
                <a:lnTo>
                  <a:pt x="289204" y="222100"/>
                </a:lnTo>
                <a:lnTo>
                  <a:pt x="282388" y="234198"/>
                </a:lnTo>
                <a:lnTo>
                  <a:pt x="274540" y="245584"/>
                </a:lnTo>
                <a:lnTo>
                  <a:pt x="265721" y="256195"/>
                </a:lnTo>
                <a:lnTo>
                  <a:pt x="255997" y="265968"/>
                </a:lnTo>
                <a:lnTo>
                  <a:pt x="245431" y="274838"/>
                </a:lnTo>
                <a:lnTo>
                  <a:pt x="234086" y="282742"/>
                </a:lnTo>
                <a:lnTo>
                  <a:pt x="222026" y="289617"/>
                </a:lnTo>
                <a:lnTo>
                  <a:pt x="209314" y="295398"/>
                </a:lnTo>
                <a:lnTo>
                  <a:pt x="196014" y="300023"/>
                </a:lnTo>
                <a:lnTo>
                  <a:pt x="182190" y="303427"/>
                </a:lnTo>
                <a:lnTo>
                  <a:pt x="167905" y="305548"/>
                </a:lnTo>
                <a:lnTo>
                  <a:pt x="153223" y="306321"/>
                </a:lnTo>
                <a:lnTo>
                  <a:pt x="152400" y="306324"/>
                </a:lnTo>
                <a:lnTo>
                  <a:pt x="137788" y="305623"/>
                </a:lnTo>
                <a:lnTo>
                  <a:pt x="123557" y="303566"/>
                </a:lnTo>
                <a:lnTo>
                  <a:pt x="109772" y="300214"/>
                </a:lnTo>
                <a:lnTo>
                  <a:pt x="96498" y="295634"/>
                </a:lnTo>
                <a:lnTo>
                  <a:pt x="83800" y="289888"/>
                </a:lnTo>
                <a:lnTo>
                  <a:pt x="71743" y="283041"/>
                </a:lnTo>
                <a:lnTo>
                  <a:pt x="60392" y="275156"/>
                </a:lnTo>
                <a:lnTo>
                  <a:pt x="49811" y="266298"/>
                </a:lnTo>
                <a:lnTo>
                  <a:pt x="40067" y="256531"/>
                </a:lnTo>
                <a:lnTo>
                  <a:pt x="31223" y="245920"/>
                </a:lnTo>
                <a:lnTo>
                  <a:pt x="23345" y="234527"/>
                </a:lnTo>
                <a:lnTo>
                  <a:pt x="16498" y="222417"/>
                </a:lnTo>
                <a:lnTo>
                  <a:pt x="10747" y="209654"/>
                </a:lnTo>
                <a:lnTo>
                  <a:pt x="6156" y="196303"/>
                </a:lnTo>
                <a:lnTo>
                  <a:pt x="2792" y="182426"/>
                </a:lnTo>
                <a:lnTo>
                  <a:pt x="718" y="168090"/>
                </a:lnTo>
                <a:lnTo>
                  <a:pt x="0" y="153356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156204" y="3193541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0" y="153162"/>
                </a:moveTo>
                <a:lnTo>
                  <a:pt x="692" y="138423"/>
                </a:lnTo>
                <a:lnTo>
                  <a:pt x="2728" y="124081"/>
                </a:lnTo>
                <a:lnTo>
                  <a:pt x="6046" y="110198"/>
                </a:lnTo>
                <a:lnTo>
                  <a:pt x="10583" y="96839"/>
                </a:lnTo>
                <a:lnTo>
                  <a:pt x="16276" y="84069"/>
                </a:lnTo>
                <a:lnTo>
                  <a:pt x="23065" y="71950"/>
                </a:lnTo>
                <a:lnTo>
                  <a:pt x="30886" y="60547"/>
                </a:lnTo>
                <a:lnTo>
                  <a:pt x="39678" y="49925"/>
                </a:lnTo>
                <a:lnTo>
                  <a:pt x="49377" y="40146"/>
                </a:lnTo>
                <a:lnTo>
                  <a:pt x="59923" y="31276"/>
                </a:lnTo>
                <a:lnTo>
                  <a:pt x="71253" y="23379"/>
                </a:lnTo>
                <a:lnTo>
                  <a:pt x="83304" y="16518"/>
                </a:lnTo>
                <a:lnTo>
                  <a:pt x="96014" y="10757"/>
                </a:lnTo>
                <a:lnTo>
                  <a:pt x="109322" y="6160"/>
                </a:lnTo>
                <a:lnTo>
                  <a:pt x="123164" y="2793"/>
                </a:lnTo>
                <a:lnTo>
                  <a:pt x="137479" y="718"/>
                </a:lnTo>
                <a:lnTo>
                  <a:pt x="152205" y="0"/>
                </a:lnTo>
                <a:lnTo>
                  <a:pt x="152400" y="0"/>
                </a:lnTo>
                <a:lnTo>
                  <a:pt x="167130" y="700"/>
                </a:lnTo>
                <a:lnTo>
                  <a:pt x="181451" y="2757"/>
                </a:lnTo>
                <a:lnTo>
                  <a:pt x="195300" y="6109"/>
                </a:lnTo>
                <a:lnTo>
                  <a:pt x="208615" y="10689"/>
                </a:lnTo>
                <a:lnTo>
                  <a:pt x="221334" y="16435"/>
                </a:lnTo>
                <a:lnTo>
                  <a:pt x="233394" y="23282"/>
                </a:lnTo>
                <a:lnTo>
                  <a:pt x="244733" y="31167"/>
                </a:lnTo>
                <a:lnTo>
                  <a:pt x="255289" y="40025"/>
                </a:lnTo>
                <a:lnTo>
                  <a:pt x="265000" y="49792"/>
                </a:lnTo>
                <a:lnTo>
                  <a:pt x="273804" y="60403"/>
                </a:lnTo>
                <a:lnTo>
                  <a:pt x="281639" y="71796"/>
                </a:lnTo>
                <a:lnTo>
                  <a:pt x="288441" y="83906"/>
                </a:lnTo>
                <a:lnTo>
                  <a:pt x="294149" y="96669"/>
                </a:lnTo>
                <a:lnTo>
                  <a:pt x="298702" y="110020"/>
                </a:lnTo>
                <a:lnTo>
                  <a:pt x="302036" y="123897"/>
                </a:lnTo>
                <a:lnTo>
                  <a:pt x="304089" y="138233"/>
                </a:lnTo>
                <a:lnTo>
                  <a:pt x="304799" y="152967"/>
                </a:lnTo>
                <a:lnTo>
                  <a:pt x="304800" y="153162"/>
                </a:lnTo>
                <a:lnTo>
                  <a:pt x="304107" y="167900"/>
                </a:lnTo>
                <a:lnTo>
                  <a:pt x="302071" y="182242"/>
                </a:lnTo>
                <a:lnTo>
                  <a:pt x="298753" y="196125"/>
                </a:lnTo>
                <a:lnTo>
                  <a:pt x="294216" y="209484"/>
                </a:lnTo>
                <a:lnTo>
                  <a:pt x="288523" y="222254"/>
                </a:lnTo>
                <a:lnTo>
                  <a:pt x="281734" y="234373"/>
                </a:lnTo>
                <a:lnTo>
                  <a:pt x="273913" y="245776"/>
                </a:lnTo>
                <a:lnTo>
                  <a:pt x="265121" y="256398"/>
                </a:lnTo>
                <a:lnTo>
                  <a:pt x="255422" y="266177"/>
                </a:lnTo>
                <a:lnTo>
                  <a:pt x="244876" y="275047"/>
                </a:lnTo>
                <a:lnTo>
                  <a:pt x="233546" y="282944"/>
                </a:lnTo>
                <a:lnTo>
                  <a:pt x="221495" y="289805"/>
                </a:lnTo>
                <a:lnTo>
                  <a:pt x="208785" y="295566"/>
                </a:lnTo>
                <a:lnTo>
                  <a:pt x="195477" y="300163"/>
                </a:lnTo>
                <a:lnTo>
                  <a:pt x="181635" y="303530"/>
                </a:lnTo>
                <a:lnTo>
                  <a:pt x="167320" y="305605"/>
                </a:lnTo>
                <a:lnTo>
                  <a:pt x="152594" y="306323"/>
                </a:lnTo>
                <a:lnTo>
                  <a:pt x="152400" y="306324"/>
                </a:lnTo>
                <a:lnTo>
                  <a:pt x="137669" y="305623"/>
                </a:lnTo>
                <a:lnTo>
                  <a:pt x="123348" y="303566"/>
                </a:lnTo>
                <a:lnTo>
                  <a:pt x="109499" y="300214"/>
                </a:lnTo>
                <a:lnTo>
                  <a:pt x="96184" y="295634"/>
                </a:lnTo>
                <a:lnTo>
                  <a:pt x="83465" y="289888"/>
                </a:lnTo>
                <a:lnTo>
                  <a:pt x="71405" y="283041"/>
                </a:lnTo>
                <a:lnTo>
                  <a:pt x="60066" y="275156"/>
                </a:lnTo>
                <a:lnTo>
                  <a:pt x="49510" y="266298"/>
                </a:lnTo>
                <a:lnTo>
                  <a:pt x="39799" y="256531"/>
                </a:lnTo>
                <a:lnTo>
                  <a:pt x="30995" y="245920"/>
                </a:lnTo>
                <a:lnTo>
                  <a:pt x="23160" y="234527"/>
                </a:lnTo>
                <a:lnTo>
                  <a:pt x="16358" y="222417"/>
                </a:lnTo>
                <a:lnTo>
                  <a:pt x="10650" y="209654"/>
                </a:lnTo>
                <a:lnTo>
                  <a:pt x="6097" y="196303"/>
                </a:lnTo>
                <a:lnTo>
                  <a:pt x="2763" y="182426"/>
                </a:lnTo>
                <a:lnTo>
                  <a:pt x="710" y="168090"/>
                </a:lnTo>
                <a:lnTo>
                  <a:pt x="0" y="153356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416808" y="2842259"/>
            <a:ext cx="1005078" cy="396240"/>
          </a:xfrm>
          <a:custGeom>
            <a:avLst/>
            <a:gdLst/>
            <a:ahLst/>
            <a:cxnLst/>
            <a:rect l="l" t="t" r="r" b="b"/>
            <a:pathLst>
              <a:path w="1005077" h="396239">
                <a:moveTo>
                  <a:pt x="1005077" y="0"/>
                </a:moveTo>
                <a:lnTo>
                  <a:pt x="0" y="396240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598413" y="3193541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0" y="153162"/>
                </a:moveTo>
                <a:lnTo>
                  <a:pt x="710" y="168090"/>
                </a:lnTo>
                <a:lnTo>
                  <a:pt x="2763" y="182426"/>
                </a:lnTo>
                <a:lnTo>
                  <a:pt x="6097" y="196303"/>
                </a:lnTo>
                <a:lnTo>
                  <a:pt x="10650" y="209654"/>
                </a:lnTo>
                <a:lnTo>
                  <a:pt x="16358" y="222417"/>
                </a:lnTo>
                <a:lnTo>
                  <a:pt x="23160" y="234527"/>
                </a:lnTo>
                <a:lnTo>
                  <a:pt x="30995" y="245920"/>
                </a:lnTo>
                <a:lnTo>
                  <a:pt x="39799" y="256531"/>
                </a:lnTo>
                <a:lnTo>
                  <a:pt x="49510" y="266298"/>
                </a:lnTo>
                <a:lnTo>
                  <a:pt x="60066" y="275156"/>
                </a:lnTo>
                <a:lnTo>
                  <a:pt x="71405" y="283041"/>
                </a:lnTo>
                <a:lnTo>
                  <a:pt x="83465" y="289888"/>
                </a:lnTo>
                <a:lnTo>
                  <a:pt x="96184" y="295634"/>
                </a:lnTo>
                <a:lnTo>
                  <a:pt x="109499" y="300214"/>
                </a:lnTo>
                <a:lnTo>
                  <a:pt x="123348" y="303566"/>
                </a:lnTo>
                <a:lnTo>
                  <a:pt x="137669" y="305623"/>
                </a:lnTo>
                <a:lnTo>
                  <a:pt x="152400" y="306324"/>
                </a:lnTo>
                <a:lnTo>
                  <a:pt x="152592" y="306323"/>
                </a:lnTo>
                <a:lnTo>
                  <a:pt x="167199" y="305605"/>
                </a:lnTo>
                <a:lnTo>
                  <a:pt x="181425" y="303530"/>
                </a:lnTo>
                <a:lnTo>
                  <a:pt x="195203" y="300163"/>
                </a:lnTo>
                <a:lnTo>
                  <a:pt x="208470" y="295566"/>
                </a:lnTo>
                <a:lnTo>
                  <a:pt x="221160" y="289805"/>
                </a:lnTo>
                <a:lnTo>
                  <a:pt x="233209" y="282944"/>
                </a:lnTo>
                <a:lnTo>
                  <a:pt x="244550" y="275047"/>
                </a:lnTo>
                <a:lnTo>
                  <a:pt x="255120" y="266177"/>
                </a:lnTo>
                <a:lnTo>
                  <a:pt x="264853" y="256398"/>
                </a:lnTo>
                <a:lnTo>
                  <a:pt x="273685" y="245776"/>
                </a:lnTo>
                <a:lnTo>
                  <a:pt x="281550" y="234373"/>
                </a:lnTo>
                <a:lnTo>
                  <a:pt x="288383" y="222254"/>
                </a:lnTo>
                <a:lnTo>
                  <a:pt x="294120" y="209484"/>
                </a:lnTo>
                <a:lnTo>
                  <a:pt x="298695" y="196125"/>
                </a:lnTo>
                <a:lnTo>
                  <a:pt x="302043" y="182242"/>
                </a:lnTo>
                <a:lnTo>
                  <a:pt x="304100" y="167900"/>
                </a:lnTo>
                <a:lnTo>
                  <a:pt x="304800" y="153162"/>
                </a:lnTo>
                <a:lnTo>
                  <a:pt x="304799" y="152967"/>
                </a:lnTo>
                <a:lnTo>
                  <a:pt x="304081" y="138233"/>
                </a:lnTo>
                <a:lnTo>
                  <a:pt x="302007" y="123897"/>
                </a:lnTo>
                <a:lnTo>
                  <a:pt x="298643" y="110020"/>
                </a:lnTo>
                <a:lnTo>
                  <a:pt x="294052" y="96669"/>
                </a:lnTo>
                <a:lnTo>
                  <a:pt x="288301" y="83906"/>
                </a:lnTo>
                <a:lnTo>
                  <a:pt x="281454" y="71796"/>
                </a:lnTo>
                <a:lnTo>
                  <a:pt x="273576" y="60403"/>
                </a:lnTo>
                <a:lnTo>
                  <a:pt x="264732" y="49792"/>
                </a:lnTo>
                <a:lnTo>
                  <a:pt x="254988" y="40025"/>
                </a:lnTo>
                <a:lnTo>
                  <a:pt x="244407" y="31167"/>
                </a:lnTo>
                <a:lnTo>
                  <a:pt x="233056" y="23282"/>
                </a:lnTo>
                <a:lnTo>
                  <a:pt x="220999" y="16435"/>
                </a:lnTo>
                <a:lnTo>
                  <a:pt x="208301" y="10689"/>
                </a:lnTo>
                <a:lnTo>
                  <a:pt x="195027" y="6109"/>
                </a:lnTo>
                <a:lnTo>
                  <a:pt x="181242" y="2757"/>
                </a:lnTo>
                <a:lnTo>
                  <a:pt x="167011" y="700"/>
                </a:lnTo>
                <a:lnTo>
                  <a:pt x="152400" y="0"/>
                </a:lnTo>
                <a:lnTo>
                  <a:pt x="152205" y="0"/>
                </a:lnTo>
                <a:lnTo>
                  <a:pt x="137479" y="718"/>
                </a:lnTo>
                <a:lnTo>
                  <a:pt x="123164" y="2793"/>
                </a:lnTo>
                <a:lnTo>
                  <a:pt x="109322" y="6160"/>
                </a:lnTo>
                <a:lnTo>
                  <a:pt x="96014" y="10757"/>
                </a:lnTo>
                <a:lnTo>
                  <a:pt x="83304" y="16518"/>
                </a:lnTo>
                <a:lnTo>
                  <a:pt x="71253" y="23379"/>
                </a:lnTo>
                <a:lnTo>
                  <a:pt x="59923" y="31276"/>
                </a:lnTo>
                <a:lnTo>
                  <a:pt x="49377" y="40146"/>
                </a:lnTo>
                <a:lnTo>
                  <a:pt x="39678" y="49925"/>
                </a:lnTo>
                <a:lnTo>
                  <a:pt x="30886" y="60547"/>
                </a:lnTo>
                <a:lnTo>
                  <a:pt x="23065" y="71950"/>
                </a:lnTo>
                <a:lnTo>
                  <a:pt x="16276" y="84069"/>
                </a:lnTo>
                <a:lnTo>
                  <a:pt x="10583" y="96839"/>
                </a:lnTo>
                <a:lnTo>
                  <a:pt x="6046" y="110198"/>
                </a:lnTo>
                <a:lnTo>
                  <a:pt x="2728" y="124081"/>
                </a:lnTo>
                <a:lnTo>
                  <a:pt x="692" y="138423"/>
                </a:lnTo>
                <a:lnTo>
                  <a:pt x="0" y="153162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598413" y="3193541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0" y="153162"/>
                </a:moveTo>
                <a:lnTo>
                  <a:pt x="692" y="138423"/>
                </a:lnTo>
                <a:lnTo>
                  <a:pt x="2728" y="124081"/>
                </a:lnTo>
                <a:lnTo>
                  <a:pt x="6046" y="110198"/>
                </a:lnTo>
                <a:lnTo>
                  <a:pt x="10583" y="96839"/>
                </a:lnTo>
                <a:lnTo>
                  <a:pt x="16276" y="84069"/>
                </a:lnTo>
                <a:lnTo>
                  <a:pt x="23065" y="71950"/>
                </a:lnTo>
                <a:lnTo>
                  <a:pt x="30886" y="60547"/>
                </a:lnTo>
                <a:lnTo>
                  <a:pt x="39678" y="49925"/>
                </a:lnTo>
                <a:lnTo>
                  <a:pt x="49377" y="40146"/>
                </a:lnTo>
                <a:lnTo>
                  <a:pt x="59923" y="31276"/>
                </a:lnTo>
                <a:lnTo>
                  <a:pt x="71253" y="23379"/>
                </a:lnTo>
                <a:lnTo>
                  <a:pt x="83304" y="16518"/>
                </a:lnTo>
                <a:lnTo>
                  <a:pt x="96014" y="10757"/>
                </a:lnTo>
                <a:lnTo>
                  <a:pt x="109322" y="6160"/>
                </a:lnTo>
                <a:lnTo>
                  <a:pt x="123164" y="2793"/>
                </a:lnTo>
                <a:lnTo>
                  <a:pt x="137479" y="718"/>
                </a:lnTo>
                <a:lnTo>
                  <a:pt x="152205" y="0"/>
                </a:lnTo>
                <a:lnTo>
                  <a:pt x="152400" y="0"/>
                </a:lnTo>
                <a:lnTo>
                  <a:pt x="167011" y="700"/>
                </a:lnTo>
                <a:lnTo>
                  <a:pt x="181242" y="2757"/>
                </a:lnTo>
                <a:lnTo>
                  <a:pt x="195027" y="6109"/>
                </a:lnTo>
                <a:lnTo>
                  <a:pt x="208301" y="10689"/>
                </a:lnTo>
                <a:lnTo>
                  <a:pt x="220999" y="16435"/>
                </a:lnTo>
                <a:lnTo>
                  <a:pt x="233056" y="23282"/>
                </a:lnTo>
                <a:lnTo>
                  <a:pt x="244407" y="31167"/>
                </a:lnTo>
                <a:lnTo>
                  <a:pt x="254988" y="40025"/>
                </a:lnTo>
                <a:lnTo>
                  <a:pt x="264732" y="49792"/>
                </a:lnTo>
                <a:lnTo>
                  <a:pt x="273576" y="60403"/>
                </a:lnTo>
                <a:lnTo>
                  <a:pt x="281454" y="71796"/>
                </a:lnTo>
                <a:lnTo>
                  <a:pt x="288301" y="83906"/>
                </a:lnTo>
                <a:lnTo>
                  <a:pt x="294052" y="96669"/>
                </a:lnTo>
                <a:lnTo>
                  <a:pt x="298643" y="110020"/>
                </a:lnTo>
                <a:lnTo>
                  <a:pt x="302007" y="123897"/>
                </a:lnTo>
                <a:lnTo>
                  <a:pt x="304081" y="138233"/>
                </a:lnTo>
                <a:lnTo>
                  <a:pt x="304799" y="152967"/>
                </a:lnTo>
                <a:lnTo>
                  <a:pt x="304800" y="153162"/>
                </a:lnTo>
                <a:lnTo>
                  <a:pt x="304100" y="167900"/>
                </a:lnTo>
                <a:lnTo>
                  <a:pt x="302043" y="182242"/>
                </a:lnTo>
                <a:lnTo>
                  <a:pt x="298695" y="196125"/>
                </a:lnTo>
                <a:lnTo>
                  <a:pt x="294120" y="209484"/>
                </a:lnTo>
                <a:lnTo>
                  <a:pt x="288383" y="222254"/>
                </a:lnTo>
                <a:lnTo>
                  <a:pt x="281550" y="234373"/>
                </a:lnTo>
                <a:lnTo>
                  <a:pt x="273685" y="245776"/>
                </a:lnTo>
                <a:lnTo>
                  <a:pt x="264853" y="256398"/>
                </a:lnTo>
                <a:lnTo>
                  <a:pt x="255120" y="266177"/>
                </a:lnTo>
                <a:lnTo>
                  <a:pt x="244550" y="275047"/>
                </a:lnTo>
                <a:lnTo>
                  <a:pt x="233209" y="282944"/>
                </a:lnTo>
                <a:lnTo>
                  <a:pt x="221160" y="289805"/>
                </a:lnTo>
                <a:lnTo>
                  <a:pt x="208470" y="295566"/>
                </a:lnTo>
                <a:lnTo>
                  <a:pt x="195203" y="300163"/>
                </a:lnTo>
                <a:lnTo>
                  <a:pt x="181425" y="303530"/>
                </a:lnTo>
                <a:lnTo>
                  <a:pt x="167199" y="305605"/>
                </a:lnTo>
                <a:lnTo>
                  <a:pt x="152592" y="306323"/>
                </a:lnTo>
                <a:lnTo>
                  <a:pt x="152400" y="306324"/>
                </a:lnTo>
                <a:lnTo>
                  <a:pt x="137669" y="305623"/>
                </a:lnTo>
                <a:lnTo>
                  <a:pt x="123348" y="303566"/>
                </a:lnTo>
                <a:lnTo>
                  <a:pt x="109499" y="300214"/>
                </a:lnTo>
                <a:lnTo>
                  <a:pt x="96184" y="295634"/>
                </a:lnTo>
                <a:lnTo>
                  <a:pt x="83465" y="289888"/>
                </a:lnTo>
                <a:lnTo>
                  <a:pt x="71405" y="283041"/>
                </a:lnTo>
                <a:lnTo>
                  <a:pt x="60066" y="275156"/>
                </a:lnTo>
                <a:lnTo>
                  <a:pt x="49510" y="266298"/>
                </a:lnTo>
                <a:lnTo>
                  <a:pt x="39799" y="256531"/>
                </a:lnTo>
                <a:lnTo>
                  <a:pt x="30995" y="245920"/>
                </a:lnTo>
                <a:lnTo>
                  <a:pt x="23160" y="234527"/>
                </a:lnTo>
                <a:lnTo>
                  <a:pt x="16358" y="222417"/>
                </a:lnTo>
                <a:lnTo>
                  <a:pt x="10650" y="209654"/>
                </a:lnTo>
                <a:lnTo>
                  <a:pt x="6097" y="196303"/>
                </a:lnTo>
                <a:lnTo>
                  <a:pt x="2763" y="182426"/>
                </a:lnTo>
                <a:lnTo>
                  <a:pt x="710" y="168090"/>
                </a:lnTo>
                <a:lnTo>
                  <a:pt x="0" y="153356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637532" y="2842259"/>
            <a:ext cx="1005078" cy="396239"/>
          </a:xfrm>
          <a:custGeom>
            <a:avLst/>
            <a:gdLst/>
            <a:ahLst/>
            <a:cxnLst/>
            <a:rect l="l" t="t" r="r" b="b"/>
            <a:pathLst>
              <a:path w="1005077" h="396239">
                <a:moveTo>
                  <a:pt x="0" y="0"/>
                </a:moveTo>
                <a:lnTo>
                  <a:pt x="1005078" y="396239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545842" y="3806190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0" y="153162"/>
                </a:moveTo>
                <a:lnTo>
                  <a:pt x="692" y="138423"/>
                </a:lnTo>
                <a:lnTo>
                  <a:pt x="2728" y="124081"/>
                </a:lnTo>
                <a:lnTo>
                  <a:pt x="6046" y="110198"/>
                </a:lnTo>
                <a:lnTo>
                  <a:pt x="10583" y="96839"/>
                </a:lnTo>
                <a:lnTo>
                  <a:pt x="16276" y="84069"/>
                </a:lnTo>
                <a:lnTo>
                  <a:pt x="23065" y="71950"/>
                </a:lnTo>
                <a:lnTo>
                  <a:pt x="30886" y="60547"/>
                </a:lnTo>
                <a:lnTo>
                  <a:pt x="39678" y="49925"/>
                </a:lnTo>
                <a:lnTo>
                  <a:pt x="49377" y="40146"/>
                </a:lnTo>
                <a:lnTo>
                  <a:pt x="59923" y="31276"/>
                </a:lnTo>
                <a:lnTo>
                  <a:pt x="71253" y="23379"/>
                </a:lnTo>
                <a:lnTo>
                  <a:pt x="83304" y="16518"/>
                </a:lnTo>
                <a:lnTo>
                  <a:pt x="96014" y="10757"/>
                </a:lnTo>
                <a:lnTo>
                  <a:pt x="109322" y="6160"/>
                </a:lnTo>
                <a:lnTo>
                  <a:pt x="123164" y="2793"/>
                </a:lnTo>
                <a:lnTo>
                  <a:pt x="137479" y="718"/>
                </a:lnTo>
                <a:lnTo>
                  <a:pt x="152205" y="0"/>
                </a:lnTo>
                <a:lnTo>
                  <a:pt x="152400" y="0"/>
                </a:lnTo>
                <a:lnTo>
                  <a:pt x="167130" y="700"/>
                </a:lnTo>
                <a:lnTo>
                  <a:pt x="181451" y="2757"/>
                </a:lnTo>
                <a:lnTo>
                  <a:pt x="195300" y="6109"/>
                </a:lnTo>
                <a:lnTo>
                  <a:pt x="208615" y="10689"/>
                </a:lnTo>
                <a:lnTo>
                  <a:pt x="221334" y="16435"/>
                </a:lnTo>
                <a:lnTo>
                  <a:pt x="233394" y="23282"/>
                </a:lnTo>
                <a:lnTo>
                  <a:pt x="244733" y="31167"/>
                </a:lnTo>
                <a:lnTo>
                  <a:pt x="255289" y="40025"/>
                </a:lnTo>
                <a:lnTo>
                  <a:pt x="265000" y="49792"/>
                </a:lnTo>
                <a:lnTo>
                  <a:pt x="273804" y="60403"/>
                </a:lnTo>
                <a:lnTo>
                  <a:pt x="281639" y="71796"/>
                </a:lnTo>
                <a:lnTo>
                  <a:pt x="288441" y="83906"/>
                </a:lnTo>
                <a:lnTo>
                  <a:pt x="294149" y="96669"/>
                </a:lnTo>
                <a:lnTo>
                  <a:pt x="298702" y="110020"/>
                </a:lnTo>
                <a:lnTo>
                  <a:pt x="302036" y="123897"/>
                </a:lnTo>
                <a:lnTo>
                  <a:pt x="304089" y="138233"/>
                </a:lnTo>
                <a:lnTo>
                  <a:pt x="304799" y="152967"/>
                </a:lnTo>
                <a:lnTo>
                  <a:pt x="304800" y="153162"/>
                </a:lnTo>
                <a:lnTo>
                  <a:pt x="304107" y="167900"/>
                </a:lnTo>
                <a:lnTo>
                  <a:pt x="302071" y="182242"/>
                </a:lnTo>
                <a:lnTo>
                  <a:pt x="298753" y="196125"/>
                </a:lnTo>
                <a:lnTo>
                  <a:pt x="294216" y="209484"/>
                </a:lnTo>
                <a:lnTo>
                  <a:pt x="288523" y="222254"/>
                </a:lnTo>
                <a:lnTo>
                  <a:pt x="281734" y="234373"/>
                </a:lnTo>
                <a:lnTo>
                  <a:pt x="273913" y="245776"/>
                </a:lnTo>
                <a:lnTo>
                  <a:pt x="265121" y="256398"/>
                </a:lnTo>
                <a:lnTo>
                  <a:pt x="255422" y="266177"/>
                </a:lnTo>
                <a:lnTo>
                  <a:pt x="244876" y="275047"/>
                </a:lnTo>
                <a:lnTo>
                  <a:pt x="233546" y="282944"/>
                </a:lnTo>
                <a:lnTo>
                  <a:pt x="221495" y="289805"/>
                </a:lnTo>
                <a:lnTo>
                  <a:pt x="208785" y="295566"/>
                </a:lnTo>
                <a:lnTo>
                  <a:pt x="195477" y="300163"/>
                </a:lnTo>
                <a:lnTo>
                  <a:pt x="181635" y="303530"/>
                </a:lnTo>
                <a:lnTo>
                  <a:pt x="167320" y="305605"/>
                </a:lnTo>
                <a:lnTo>
                  <a:pt x="152594" y="306323"/>
                </a:lnTo>
                <a:lnTo>
                  <a:pt x="152400" y="306324"/>
                </a:lnTo>
                <a:lnTo>
                  <a:pt x="137669" y="305623"/>
                </a:lnTo>
                <a:lnTo>
                  <a:pt x="123348" y="303566"/>
                </a:lnTo>
                <a:lnTo>
                  <a:pt x="109499" y="300214"/>
                </a:lnTo>
                <a:lnTo>
                  <a:pt x="96184" y="295634"/>
                </a:lnTo>
                <a:lnTo>
                  <a:pt x="83465" y="289888"/>
                </a:lnTo>
                <a:lnTo>
                  <a:pt x="71405" y="283041"/>
                </a:lnTo>
                <a:lnTo>
                  <a:pt x="60066" y="275156"/>
                </a:lnTo>
                <a:lnTo>
                  <a:pt x="49510" y="266298"/>
                </a:lnTo>
                <a:lnTo>
                  <a:pt x="39799" y="256531"/>
                </a:lnTo>
                <a:lnTo>
                  <a:pt x="30995" y="245920"/>
                </a:lnTo>
                <a:lnTo>
                  <a:pt x="23160" y="234527"/>
                </a:lnTo>
                <a:lnTo>
                  <a:pt x="16358" y="222417"/>
                </a:lnTo>
                <a:lnTo>
                  <a:pt x="10650" y="209654"/>
                </a:lnTo>
                <a:lnTo>
                  <a:pt x="6097" y="196303"/>
                </a:lnTo>
                <a:lnTo>
                  <a:pt x="2763" y="182426"/>
                </a:lnTo>
                <a:lnTo>
                  <a:pt x="710" y="168090"/>
                </a:lnTo>
                <a:lnTo>
                  <a:pt x="0" y="153356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698242" y="3454908"/>
            <a:ext cx="502158" cy="351282"/>
          </a:xfrm>
          <a:custGeom>
            <a:avLst/>
            <a:gdLst/>
            <a:ahLst/>
            <a:cxnLst/>
            <a:rect l="l" t="t" r="r" b="b"/>
            <a:pathLst>
              <a:path w="502157" h="351282">
                <a:moveTo>
                  <a:pt x="502157" y="0"/>
                </a:moveTo>
                <a:lnTo>
                  <a:pt x="0" y="351282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416808" y="3454908"/>
            <a:ext cx="502158" cy="351281"/>
          </a:xfrm>
          <a:custGeom>
            <a:avLst/>
            <a:gdLst/>
            <a:ahLst/>
            <a:cxnLst/>
            <a:rect l="l" t="t" r="r" b="b"/>
            <a:pathLst>
              <a:path w="502158" h="351282">
                <a:moveTo>
                  <a:pt x="0" y="0"/>
                </a:moveTo>
                <a:lnTo>
                  <a:pt x="502158" y="351281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140452" y="3454908"/>
            <a:ext cx="502158" cy="351282"/>
          </a:xfrm>
          <a:custGeom>
            <a:avLst/>
            <a:gdLst/>
            <a:ahLst/>
            <a:cxnLst/>
            <a:rect l="l" t="t" r="r" b="b"/>
            <a:pathLst>
              <a:path w="502158" h="351282">
                <a:moveTo>
                  <a:pt x="502158" y="0"/>
                </a:moveTo>
                <a:lnTo>
                  <a:pt x="0" y="351282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858256" y="3454908"/>
            <a:ext cx="502920" cy="351281"/>
          </a:xfrm>
          <a:custGeom>
            <a:avLst/>
            <a:gdLst/>
            <a:ahLst/>
            <a:cxnLst/>
            <a:rect l="l" t="t" r="r" b="b"/>
            <a:pathLst>
              <a:path w="502920" h="351282">
                <a:moveTo>
                  <a:pt x="0" y="0"/>
                </a:moveTo>
                <a:lnTo>
                  <a:pt x="502920" y="351281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392680" y="4067555"/>
            <a:ext cx="197357" cy="351282"/>
          </a:xfrm>
          <a:custGeom>
            <a:avLst/>
            <a:gdLst/>
            <a:ahLst/>
            <a:cxnLst/>
            <a:rect l="l" t="t" r="r" b="b"/>
            <a:pathLst>
              <a:path w="197357" h="351282">
                <a:moveTo>
                  <a:pt x="197357" y="0"/>
                </a:moveTo>
                <a:lnTo>
                  <a:pt x="0" y="35128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766566" y="3806190"/>
            <a:ext cx="305562" cy="306324"/>
          </a:xfrm>
          <a:custGeom>
            <a:avLst/>
            <a:gdLst/>
            <a:ahLst/>
            <a:cxnLst/>
            <a:rect l="l" t="t" r="r" b="b"/>
            <a:pathLst>
              <a:path w="305562" h="306324">
                <a:moveTo>
                  <a:pt x="0" y="153162"/>
                </a:moveTo>
                <a:lnTo>
                  <a:pt x="718" y="168090"/>
                </a:lnTo>
                <a:lnTo>
                  <a:pt x="2792" y="182426"/>
                </a:lnTo>
                <a:lnTo>
                  <a:pt x="6156" y="196303"/>
                </a:lnTo>
                <a:lnTo>
                  <a:pt x="10747" y="209654"/>
                </a:lnTo>
                <a:lnTo>
                  <a:pt x="16498" y="222417"/>
                </a:lnTo>
                <a:lnTo>
                  <a:pt x="23345" y="234527"/>
                </a:lnTo>
                <a:lnTo>
                  <a:pt x="31223" y="245920"/>
                </a:lnTo>
                <a:lnTo>
                  <a:pt x="40067" y="256531"/>
                </a:lnTo>
                <a:lnTo>
                  <a:pt x="49811" y="266298"/>
                </a:lnTo>
                <a:lnTo>
                  <a:pt x="60392" y="275156"/>
                </a:lnTo>
                <a:lnTo>
                  <a:pt x="71743" y="283041"/>
                </a:lnTo>
                <a:lnTo>
                  <a:pt x="83800" y="289888"/>
                </a:lnTo>
                <a:lnTo>
                  <a:pt x="96498" y="295634"/>
                </a:lnTo>
                <a:lnTo>
                  <a:pt x="109772" y="300214"/>
                </a:lnTo>
                <a:lnTo>
                  <a:pt x="123557" y="303566"/>
                </a:lnTo>
                <a:lnTo>
                  <a:pt x="137788" y="305623"/>
                </a:lnTo>
                <a:lnTo>
                  <a:pt x="152400" y="306324"/>
                </a:lnTo>
                <a:lnTo>
                  <a:pt x="153223" y="306321"/>
                </a:lnTo>
                <a:lnTo>
                  <a:pt x="167905" y="305548"/>
                </a:lnTo>
                <a:lnTo>
                  <a:pt x="182190" y="303427"/>
                </a:lnTo>
                <a:lnTo>
                  <a:pt x="196014" y="300023"/>
                </a:lnTo>
                <a:lnTo>
                  <a:pt x="209314" y="295398"/>
                </a:lnTo>
                <a:lnTo>
                  <a:pt x="222026" y="289617"/>
                </a:lnTo>
                <a:lnTo>
                  <a:pt x="234086" y="282742"/>
                </a:lnTo>
                <a:lnTo>
                  <a:pt x="245431" y="274838"/>
                </a:lnTo>
                <a:lnTo>
                  <a:pt x="255997" y="265968"/>
                </a:lnTo>
                <a:lnTo>
                  <a:pt x="265721" y="256195"/>
                </a:lnTo>
                <a:lnTo>
                  <a:pt x="274540" y="245584"/>
                </a:lnTo>
                <a:lnTo>
                  <a:pt x="282388" y="234198"/>
                </a:lnTo>
                <a:lnTo>
                  <a:pt x="289204" y="222100"/>
                </a:lnTo>
                <a:lnTo>
                  <a:pt x="294923" y="209354"/>
                </a:lnTo>
                <a:lnTo>
                  <a:pt x="299482" y="196023"/>
                </a:lnTo>
                <a:lnTo>
                  <a:pt x="302817" y="182172"/>
                </a:lnTo>
                <a:lnTo>
                  <a:pt x="304865" y="167864"/>
                </a:lnTo>
                <a:lnTo>
                  <a:pt x="305562" y="153162"/>
                </a:lnTo>
                <a:lnTo>
                  <a:pt x="305559" y="152338"/>
                </a:lnTo>
                <a:lnTo>
                  <a:pt x="304786" y="137656"/>
                </a:lnTo>
                <a:lnTo>
                  <a:pt x="302665" y="123371"/>
                </a:lnTo>
                <a:lnTo>
                  <a:pt x="299261" y="109547"/>
                </a:lnTo>
                <a:lnTo>
                  <a:pt x="294636" y="96247"/>
                </a:lnTo>
                <a:lnTo>
                  <a:pt x="288855" y="83535"/>
                </a:lnTo>
                <a:lnTo>
                  <a:pt x="281980" y="71475"/>
                </a:lnTo>
                <a:lnTo>
                  <a:pt x="274076" y="60130"/>
                </a:lnTo>
                <a:lnTo>
                  <a:pt x="265206" y="49564"/>
                </a:lnTo>
                <a:lnTo>
                  <a:pt x="255433" y="39840"/>
                </a:lnTo>
                <a:lnTo>
                  <a:pt x="244822" y="31021"/>
                </a:lnTo>
                <a:lnTo>
                  <a:pt x="233436" y="23173"/>
                </a:lnTo>
                <a:lnTo>
                  <a:pt x="221338" y="16357"/>
                </a:lnTo>
                <a:lnTo>
                  <a:pt x="208592" y="10638"/>
                </a:lnTo>
                <a:lnTo>
                  <a:pt x="195261" y="6079"/>
                </a:lnTo>
                <a:lnTo>
                  <a:pt x="181410" y="2744"/>
                </a:lnTo>
                <a:lnTo>
                  <a:pt x="167102" y="696"/>
                </a:lnTo>
                <a:lnTo>
                  <a:pt x="152400" y="0"/>
                </a:lnTo>
                <a:lnTo>
                  <a:pt x="152207" y="0"/>
                </a:lnTo>
                <a:lnTo>
                  <a:pt x="137600" y="718"/>
                </a:lnTo>
                <a:lnTo>
                  <a:pt x="123374" y="2793"/>
                </a:lnTo>
                <a:lnTo>
                  <a:pt x="109596" y="6160"/>
                </a:lnTo>
                <a:lnTo>
                  <a:pt x="96329" y="10757"/>
                </a:lnTo>
                <a:lnTo>
                  <a:pt x="83639" y="16518"/>
                </a:lnTo>
                <a:lnTo>
                  <a:pt x="71590" y="23379"/>
                </a:lnTo>
                <a:lnTo>
                  <a:pt x="60249" y="31276"/>
                </a:lnTo>
                <a:lnTo>
                  <a:pt x="49679" y="40146"/>
                </a:lnTo>
                <a:lnTo>
                  <a:pt x="39946" y="49925"/>
                </a:lnTo>
                <a:lnTo>
                  <a:pt x="31114" y="60547"/>
                </a:lnTo>
                <a:lnTo>
                  <a:pt x="23249" y="71950"/>
                </a:lnTo>
                <a:lnTo>
                  <a:pt x="16416" y="84069"/>
                </a:lnTo>
                <a:lnTo>
                  <a:pt x="10679" y="96839"/>
                </a:lnTo>
                <a:lnTo>
                  <a:pt x="6104" y="110198"/>
                </a:lnTo>
                <a:lnTo>
                  <a:pt x="2756" y="124081"/>
                </a:lnTo>
                <a:lnTo>
                  <a:pt x="699" y="138423"/>
                </a:lnTo>
                <a:lnTo>
                  <a:pt x="0" y="1531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766566" y="3806190"/>
            <a:ext cx="305562" cy="306324"/>
          </a:xfrm>
          <a:custGeom>
            <a:avLst/>
            <a:gdLst/>
            <a:ahLst/>
            <a:cxnLst/>
            <a:rect l="l" t="t" r="r" b="b"/>
            <a:pathLst>
              <a:path w="305562" h="306324">
                <a:moveTo>
                  <a:pt x="0" y="153162"/>
                </a:moveTo>
                <a:lnTo>
                  <a:pt x="699" y="138423"/>
                </a:lnTo>
                <a:lnTo>
                  <a:pt x="2756" y="124081"/>
                </a:lnTo>
                <a:lnTo>
                  <a:pt x="6104" y="110198"/>
                </a:lnTo>
                <a:lnTo>
                  <a:pt x="10679" y="96839"/>
                </a:lnTo>
                <a:lnTo>
                  <a:pt x="16416" y="84069"/>
                </a:lnTo>
                <a:lnTo>
                  <a:pt x="23249" y="71950"/>
                </a:lnTo>
                <a:lnTo>
                  <a:pt x="31114" y="60547"/>
                </a:lnTo>
                <a:lnTo>
                  <a:pt x="39946" y="49925"/>
                </a:lnTo>
                <a:lnTo>
                  <a:pt x="49679" y="40146"/>
                </a:lnTo>
                <a:lnTo>
                  <a:pt x="60249" y="31276"/>
                </a:lnTo>
                <a:lnTo>
                  <a:pt x="71590" y="23379"/>
                </a:lnTo>
                <a:lnTo>
                  <a:pt x="83639" y="16518"/>
                </a:lnTo>
                <a:lnTo>
                  <a:pt x="96329" y="10757"/>
                </a:lnTo>
                <a:lnTo>
                  <a:pt x="109596" y="6160"/>
                </a:lnTo>
                <a:lnTo>
                  <a:pt x="123374" y="2793"/>
                </a:lnTo>
                <a:lnTo>
                  <a:pt x="137600" y="718"/>
                </a:lnTo>
                <a:lnTo>
                  <a:pt x="152207" y="0"/>
                </a:lnTo>
                <a:lnTo>
                  <a:pt x="152400" y="0"/>
                </a:lnTo>
                <a:lnTo>
                  <a:pt x="167102" y="696"/>
                </a:lnTo>
                <a:lnTo>
                  <a:pt x="181410" y="2744"/>
                </a:lnTo>
                <a:lnTo>
                  <a:pt x="195261" y="6079"/>
                </a:lnTo>
                <a:lnTo>
                  <a:pt x="208592" y="10638"/>
                </a:lnTo>
                <a:lnTo>
                  <a:pt x="221338" y="16357"/>
                </a:lnTo>
                <a:lnTo>
                  <a:pt x="233436" y="23173"/>
                </a:lnTo>
                <a:lnTo>
                  <a:pt x="244822" y="31021"/>
                </a:lnTo>
                <a:lnTo>
                  <a:pt x="255433" y="39840"/>
                </a:lnTo>
                <a:lnTo>
                  <a:pt x="265206" y="49564"/>
                </a:lnTo>
                <a:lnTo>
                  <a:pt x="274076" y="60130"/>
                </a:lnTo>
                <a:lnTo>
                  <a:pt x="281980" y="71475"/>
                </a:lnTo>
                <a:lnTo>
                  <a:pt x="288855" y="83535"/>
                </a:lnTo>
                <a:lnTo>
                  <a:pt x="294636" y="96247"/>
                </a:lnTo>
                <a:lnTo>
                  <a:pt x="299261" y="109547"/>
                </a:lnTo>
                <a:lnTo>
                  <a:pt x="302665" y="123371"/>
                </a:lnTo>
                <a:lnTo>
                  <a:pt x="304786" y="137656"/>
                </a:lnTo>
                <a:lnTo>
                  <a:pt x="305559" y="152338"/>
                </a:lnTo>
                <a:lnTo>
                  <a:pt x="305562" y="153162"/>
                </a:lnTo>
                <a:lnTo>
                  <a:pt x="304865" y="167864"/>
                </a:lnTo>
                <a:lnTo>
                  <a:pt x="302817" y="182172"/>
                </a:lnTo>
                <a:lnTo>
                  <a:pt x="299482" y="196023"/>
                </a:lnTo>
                <a:lnTo>
                  <a:pt x="294923" y="209354"/>
                </a:lnTo>
                <a:lnTo>
                  <a:pt x="289204" y="222100"/>
                </a:lnTo>
                <a:lnTo>
                  <a:pt x="282388" y="234198"/>
                </a:lnTo>
                <a:lnTo>
                  <a:pt x="274540" y="245584"/>
                </a:lnTo>
                <a:lnTo>
                  <a:pt x="265721" y="256195"/>
                </a:lnTo>
                <a:lnTo>
                  <a:pt x="255997" y="265968"/>
                </a:lnTo>
                <a:lnTo>
                  <a:pt x="245431" y="274838"/>
                </a:lnTo>
                <a:lnTo>
                  <a:pt x="234086" y="282742"/>
                </a:lnTo>
                <a:lnTo>
                  <a:pt x="222026" y="289617"/>
                </a:lnTo>
                <a:lnTo>
                  <a:pt x="209314" y="295398"/>
                </a:lnTo>
                <a:lnTo>
                  <a:pt x="196014" y="300023"/>
                </a:lnTo>
                <a:lnTo>
                  <a:pt x="182190" y="303427"/>
                </a:lnTo>
                <a:lnTo>
                  <a:pt x="167905" y="305548"/>
                </a:lnTo>
                <a:lnTo>
                  <a:pt x="153223" y="306321"/>
                </a:lnTo>
                <a:lnTo>
                  <a:pt x="152400" y="306324"/>
                </a:lnTo>
                <a:lnTo>
                  <a:pt x="137788" y="305623"/>
                </a:lnTo>
                <a:lnTo>
                  <a:pt x="123557" y="303566"/>
                </a:lnTo>
                <a:lnTo>
                  <a:pt x="109772" y="300214"/>
                </a:lnTo>
                <a:lnTo>
                  <a:pt x="96498" y="295634"/>
                </a:lnTo>
                <a:lnTo>
                  <a:pt x="83800" y="289888"/>
                </a:lnTo>
                <a:lnTo>
                  <a:pt x="71743" y="283041"/>
                </a:lnTo>
                <a:lnTo>
                  <a:pt x="60392" y="275156"/>
                </a:lnTo>
                <a:lnTo>
                  <a:pt x="49811" y="266298"/>
                </a:lnTo>
                <a:lnTo>
                  <a:pt x="40067" y="256531"/>
                </a:lnTo>
                <a:lnTo>
                  <a:pt x="31223" y="245920"/>
                </a:lnTo>
                <a:lnTo>
                  <a:pt x="23345" y="234527"/>
                </a:lnTo>
                <a:lnTo>
                  <a:pt x="16498" y="222417"/>
                </a:lnTo>
                <a:lnTo>
                  <a:pt x="10747" y="209654"/>
                </a:lnTo>
                <a:lnTo>
                  <a:pt x="6156" y="196303"/>
                </a:lnTo>
                <a:lnTo>
                  <a:pt x="2792" y="182426"/>
                </a:lnTo>
                <a:lnTo>
                  <a:pt x="718" y="168090"/>
                </a:lnTo>
                <a:lnTo>
                  <a:pt x="0" y="153356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987290" y="3806190"/>
            <a:ext cx="305562" cy="306324"/>
          </a:xfrm>
          <a:custGeom>
            <a:avLst/>
            <a:gdLst/>
            <a:ahLst/>
            <a:cxnLst/>
            <a:rect l="l" t="t" r="r" b="b"/>
            <a:pathLst>
              <a:path w="305562" h="306324">
                <a:moveTo>
                  <a:pt x="0" y="153162"/>
                </a:moveTo>
                <a:lnTo>
                  <a:pt x="775" y="168667"/>
                </a:lnTo>
                <a:lnTo>
                  <a:pt x="2896" y="182952"/>
                </a:lnTo>
                <a:lnTo>
                  <a:pt x="6300" y="196776"/>
                </a:lnTo>
                <a:lnTo>
                  <a:pt x="10925" y="210076"/>
                </a:lnTo>
                <a:lnTo>
                  <a:pt x="16706" y="222788"/>
                </a:lnTo>
                <a:lnTo>
                  <a:pt x="23581" y="234848"/>
                </a:lnTo>
                <a:lnTo>
                  <a:pt x="31485" y="246193"/>
                </a:lnTo>
                <a:lnTo>
                  <a:pt x="40355" y="256759"/>
                </a:lnTo>
                <a:lnTo>
                  <a:pt x="50128" y="266483"/>
                </a:lnTo>
                <a:lnTo>
                  <a:pt x="60739" y="275302"/>
                </a:lnTo>
                <a:lnTo>
                  <a:pt x="72125" y="283150"/>
                </a:lnTo>
                <a:lnTo>
                  <a:pt x="84223" y="289966"/>
                </a:lnTo>
                <a:lnTo>
                  <a:pt x="96969" y="295685"/>
                </a:lnTo>
                <a:lnTo>
                  <a:pt x="110300" y="300244"/>
                </a:lnTo>
                <a:lnTo>
                  <a:pt x="124151" y="303579"/>
                </a:lnTo>
                <a:lnTo>
                  <a:pt x="138459" y="305627"/>
                </a:lnTo>
                <a:lnTo>
                  <a:pt x="153162" y="306324"/>
                </a:lnTo>
                <a:lnTo>
                  <a:pt x="153354" y="306323"/>
                </a:lnTo>
                <a:lnTo>
                  <a:pt x="167961" y="305605"/>
                </a:lnTo>
                <a:lnTo>
                  <a:pt x="182187" y="303530"/>
                </a:lnTo>
                <a:lnTo>
                  <a:pt x="195965" y="300163"/>
                </a:lnTo>
                <a:lnTo>
                  <a:pt x="209232" y="295566"/>
                </a:lnTo>
                <a:lnTo>
                  <a:pt x="221922" y="289805"/>
                </a:lnTo>
                <a:lnTo>
                  <a:pt x="233971" y="282944"/>
                </a:lnTo>
                <a:lnTo>
                  <a:pt x="245312" y="275047"/>
                </a:lnTo>
                <a:lnTo>
                  <a:pt x="255882" y="266177"/>
                </a:lnTo>
                <a:lnTo>
                  <a:pt x="265615" y="256398"/>
                </a:lnTo>
                <a:lnTo>
                  <a:pt x="274447" y="245776"/>
                </a:lnTo>
                <a:lnTo>
                  <a:pt x="282312" y="234373"/>
                </a:lnTo>
                <a:lnTo>
                  <a:pt x="289145" y="222254"/>
                </a:lnTo>
                <a:lnTo>
                  <a:pt x="294882" y="209484"/>
                </a:lnTo>
                <a:lnTo>
                  <a:pt x="299457" y="196125"/>
                </a:lnTo>
                <a:lnTo>
                  <a:pt x="302805" y="182242"/>
                </a:lnTo>
                <a:lnTo>
                  <a:pt x="304862" y="167900"/>
                </a:lnTo>
                <a:lnTo>
                  <a:pt x="305562" y="153162"/>
                </a:lnTo>
                <a:lnTo>
                  <a:pt x="305561" y="152967"/>
                </a:lnTo>
                <a:lnTo>
                  <a:pt x="304843" y="138233"/>
                </a:lnTo>
                <a:lnTo>
                  <a:pt x="302769" y="123897"/>
                </a:lnTo>
                <a:lnTo>
                  <a:pt x="299405" y="110020"/>
                </a:lnTo>
                <a:lnTo>
                  <a:pt x="294814" y="96669"/>
                </a:lnTo>
                <a:lnTo>
                  <a:pt x="289063" y="83906"/>
                </a:lnTo>
                <a:lnTo>
                  <a:pt x="282216" y="71796"/>
                </a:lnTo>
                <a:lnTo>
                  <a:pt x="274338" y="60403"/>
                </a:lnTo>
                <a:lnTo>
                  <a:pt x="265494" y="49792"/>
                </a:lnTo>
                <a:lnTo>
                  <a:pt x="255750" y="40025"/>
                </a:lnTo>
                <a:lnTo>
                  <a:pt x="245169" y="31167"/>
                </a:lnTo>
                <a:lnTo>
                  <a:pt x="233818" y="23282"/>
                </a:lnTo>
                <a:lnTo>
                  <a:pt x="221761" y="16435"/>
                </a:lnTo>
                <a:lnTo>
                  <a:pt x="209063" y="10689"/>
                </a:lnTo>
                <a:lnTo>
                  <a:pt x="195789" y="6109"/>
                </a:lnTo>
                <a:lnTo>
                  <a:pt x="182004" y="2757"/>
                </a:lnTo>
                <a:lnTo>
                  <a:pt x="167773" y="700"/>
                </a:lnTo>
                <a:lnTo>
                  <a:pt x="153162" y="0"/>
                </a:lnTo>
                <a:lnTo>
                  <a:pt x="152338" y="2"/>
                </a:lnTo>
                <a:lnTo>
                  <a:pt x="137656" y="775"/>
                </a:lnTo>
                <a:lnTo>
                  <a:pt x="123371" y="2896"/>
                </a:lnTo>
                <a:lnTo>
                  <a:pt x="109547" y="6300"/>
                </a:lnTo>
                <a:lnTo>
                  <a:pt x="96247" y="10925"/>
                </a:lnTo>
                <a:lnTo>
                  <a:pt x="83535" y="16706"/>
                </a:lnTo>
                <a:lnTo>
                  <a:pt x="71475" y="23581"/>
                </a:lnTo>
                <a:lnTo>
                  <a:pt x="60130" y="31485"/>
                </a:lnTo>
                <a:lnTo>
                  <a:pt x="49564" y="40355"/>
                </a:lnTo>
                <a:lnTo>
                  <a:pt x="39840" y="50128"/>
                </a:lnTo>
                <a:lnTo>
                  <a:pt x="31021" y="60739"/>
                </a:lnTo>
                <a:lnTo>
                  <a:pt x="23173" y="72125"/>
                </a:lnTo>
                <a:lnTo>
                  <a:pt x="16357" y="84223"/>
                </a:lnTo>
                <a:lnTo>
                  <a:pt x="10638" y="96969"/>
                </a:lnTo>
                <a:lnTo>
                  <a:pt x="6079" y="110300"/>
                </a:lnTo>
                <a:lnTo>
                  <a:pt x="2744" y="124151"/>
                </a:lnTo>
                <a:lnTo>
                  <a:pt x="696" y="138459"/>
                </a:lnTo>
                <a:lnTo>
                  <a:pt x="0" y="1531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987290" y="3806190"/>
            <a:ext cx="305562" cy="306324"/>
          </a:xfrm>
          <a:custGeom>
            <a:avLst/>
            <a:gdLst/>
            <a:ahLst/>
            <a:cxnLst/>
            <a:rect l="l" t="t" r="r" b="b"/>
            <a:pathLst>
              <a:path w="305562" h="306324">
                <a:moveTo>
                  <a:pt x="0" y="153162"/>
                </a:moveTo>
                <a:lnTo>
                  <a:pt x="696" y="138459"/>
                </a:lnTo>
                <a:lnTo>
                  <a:pt x="2744" y="124151"/>
                </a:lnTo>
                <a:lnTo>
                  <a:pt x="6079" y="110300"/>
                </a:lnTo>
                <a:lnTo>
                  <a:pt x="10638" y="96969"/>
                </a:lnTo>
                <a:lnTo>
                  <a:pt x="16357" y="84223"/>
                </a:lnTo>
                <a:lnTo>
                  <a:pt x="23173" y="72125"/>
                </a:lnTo>
                <a:lnTo>
                  <a:pt x="31021" y="60739"/>
                </a:lnTo>
                <a:lnTo>
                  <a:pt x="39840" y="50128"/>
                </a:lnTo>
                <a:lnTo>
                  <a:pt x="49564" y="40355"/>
                </a:lnTo>
                <a:lnTo>
                  <a:pt x="60130" y="31485"/>
                </a:lnTo>
                <a:lnTo>
                  <a:pt x="71475" y="23581"/>
                </a:lnTo>
                <a:lnTo>
                  <a:pt x="83535" y="16706"/>
                </a:lnTo>
                <a:lnTo>
                  <a:pt x="96247" y="10925"/>
                </a:lnTo>
                <a:lnTo>
                  <a:pt x="109547" y="6300"/>
                </a:lnTo>
                <a:lnTo>
                  <a:pt x="123371" y="2896"/>
                </a:lnTo>
                <a:lnTo>
                  <a:pt x="137656" y="775"/>
                </a:lnTo>
                <a:lnTo>
                  <a:pt x="152338" y="2"/>
                </a:lnTo>
                <a:lnTo>
                  <a:pt x="153162" y="0"/>
                </a:lnTo>
                <a:lnTo>
                  <a:pt x="167773" y="700"/>
                </a:lnTo>
                <a:lnTo>
                  <a:pt x="182004" y="2757"/>
                </a:lnTo>
                <a:lnTo>
                  <a:pt x="195789" y="6109"/>
                </a:lnTo>
                <a:lnTo>
                  <a:pt x="209063" y="10689"/>
                </a:lnTo>
                <a:lnTo>
                  <a:pt x="221761" y="16435"/>
                </a:lnTo>
                <a:lnTo>
                  <a:pt x="233818" y="23282"/>
                </a:lnTo>
                <a:lnTo>
                  <a:pt x="245169" y="31167"/>
                </a:lnTo>
                <a:lnTo>
                  <a:pt x="255750" y="40025"/>
                </a:lnTo>
                <a:lnTo>
                  <a:pt x="265494" y="49792"/>
                </a:lnTo>
                <a:lnTo>
                  <a:pt x="274338" y="60403"/>
                </a:lnTo>
                <a:lnTo>
                  <a:pt x="282216" y="71796"/>
                </a:lnTo>
                <a:lnTo>
                  <a:pt x="289063" y="83906"/>
                </a:lnTo>
                <a:lnTo>
                  <a:pt x="294814" y="96669"/>
                </a:lnTo>
                <a:lnTo>
                  <a:pt x="299405" y="110020"/>
                </a:lnTo>
                <a:lnTo>
                  <a:pt x="302769" y="123897"/>
                </a:lnTo>
                <a:lnTo>
                  <a:pt x="304843" y="138233"/>
                </a:lnTo>
                <a:lnTo>
                  <a:pt x="305561" y="152967"/>
                </a:lnTo>
                <a:lnTo>
                  <a:pt x="305562" y="153162"/>
                </a:lnTo>
                <a:lnTo>
                  <a:pt x="304862" y="167900"/>
                </a:lnTo>
                <a:lnTo>
                  <a:pt x="302805" y="182242"/>
                </a:lnTo>
                <a:lnTo>
                  <a:pt x="299457" y="196125"/>
                </a:lnTo>
                <a:lnTo>
                  <a:pt x="294882" y="209484"/>
                </a:lnTo>
                <a:lnTo>
                  <a:pt x="289145" y="222254"/>
                </a:lnTo>
                <a:lnTo>
                  <a:pt x="282312" y="234373"/>
                </a:lnTo>
                <a:lnTo>
                  <a:pt x="274447" y="245776"/>
                </a:lnTo>
                <a:lnTo>
                  <a:pt x="265615" y="256398"/>
                </a:lnTo>
                <a:lnTo>
                  <a:pt x="255882" y="266177"/>
                </a:lnTo>
                <a:lnTo>
                  <a:pt x="245312" y="275047"/>
                </a:lnTo>
                <a:lnTo>
                  <a:pt x="233971" y="282944"/>
                </a:lnTo>
                <a:lnTo>
                  <a:pt x="221922" y="289805"/>
                </a:lnTo>
                <a:lnTo>
                  <a:pt x="209232" y="295566"/>
                </a:lnTo>
                <a:lnTo>
                  <a:pt x="195965" y="300163"/>
                </a:lnTo>
                <a:lnTo>
                  <a:pt x="182187" y="303530"/>
                </a:lnTo>
                <a:lnTo>
                  <a:pt x="167961" y="305605"/>
                </a:lnTo>
                <a:lnTo>
                  <a:pt x="153354" y="306323"/>
                </a:lnTo>
                <a:lnTo>
                  <a:pt x="153162" y="306324"/>
                </a:lnTo>
                <a:lnTo>
                  <a:pt x="138459" y="305627"/>
                </a:lnTo>
                <a:lnTo>
                  <a:pt x="124151" y="303579"/>
                </a:lnTo>
                <a:lnTo>
                  <a:pt x="110300" y="300244"/>
                </a:lnTo>
                <a:lnTo>
                  <a:pt x="96969" y="295685"/>
                </a:lnTo>
                <a:lnTo>
                  <a:pt x="84223" y="289966"/>
                </a:lnTo>
                <a:lnTo>
                  <a:pt x="72125" y="283150"/>
                </a:lnTo>
                <a:lnTo>
                  <a:pt x="60739" y="275302"/>
                </a:lnTo>
                <a:lnTo>
                  <a:pt x="50128" y="266483"/>
                </a:lnTo>
                <a:lnTo>
                  <a:pt x="40355" y="256759"/>
                </a:lnTo>
                <a:lnTo>
                  <a:pt x="31485" y="246193"/>
                </a:lnTo>
                <a:lnTo>
                  <a:pt x="23581" y="234848"/>
                </a:lnTo>
                <a:lnTo>
                  <a:pt x="16706" y="222788"/>
                </a:lnTo>
                <a:lnTo>
                  <a:pt x="10925" y="210076"/>
                </a:lnTo>
                <a:lnTo>
                  <a:pt x="6300" y="196776"/>
                </a:lnTo>
                <a:lnTo>
                  <a:pt x="2896" y="182952"/>
                </a:lnTo>
                <a:lnTo>
                  <a:pt x="775" y="168667"/>
                </a:lnTo>
                <a:lnTo>
                  <a:pt x="2" y="153985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072128" y="4418838"/>
            <a:ext cx="304800" cy="305562"/>
          </a:xfrm>
          <a:custGeom>
            <a:avLst/>
            <a:gdLst/>
            <a:ahLst/>
            <a:cxnLst/>
            <a:rect l="l" t="t" r="r" b="b"/>
            <a:pathLst>
              <a:path w="304800" h="305562">
                <a:moveTo>
                  <a:pt x="0" y="152400"/>
                </a:moveTo>
                <a:lnTo>
                  <a:pt x="695" y="137632"/>
                </a:lnTo>
                <a:lnTo>
                  <a:pt x="2742" y="123277"/>
                </a:lnTo>
                <a:lnTo>
                  <a:pt x="6075" y="109397"/>
                </a:lnTo>
                <a:lnTo>
                  <a:pt x="10634" y="96054"/>
                </a:lnTo>
                <a:lnTo>
                  <a:pt x="16355" y="83310"/>
                </a:lnTo>
                <a:lnTo>
                  <a:pt x="23175" y="71230"/>
                </a:lnTo>
                <a:lnTo>
                  <a:pt x="31032" y="59874"/>
                </a:lnTo>
                <a:lnTo>
                  <a:pt x="39863" y="49307"/>
                </a:lnTo>
                <a:lnTo>
                  <a:pt x="49606" y="39590"/>
                </a:lnTo>
                <a:lnTo>
                  <a:pt x="60197" y="30787"/>
                </a:lnTo>
                <a:lnTo>
                  <a:pt x="71575" y="22959"/>
                </a:lnTo>
                <a:lnTo>
                  <a:pt x="83676" y="16170"/>
                </a:lnTo>
                <a:lnTo>
                  <a:pt x="96438" y="10483"/>
                </a:lnTo>
                <a:lnTo>
                  <a:pt x="109798" y="5959"/>
                </a:lnTo>
                <a:lnTo>
                  <a:pt x="123693" y="2663"/>
                </a:lnTo>
                <a:lnTo>
                  <a:pt x="138062" y="655"/>
                </a:lnTo>
                <a:lnTo>
                  <a:pt x="152400" y="0"/>
                </a:lnTo>
                <a:lnTo>
                  <a:pt x="167047" y="695"/>
                </a:lnTo>
                <a:lnTo>
                  <a:pt x="181312" y="2742"/>
                </a:lnTo>
                <a:lnTo>
                  <a:pt x="195128" y="6075"/>
                </a:lnTo>
                <a:lnTo>
                  <a:pt x="208431" y="10634"/>
                </a:lnTo>
                <a:lnTo>
                  <a:pt x="221154" y="16355"/>
                </a:lnTo>
                <a:lnTo>
                  <a:pt x="233232" y="23175"/>
                </a:lnTo>
                <a:lnTo>
                  <a:pt x="244599" y="31032"/>
                </a:lnTo>
                <a:lnTo>
                  <a:pt x="255191" y="39863"/>
                </a:lnTo>
                <a:lnTo>
                  <a:pt x="264942" y="49606"/>
                </a:lnTo>
                <a:lnTo>
                  <a:pt x="273785" y="60197"/>
                </a:lnTo>
                <a:lnTo>
                  <a:pt x="281657" y="71575"/>
                </a:lnTo>
                <a:lnTo>
                  <a:pt x="288490" y="83676"/>
                </a:lnTo>
                <a:lnTo>
                  <a:pt x="294220" y="96438"/>
                </a:lnTo>
                <a:lnTo>
                  <a:pt x="298782" y="109798"/>
                </a:lnTo>
                <a:lnTo>
                  <a:pt x="302109" y="123693"/>
                </a:lnTo>
                <a:lnTo>
                  <a:pt x="304137" y="138062"/>
                </a:lnTo>
                <a:lnTo>
                  <a:pt x="304800" y="152399"/>
                </a:lnTo>
                <a:lnTo>
                  <a:pt x="304100" y="167138"/>
                </a:lnTo>
                <a:lnTo>
                  <a:pt x="302043" y="181480"/>
                </a:lnTo>
                <a:lnTo>
                  <a:pt x="298695" y="195363"/>
                </a:lnTo>
                <a:lnTo>
                  <a:pt x="294120" y="208722"/>
                </a:lnTo>
                <a:lnTo>
                  <a:pt x="288383" y="221492"/>
                </a:lnTo>
                <a:lnTo>
                  <a:pt x="281550" y="233611"/>
                </a:lnTo>
                <a:lnTo>
                  <a:pt x="273685" y="245014"/>
                </a:lnTo>
                <a:lnTo>
                  <a:pt x="264853" y="255636"/>
                </a:lnTo>
                <a:lnTo>
                  <a:pt x="255120" y="265415"/>
                </a:lnTo>
                <a:lnTo>
                  <a:pt x="244550" y="274285"/>
                </a:lnTo>
                <a:lnTo>
                  <a:pt x="233209" y="282182"/>
                </a:lnTo>
                <a:lnTo>
                  <a:pt x="221160" y="289043"/>
                </a:lnTo>
                <a:lnTo>
                  <a:pt x="208470" y="294804"/>
                </a:lnTo>
                <a:lnTo>
                  <a:pt x="195203" y="299401"/>
                </a:lnTo>
                <a:lnTo>
                  <a:pt x="181425" y="302768"/>
                </a:lnTo>
                <a:lnTo>
                  <a:pt x="167199" y="304843"/>
                </a:lnTo>
                <a:lnTo>
                  <a:pt x="152592" y="305561"/>
                </a:lnTo>
                <a:lnTo>
                  <a:pt x="152400" y="305562"/>
                </a:lnTo>
                <a:lnTo>
                  <a:pt x="137669" y="304861"/>
                </a:lnTo>
                <a:lnTo>
                  <a:pt x="123348" y="302804"/>
                </a:lnTo>
                <a:lnTo>
                  <a:pt x="109499" y="299452"/>
                </a:lnTo>
                <a:lnTo>
                  <a:pt x="96184" y="294872"/>
                </a:lnTo>
                <a:lnTo>
                  <a:pt x="83465" y="289126"/>
                </a:lnTo>
                <a:lnTo>
                  <a:pt x="71405" y="282279"/>
                </a:lnTo>
                <a:lnTo>
                  <a:pt x="60066" y="274394"/>
                </a:lnTo>
                <a:lnTo>
                  <a:pt x="49510" y="265536"/>
                </a:lnTo>
                <a:lnTo>
                  <a:pt x="39799" y="255769"/>
                </a:lnTo>
                <a:lnTo>
                  <a:pt x="30995" y="245158"/>
                </a:lnTo>
                <a:lnTo>
                  <a:pt x="23160" y="233765"/>
                </a:lnTo>
                <a:lnTo>
                  <a:pt x="16358" y="221655"/>
                </a:lnTo>
                <a:lnTo>
                  <a:pt x="10650" y="208892"/>
                </a:lnTo>
                <a:lnTo>
                  <a:pt x="6097" y="195541"/>
                </a:lnTo>
                <a:lnTo>
                  <a:pt x="2763" y="181664"/>
                </a:lnTo>
                <a:lnTo>
                  <a:pt x="710" y="167328"/>
                </a:lnTo>
                <a:lnTo>
                  <a:pt x="0" y="152594"/>
                </a:lnTo>
                <a:lnTo>
                  <a:pt x="0" y="15240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245358" y="4418838"/>
            <a:ext cx="305562" cy="305562"/>
          </a:xfrm>
          <a:custGeom>
            <a:avLst/>
            <a:gdLst/>
            <a:ahLst/>
            <a:cxnLst/>
            <a:rect l="l" t="t" r="r" b="b"/>
            <a:pathLst>
              <a:path w="305562" h="305562">
                <a:moveTo>
                  <a:pt x="0" y="152400"/>
                </a:moveTo>
                <a:lnTo>
                  <a:pt x="703" y="137632"/>
                </a:lnTo>
                <a:lnTo>
                  <a:pt x="2770" y="123277"/>
                </a:lnTo>
                <a:lnTo>
                  <a:pt x="6134" y="109397"/>
                </a:lnTo>
                <a:lnTo>
                  <a:pt x="10731" y="96054"/>
                </a:lnTo>
                <a:lnTo>
                  <a:pt x="16495" y="83310"/>
                </a:lnTo>
                <a:lnTo>
                  <a:pt x="23360" y="71230"/>
                </a:lnTo>
                <a:lnTo>
                  <a:pt x="31261" y="59874"/>
                </a:lnTo>
                <a:lnTo>
                  <a:pt x="40132" y="49307"/>
                </a:lnTo>
                <a:lnTo>
                  <a:pt x="49908" y="39590"/>
                </a:lnTo>
                <a:lnTo>
                  <a:pt x="60523" y="30787"/>
                </a:lnTo>
                <a:lnTo>
                  <a:pt x="71913" y="22959"/>
                </a:lnTo>
                <a:lnTo>
                  <a:pt x="84011" y="16170"/>
                </a:lnTo>
                <a:lnTo>
                  <a:pt x="96752" y="10483"/>
                </a:lnTo>
                <a:lnTo>
                  <a:pt x="110070" y="5959"/>
                </a:lnTo>
                <a:lnTo>
                  <a:pt x="123901" y="2663"/>
                </a:lnTo>
                <a:lnTo>
                  <a:pt x="138178" y="655"/>
                </a:lnTo>
                <a:lnTo>
                  <a:pt x="152400" y="0"/>
                </a:lnTo>
                <a:lnTo>
                  <a:pt x="167138" y="692"/>
                </a:lnTo>
                <a:lnTo>
                  <a:pt x="181480" y="2728"/>
                </a:lnTo>
                <a:lnTo>
                  <a:pt x="195363" y="6046"/>
                </a:lnTo>
                <a:lnTo>
                  <a:pt x="208722" y="10583"/>
                </a:lnTo>
                <a:lnTo>
                  <a:pt x="221492" y="16276"/>
                </a:lnTo>
                <a:lnTo>
                  <a:pt x="233611" y="23065"/>
                </a:lnTo>
                <a:lnTo>
                  <a:pt x="245014" y="30886"/>
                </a:lnTo>
                <a:lnTo>
                  <a:pt x="255636" y="39678"/>
                </a:lnTo>
                <a:lnTo>
                  <a:pt x="265415" y="49377"/>
                </a:lnTo>
                <a:lnTo>
                  <a:pt x="274285" y="59923"/>
                </a:lnTo>
                <a:lnTo>
                  <a:pt x="282182" y="71253"/>
                </a:lnTo>
                <a:lnTo>
                  <a:pt x="289043" y="83304"/>
                </a:lnTo>
                <a:lnTo>
                  <a:pt x="294804" y="96014"/>
                </a:lnTo>
                <a:lnTo>
                  <a:pt x="299401" y="109322"/>
                </a:lnTo>
                <a:lnTo>
                  <a:pt x="302768" y="123164"/>
                </a:lnTo>
                <a:lnTo>
                  <a:pt x="304843" y="137479"/>
                </a:lnTo>
                <a:lnTo>
                  <a:pt x="305561" y="152205"/>
                </a:lnTo>
                <a:lnTo>
                  <a:pt x="305562" y="152399"/>
                </a:lnTo>
                <a:lnTo>
                  <a:pt x="304865" y="167102"/>
                </a:lnTo>
                <a:lnTo>
                  <a:pt x="302817" y="181410"/>
                </a:lnTo>
                <a:lnTo>
                  <a:pt x="299482" y="195261"/>
                </a:lnTo>
                <a:lnTo>
                  <a:pt x="294923" y="208592"/>
                </a:lnTo>
                <a:lnTo>
                  <a:pt x="289204" y="221338"/>
                </a:lnTo>
                <a:lnTo>
                  <a:pt x="282388" y="233436"/>
                </a:lnTo>
                <a:lnTo>
                  <a:pt x="274540" y="244822"/>
                </a:lnTo>
                <a:lnTo>
                  <a:pt x="265721" y="255433"/>
                </a:lnTo>
                <a:lnTo>
                  <a:pt x="255997" y="265206"/>
                </a:lnTo>
                <a:lnTo>
                  <a:pt x="245431" y="274076"/>
                </a:lnTo>
                <a:lnTo>
                  <a:pt x="234086" y="281980"/>
                </a:lnTo>
                <a:lnTo>
                  <a:pt x="222026" y="288855"/>
                </a:lnTo>
                <a:lnTo>
                  <a:pt x="209314" y="294636"/>
                </a:lnTo>
                <a:lnTo>
                  <a:pt x="196014" y="299261"/>
                </a:lnTo>
                <a:lnTo>
                  <a:pt x="182190" y="302665"/>
                </a:lnTo>
                <a:lnTo>
                  <a:pt x="167905" y="304786"/>
                </a:lnTo>
                <a:lnTo>
                  <a:pt x="153223" y="305559"/>
                </a:lnTo>
                <a:lnTo>
                  <a:pt x="152400" y="305562"/>
                </a:lnTo>
                <a:lnTo>
                  <a:pt x="137788" y="304861"/>
                </a:lnTo>
                <a:lnTo>
                  <a:pt x="123557" y="302804"/>
                </a:lnTo>
                <a:lnTo>
                  <a:pt x="109772" y="299452"/>
                </a:lnTo>
                <a:lnTo>
                  <a:pt x="96498" y="294872"/>
                </a:lnTo>
                <a:lnTo>
                  <a:pt x="83800" y="289126"/>
                </a:lnTo>
                <a:lnTo>
                  <a:pt x="71743" y="282279"/>
                </a:lnTo>
                <a:lnTo>
                  <a:pt x="60392" y="274394"/>
                </a:lnTo>
                <a:lnTo>
                  <a:pt x="49811" y="265536"/>
                </a:lnTo>
                <a:lnTo>
                  <a:pt x="40067" y="255769"/>
                </a:lnTo>
                <a:lnTo>
                  <a:pt x="31223" y="245158"/>
                </a:lnTo>
                <a:lnTo>
                  <a:pt x="23345" y="233765"/>
                </a:lnTo>
                <a:lnTo>
                  <a:pt x="16498" y="221655"/>
                </a:lnTo>
                <a:lnTo>
                  <a:pt x="10747" y="208892"/>
                </a:lnTo>
                <a:lnTo>
                  <a:pt x="6156" y="195541"/>
                </a:lnTo>
                <a:lnTo>
                  <a:pt x="2792" y="181664"/>
                </a:lnTo>
                <a:lnTo>
                  <a:pt x="718" y="167328"/>
                </a:lnTo>
                <a:lnTo>
                  <a:pt x="0" y="152594"/>
                </a:lnTo>
                <a:lnTo>
                  <a:pt x="0" y="15240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397758" y="4067555"/>
            <a:ext cx="413766" cy="351282"/>
          </a:xfrm>
          <a:custGeom>
            <a:avLst/>
            <a:gdLst/>
            <a:ahLst/>
            <a:cxnLst/>
            <a:rect l="l" t="t" r="r" b="b"/>
            <a:pathLst>
              <a:path w="413765" h="351282">
                <a:moveTo>
                  <a:pt x="413765" y="0"/>
                </a:moveTo>
                <a:lnTo>
                  <a:pt x="0" y="351282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027170" y="4067555"/>
            <a:ext cx="197358" cy="351282"/>
          </a:xfrm>
          <a:custGeom>
            <a:avLst/>
            <a:gdLst/>
            <a:ahLst/>
            <a:cxnLst/>
            <a:rect l="l" t="t" r="r" b="b"/>
            <a:pathLst>
              <a:path w="197358" h="351282">
                <a:moveTo>
                  <a:pt x="0" y="0"/>
                </a:moveTo>
                <a:lnTo>
                  <a:pt x="197358" y="35128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834890" y="4067555"/>
            <a:ext cx="197357" cy="351282"/>
          </a:xfrm>
          <a:custGeom>
            <a:avLst/>
            <a:gdLst/>
            <a:ahLst/>
            <a:cxnLst/>
            <a:rect l="l" t="t" r="r" b="b"/>
            <a:pathLst>
              <a:path w="197358" h="351282">
                <a:moveTo>
                  <a:pt x="197358" y="0"/>
                </a:moveTo>
                <a:lnTo>
                  <a:pt x="0" y="35128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240280" y="4418838"/>
            <a:ext cx="305562" cy="305562"/>
          </a:xfrm>
          <a:custGeom>
            <a:avLst/>
            <a:gdLst/>
            <a:ahLst/>
            <a:cxnLst/>
            <a:rect l="l" t="t" r="r" b="b"/>
            <a:pathLst>
              <a:path w="305562" h="305562">
                <a:moveTo>
                  <a:pt x="0" y="152400"/>
                </a:moveTo>
                <a:lnTo>
                  <a:pt x="718" y="167328"/>
                </a:lnTo>
                <a:lnTo>
                  <a:pt x="2792" y="181664"/>
                </a:lnTo>
                <a:lnTo>
                  <a:pt x="6156" y="195541"/>
                </a:lnTo>
                <a:lnTo>
                  <a:pt x="10747" y="208892"/>
                </a:lnTo>
                <a:lnTo>
                  <a:pt x="16498" y="221655"/>
                </a:lnTo>
                <a:lnTo>
                  <a:pt x="23345" y="233765"/>
                </a:lnTo>
                <a:lnTo>
                  <a:pt x="31223" y="245158"/>
                </a:lnTo>
                <a:lnTo>
                  <a:pt x="40067" y="255769"/>
                </a:lnTo>
                <a:lnTo>
                  <a:pt x="49811" y="265536"/>
                </a:lnTo>
                <a:lnTo>
                  <a:pt x="60392" y="274394"/>
                </a:lnTo>
                <a:lnTo>
                  <a:pt x="71743" y="282279"/>
                </a:lnTo>
                <a:lnTo>
                  <a:pt x="83800" y="289126"/>
                </a:lnTo>
                <a:lnTo>
                  <a:pt x="96498" y="294872"/>
                </a:lnTo>
                <a:lnTo>
                  <a:pt x="109772" y="299452"/>
                </a:lnTo>
                <a:lnTo>
                  <a:pt x="123557" y="302804"/>
                </a:lnTo>
                <a:lnTo>
                  <a:pt x="137788" y="304861"/>
                </a:lnTo>
                <a:lnTo>
                  <a:pt x="152400" y="305562"/>
                </a:lnTo>
                <a:lnTo>
                  <a:pt x="153223" y="305559"/>
                </a:lnTo>
                <a:lnTo>
                  <a:pt x="167905" y="304786"/>
                </a:lnTo>
                <a:lnTo>
                  <a:pt x="182190" y="302665"/>
                </a:lnTo>
                <a:lnTo>
                  <a:pt x="196014" y="299261"/>
                </a:lnTo>
                <a:lnTo>
                  <a:pt x="209314" y="294636"/>
                </a:lnTo>
                <a:lnTo>
                  <a:pt x="222026" y="288855"/>
                </a:lnTo>
                <a:lnTo>
                  <a:pt x="234086" y="281980"/>
                </a:lnTo>
                <a:lnTo>
                  <a:pt x="245431" y="274076"/>
                </a:lnTo>
                <a:lnTo>
                  <a:pt x="255997" y="265206"/>
                </a:lnTo>
                <a:lnTo>
                  <a:pt x="265721" y="255433"/>
                </a:lnTo>
                <a:lnTo>
                  <a:pt x="274540" y="244822"/>
                </a:lnTo>
                <a:lnTo>
                  <a:pt x="282388" y="233436"/>
                </a:lnTo>
                <a:lnTo>
                  <a:pt x="289204" y="221338"/>
                </a:lnTo>
                <a:lnTo>
                  <a:pt x="294923" y="208592"/>
                </a:lnTo>
                <a:lnTo>
                  <a:pt x="299482" y="195261"/>
                </a:lnTo>
                <a:lnTo>
                  <a:pt x="302817" y="181410"/>
                </a:lnTo>
                <a:lnTo>
                  <a:pt x="304865" y="167102"/>
                </a:lnTo>
                <a:lnTo>
                  <a:pt x="305562" y="152399"/>
                </a:lnTo>
                <a:lnTo>
                  <a:pt x="305561" y="152205"/>
                </a:lnTo>
                <a:lnTo>
                  <a:pt x="304843" y="137479"/>
                </a:lnTo>
                <a:lnTo>
                  <a:pt x="302768" y="123164"/>
                </a:lnTo>
                <a:lnTo>
                  <a:pt x="299401" y="109322"/>
                </a:lnTo>
                <a:lnTo>
                  <a:pt x="294804" y="96014"/>
                </a:lnTo>
                <a:lnTo>
                  <a:pt x="289043" y="83304"/>
                </a:lnTo>
                <a:lnTo>
                  <a:pt x="282182" y="71253"/>
                </a:lnTo>
                <a:lnTo>
                  <a:pt x="274285" y="59923"/>
                </a:lnTo>
                <a:lnTo>
                  <a:pt x="265415" y="49377"/>
                </a:lnTo>
                <a:lnTo>
                  <a:pt x="255636" y="39678"/>
                </a:lnTo>
                <a:lnTo>
                  <a:pt x="245014" y="30886"/>
                </a:lnTo>
                <a:lnTo>
                  <a:pt x="233611" y="23065"/>
                </a:lnTo>
                <a:lnTo>
                  <a:pt x="221492" y="16276"/>
                </a:lnTo>
                <a:lnTo>
                  <a:pt x="208722" y="10583"/>
                </a:lnTo>
                <a:lnTo>
                  <a:pt x="195363" y="6046"/>
                </a:lnTo>
                <a:lnTo>
                  <a:pt x="181480" y="2728"/>
                </a:lnTo>
                <a:lnTo>
                  <a:pt x="167138" y="692"/>
                </a:lnTo>
                <a:lnTo>
                  <a:pt x="152400" y="0"/>
                </a:lnTo>
                <a:lnTo>
                  <a:pt x="138178" y="655"/>
                </a:lnTo>
                <a:lnTo>
                  <a:pt x="123901" y="2663"/>
                </a:lnTo>
                <a:lnTo>
                  <a:pt x="110070" y="5959"/>
                </a:lnTo>
                <a:lnTo>
                  <a:pt x="96752" y="10483"/>
                </a:lnTo>
                <a:lnTo>
                  <a:pt x="84011" y="16170"/>
                </a:lnTo>
                <a:lnTo>
                  <a:pt x="71913" y="22959"/>
                </a:lnTo>
                <a:lnTo>
                  <a:pt x="60523" y="30787"/>
                </a:lnTo>
                <a:lnTo>
                  <a:pt x="49908" y="39590"/>
                </a:lnTo>
                <a:lnTo>
                  <a:pt x="40132" y="49307"/>
                </a:lnTo>
                <a:lnTo>
                  <a:pt x="31261" y="59874"/>
                </a:lnTo>
                <a:lnTo>
                  <a:pt x="23360" y="71230"/>
                </a:lnTo>
                <a:lnTo>
                  <a:pt x="16495" y="83310"/>
                </a:lnTo>
                <a:lnTo>
                  <a:pt x="10731" y="96054"/>
                </a:lnTo>
                <a:lnTo>
                  <a:pt x="6134" y="109397"/>
                </a:lnTo>
                <a:lnTo>
                  <a:pt x="2770" y="123277"/>
                </a:lnTo>
                <a:lnTo>
                  <a:pt x="703" y="137632"/>
                </a:lnTo>
                <a:lnTo>
                  <a:pt x="0" y="15240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240280" y="4418838"/>
            <a:ext cx="305562" cy="305562"/>
          </a:xfrm>
          <a:custGeom>
            <a:avLst/>
            <a:gdLst/>
            <a:ahLst/>
            <a:cxnLst/>
            <a:rect l="l" t="t" r="r" b="b"/>
            <a:pathLst>
              <a:path w="305562" h="305562">
                <a:moveTo>
                  <a:pt x="0" y="152400"/>
                </a:moveTo>
                <a:lnTo>
                  <a:pt x="703" y="137632"/>
                </a:lnTo>
                <a:lnTo>
                  <a:pt x="2770" y="123277"/>
                </a:lnTo>
                <a:lnTo>
                  <a:pt x="6134" y="109397"/>
                </a:lnTo>
                <a:lnTo>
                  <a:pt x="10731" y="96054"/>
                </a:lnTo>
                <a:lnTo>
                  <a:pt x="16495" y="83310"/>
                </a:lnTo>
                <a:lnTo>
                  <a:pt x="23360" y="71230"/>
                </a:lnTo>
                <a:lnTo>
                  <a:pt x="31261" y="59874"/>
                </a:lnTo>
                <a:lnTo>
                  <a:pt x="40132" y="49307"/>
                </a:lnTo>
                <a:lnTo>
                  <a:pt x="49908" y="39590"/>
                </a:lnTo>
                <a:lnTo>
                  <a:pt x="60523" y="30787"/>
                </a:lnTo>
                <a:lnTo>
                  <a:pt x="71913" y="22959"/>
                </a:lnTo>
                <a:lnTo>
                  <a:pt x="84011" y="16170"/>
                </a:lnTo>
                <a:lnTo>
                  <a:pt x="96752" y="10483"/>
                </a:lnTo>
                <a:lnTo>
                  <a:pt x="110070" y="5959"/>
                </a:lnTo>
                <a:lnTo>
                  <a:pt x="123901" y="2663"/>
                </a:lnTo>
                <a:lnTo>
                  <a:pt x="138178" y="655"/>
                </a:lnTo>
                <a:lnTo>
                  <a:pt x="152400" y="0"/>
                </a:lnTo>
                <a:lnTo>
                  <a:pt x="167138" y="692"/>
                </a:lnTo>
                <a:lnTo>
                  <a:pt x="181480" y="2728"/>
                </a:lnTo>
                <a:lnTo>
                  <a:pt x="195363" y="6046"/>
                </a:lnTo>
                <a:lnTo>
                  <a:pt x="208722" y="10583"/>
                </a:lnTo>
                <a:lnTo>
                  <a:pt x="221492" y="16276"/>
                </a:lnTo>
                <a:lnTo>
                  <a:pt x="233611" y="23065"/>
                </a:lnTo>
                <a:lnTo>
                  <a:pt x="245014" y="30886"/>
                </a:lnTo>
                <a:lnTo>
                  <a:pt x="255636" y="39678"/>
                </a:lnTo>
                <a:lnTo>
                  <a:pt x="265415" y="49377"/>
                </a:lnTo>
                <a:lnTo>
                  <a:pt x="274285" y="59923"/>
                </a:lnTo>
                <a:lnTo>
                  <a:pt x="282182" y="71253"/>
                </a:lnTo>
                <a:lnTo>
                  <a:pt x="289043" y="83304"/>
                </a:lnTo>
                <a:lnTo>
                  <a:pt x="294804" y="96014"/>
                </a:lnTo>
                <a:lnTo>
                  <a:pt x="299401" y="109322"/>
                </a:lnTo>
                <a:lnTo>
                  <a:pt x="302768" y="123164"/>
                </a:lnTo>
                <a:lnTo>
                  <a:pt x="304843" y="137479"/>
                </a:lnTo>
                <a:lnTo>
                  <a:pt x="305561" y="152205"/>
                </a:lnTo>
                <a:lnTo>
                  <a:pt x="305562" y="152399"/>
                </a:lnTo>
                <a:lnTo>
                  <a:pt x="304865" y="167102"/>
                </a:lnTo>
                <a:lnTo>
                  <a:pt x="302817" y="181410"/>
                </a:lnTo>
                <a:lnTo>
                  <a:pt x="299482" y="195261"/>
                </a:lnTo>
                <a:lnTo>
                  <a:pt x="294923" y="208592"/>
                </a:lnTo>
                <a:lnTo>
                  <a:pt x="289204" y="221338"/>
                </a:lnTo>
                <a:lnTo>
                  <a:pt x="282388" y="233436"/>
                </a:lnTo>
                <a:lnTo>
                  <a:pt x="274540" y="244822"/>
                </a:lnTo>
                <a:lnTo>
                  <a:pt x="265721" y="255433"/>
                </a:lnTo>
                <a:lnTo>
                  <a:pt x="255997" y="265206"/>
                </a:lnTo>
                <a:lnTo>
                  <a:pt x="245431" y="274076"/>
                </a:lnTo>
                <a:lnTo>
                  <a:pt x="234086" y="281980"/>
                </a:lnTo>
                <a:lnTo>
                  <a:pt x="222026" y="288855"/>
                </a:lnTo>
                <a:lnTo>
                  <a:pt x="209314" y="294636"/>
                </a:lnTo>
                <a:lnTo>
                  <a:pt x="196014" y="299261"/>
                </a:lnTo>
                <a:lnTo>
                  <a:pt x="182190" y="302665"/>
                </a:lnTo>
                <a:lnTo>
                  <a:pt x="167905" y="304786"/>
                </a:lnTo>
                <a:lnTo>
                  <a:pt x="153223" y="305559"/>
                </a:lnTo>
                <a:lnTo>
                  <a:pt x="152400" y="305562"/>
                </a:lnTo>
                <a:lnTo>
                  <a:pt x="137788" y="304861"/>
                </a:lnTo>
                <a:lnTo>
                  <a:pt x="123557" y="302804"/>
                </a:lnTo>
                <a:lnTo>
                  <a:pt x="109772" y="299452"/>
                </a:lnTo>
                <a:lnTo>
                  <a:pt x="96498" y="294872"/>
                </a:lnTo>
                <a:lnTo>
                  <a:pt x="83800" y="289126"/>
                </a:lnTo>
                <a:lnTo>
                  <a:pt x="71743" y="282279"/>
                </a:lnTo>
                <a:lnTo>
                  <a:pt x="60392" y="274394"/>
                </a:lnTo>
                <a:lnTo>
                  <a:pt x="49811" y="265536"/>
                </a:lnTo>
                <a:lnTo>
                  <a:pt x="40067" y="255769"/>
                </a:lnTo>
                <a:lnTo>
                  <a:pt x="31223" y="245158"/>
                </a:lnTo>
                <a:lnTo>
                  <a:pt x="23345" y="233765"/>
                </a:lnTo>
                <a:lnTo>
                  <a:pt x="16498" y="221655"/>
                </a:lnTo>
                <a:lnTo>
                  <a:pt x="10747" y="208892"/>
                </a:lnTo>
                <a:lnTo>
                  <a:pt x="6156" y="195541"/>
                </a:lnTo>
                <a:lnTo>
                  <a:pt x="2792" y="181664"/>
                </a:lnTo>
                <a:lnTo>
                  <a:pt x="718" y="167328"/>
                </a:lnTo>
                <a:lnTo>
                  <a:pt x="0" y="152594"/>
                </a:lnTo>
                <a:lnTo>
                  <a:pt x="0" y="15240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806446" y="4067555"/>
            <a:ext cx="196596" cy="351282"/>
          </a:xfrm>
          <a:custGeom>
            <a:avLst/>
            <a:gdLst/>
            <a:ahLst/>
            <a:cxnLst/>
            <a:rect l="l" t="t" r="r" b="b"/>
            <a:pathLst>
              <a:path w="196595" h="351282">
                <a:moveTo>
                  <a:pt x="0" y="0"/>
                </a:moveTo>
                <a:lnTo>
                  <a:pt x="196596" y="35128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208776" y="380618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0" y="153162"/>
                </a:moveTo>
                <a:lnTo>
                  <a:pt x="710" y="168090"/>
                </a:lnTo>
                <a:lnTo>
                  <a:pt x="2763" y="182426"/>
                </a:lnTo>
                <a:lnTo>
                  <a:pt x="6097" y="196303"/>
                </a:lnTo>
                <a:lnTo>
                  <a:pt x="10650" y="209654"/>
                </a:lnTo>
                <a:lnTo>
                  <a:pt x="16358" y="222417"/>
                </a:lnTo>
                <a:lnTo>
                  <a:pt x="23160" y="234527"/>
                </a:lnTo>
                <a:lnTo>
                  <a:pt x="30995" y="245920"/>
                </a:lnTo>
                <a:lnTo>
                  <a:pt x="39799" y="256531"/>
                </a:lnTo>
                <a:lnTo>
                  <a:pt x="49510" y="266298"/>
                </a:lnTo>
                <a:lnTo>
                  <a:pt x="60066" y="275156"/>
                </a:lnTo>
                <a:lnTo>
                  <a:pt x="71405" y="283041"/>
                </a:lnTo>
                <a:lnTo>
                  <a:pt x="83465" y="289888"/>
                </a:lnTo>
                <a:lnTo>
                  <a:pt x="96184" y="295634"/>
                </a:lnTo>
                <a:lnTo>
                  <a:pt x="109499" y="300214"/>
                </a:lnTo>
                <a:lnTo>
                  <a:pt x="123348" y="303566"/>
                </a:lnTo>
                <a:lnTo>
                  <a:pt x="137669" y="305623"/>
                </a:lnTo>
                <a:lnTo>
                  <a:pt x="152400" y="306324"/>
                </a:lnTo>
                <a:lnTo>
                  <a:pt x="152594" y="306323"/>
                </a:lnTo>
                <a:lnTo>
                  <a:pt x="167320" y="305605"/>
                </a:lnTo>
                <a:lnTo>
                  <a:pt x="181635" y="303530"/>
                </a:lnTo>
                <a:lnTo>
                  <a:pt x="195477" y="300163"/>
                </a:lnTo>
                <a:lnTo>
                  <a:pt x="208785" y="295566"/>
                </a:lnTo>
                <a:lnTo>
                  <a:pt x="221495" y="289805"/>
                </a:lnTo>
                <a:lnTo>
                  <a:pt x="233546" y="282944"/>
                </a:lnTo>
                <a:lnTo>
                  <a:pt x="244876" y="275047"/>
                </a:lnTo>
                <a:lnTo>
                  <a:pt x="255422" y="266177"/>
                </a:lnTo>
                <a:lnTo>
                  <a:pt x="265121" y="256398"/>
                </a:lnTo>
                <a:lnTo>
                  <a:pt x="273913" y="245776"/>
                </a:lnTo>
                <a:lnTo>
                  <a:pt x="281734" y="234373"/>
                </a:lnTo>
                <a:lnTo>
                  <a:pt x="288523" y="222254"/>
                </a:lnTo>
                <a:lnTo>
                  <a:pt x="294216" y="209484"/>
                </a:lnTo>
                <a:lnTo>
                  <a:pt x="298753" y="196125"/>
                </a:lnTo>
                <a:lnTo>
                  <a:pt x="302071" y="182242"/>
                </a:lnTo>
                <a:lnTo>
                  <a:pt x="304107" y="167900"/>
                </a:lnTo>
                <a:lnTo>
                  <a:pt x="304800" y="153162"/>
                </a:lnTo>
                <a:lnTo>
                  <a:pt x="304799" y="152967"/>
                </a:lnTo>
                <a:lnTo>
                  <a:pt x="304089" y="138233"/>
                </a:lnTo>
                <a:lnTo>
                  <a:pt x="302036" y="123897"/>
                </a:lnTo>
                <a:lnTo>
                  <a:pt x="298702" y="110020"/>
                </a:lnTo>
                <a:lnTo>
                  <a:pt x="294149" y="96669"/>
                </a:lnTo>
                <a:lnTo>
                  <a:pt x="288441" y="83906"/>
                </a:lnTo>
                <a:lnTo>
                  <a:pt x="281639" y="71796"/>
                </a:lnTo>
                <a:lnTo>
                  <a:pt x="273804" y="60403"/>
                </a:lnTo>
                <a:lnTo>
                  <a:pt x="265000" y="49792"/>
                </a:lnTo>
                <a:lnTo>
                  <a:pt x="255289" y="40025"/>
                </a:lnTo>
                <a:lnTo>
                  <a:pt x="244733" y="31167"/>
                </a:lnTo>
                <a:lnTo>
                  <a:pt x="233394" y="23282"/>
                </a:lnTo>
                <a:lnTo>
                  <a:pt x="221334" y="16435"/>
                </a:lnTo>
                <a:lnTo>
                  <a:pt x="208615" y="10689"/>
                </a:lnTo>
                <a:lnTo>
                  <a:pt x="195300" y="6109"/>
                </a:lnTo>
                <a:lnTo>
                  <a:pt x="181451" y="2757"/>
                </a:lnTo>
                <a:lnTo>
                  <a:pt x="167130" y="700"/>
                </a:lnTo>
                <a:lnTo>
                  <a:pt x="152400" y="0"/>
                </a:lnTo>
                <a:lnTo>
                  <a:pt x="152205" y="0"/>
                </a:lnTo>
                <a:lnTo>
                  <a:pt x="137479" y="718"/>
                </a:lnTo>
                <a:lnTo>
                  <a:pt x="123164" y="2793"/>
                </a:lnTo>
                <a:lnTo>
                  <a:pt x="109322" y="6160"/>
                </a:lnTo>
                <a:lnTo>
                  <a:pt x="96014" y="10757"/>
                </a:lnTo>
                <a:lnTo>
                  <a:pt x="83304" y="16518"/>
                </a:lnTo>
                <a:lnTo>
                  <a:pt x="71253" y="23379"/>
                </a:lnTo>
                <a:lnTo>
                  <a:pt x="59923" y="31276"/>
                </a:lnTo>
                <a:lnTo>
                  <a:pt x="49377" y="40146"/>
                </a:lnTo>
                <a:lnTo>
                  <a:pt x="39678" y="49925"/>
                </a:lnTo>
                <a:lnTo>
                  <a:pt x="30886" y="60547"/>
                </a:lnTo>
                <a:lnTo>
                  <a:pt x="23065" y="71950"/>
                </a:lnTo>
                <a:lnTo>
                  <a:pt x="16276" y="84069"/>
                </a:lnTo>
                <a:lnTo>
                  <a:pt x="10583" y="96839"/>
                </a:lnTo>
                <a:lnTo>
                  <a:pt x="6046" y="110198"/>
                </a:lnTo>
                <a:lnTo>
                  <a:pt x="2728" y="124081"/>
                </a:lnTo>
                <a:lnTo>
                  <a:pt x="692" y="138423"/>
                </a:lnTo>
                <a:lnTo>
                  <a:pt x="0" y="1531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208776" y="380618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0" y="153162"/>
                </a:moveTo>
                <a:lnTo>
                  <a:pt x="692" y="138423"/>
                </a:lnTo>
                <a:lnTo>
                  <a:pt x="2728" y="124081"/>
                </a:lnTo>
                <a:lnTo>
                  <a:pt x="6046" y="110198"/>
                </a:lnTo>
                <a:lnTo>
                  <a:pt x="10583" y="96839"/>
                </a:lnTo>
                <a:lnTo>
                  <a:pt x="16276" y="84069"/>
                </a:lnTo>
                <a:lnTo>
                  <a:pt x="23065" y="71950"/>
                </a:lnTo>
                <a:lnTo>
                  <a:pt x="30886" y="60547"/>
                </a:lnTo>
                <a:lnTo>
                  <a:pt x="39678" y="49925"/>
                </a:lnTo>
                <a:lnTo>
                  <a:pt x="49377" y="40146"/>
                </a:lnTo>
                <a:lnTo>
                  <a:pt x="59923" y="31276"/>
                </a:lnTo>
                <a:lnTo>
                  <a:pt x="71253" y="23379"/>
                </a:lnTo>
                <a:lnTo>
                  <a:pt x="83304" y="16518"/>
                </a:lnTo>
                <a:lnTo>
                  <a:pt x="96014" y="10757"/>
                </a:lnTo>
                <a:lnTo>
                  <a:pt x="109322" y="6160"/>
                </a:lnTo>
                <a:lnTo>
                  <a:pt x="123164" y="2793"/>
                </a:lnTo>
                <a:lnTo>
                  <a:pt x="137479" y="718"/>
                </a:lnTo>
                <a:lnTo>
                  <a:pt x="152205" y="0"/>
                </a:lnTo>
                <a:lnTo>
                  <a:pt x="152400" y="0"/>
                </a:lnTo>
                <a:lnTo>
                  <a:pt x="167130" y="700"/>
                </a:lnTo>
                <a:lnTo>
                  <a:pt x="181451" y="2757"/>
                </a:lnTo>
                <a:lnTo>
                  <a:pt x="195300" y="6109"/>
                </a:lnTo>
                <a:lnTo>
                  <a:pt x="208615" y="10689"/>
                </a:lnTo>
                <a:lnTo>
                  <a:pt x="221334" y="16435"/>
                </a:lnTo>
                <a:lnTo>
                  <a:pt x="233394" y="23282"/>
                </a:lnTo>
                <a:lnTo>
                  <a:pt x="244733" y="31167"/>
                </a:lnTo>
                <a:lnTo>
                  <a:pt x="255289" y="40025"/>
                </a:lnTo>
                <a:lnTo>
                  <a:pt x="265000" y="49792"/>
                </a:lnTo>
                <a:lnTo>
                  <a:pt x="273804" y="60403"/>
                </a:lnTo>
                <a:lnTo>
                  <a:pt x="281639" y="71796"/>
                </a:lnTo>
                <a:lnTo>
                  <a:pt x="288441" y="83906"/>
                </a:lnTo>
                <a:lnTo>
                  <a:pt x="294149" y="96669"/>
                </a:lnTo>
                <a:lnTo>
                  <a:pt x="298702" y="110020"/>
                </a:lnTo>
                <a:lnTo>
                  <a:pt x="302036" y="123897"/>
                </a:lnTo>
                <a:lnTo>
                  <a:pt x="304089" y="138233"/>
                </a:lnTo>
                <a:lnTo>
                  <a:pt x="304799" y="152967"/>
                </a:lnTo>
                <a:lnTo>
                  <a:pt x="304800" y="153162"/>
                </a:lnTo>
                <a:lnTo>
                  <a:pt x="304107" y="167900"/>
                </a:lnTo>
                <a:lnTo>
                  <a:pt x="302071" y="182242"/>
                </a:lnTo>
                <a:lnTo>
                  <a:pt x="298753" y="196125"/>
                </a:lnTo>
                <a:lnTo>
                  <a:pt x="294216" y="209484"/>
                </a:lnTo>
                <a:lnTo>
                  <a:pt x="288523" y="222254"/>
                </a:lnTo>
                <a:lnTo>
                  <a:pt x="281734" y="234373"/>
                </a:lnTo>
                <a:lnTo>
                  <a:pt x="273913" y="245776"/>
                </a:lnTo>
                <a:lnTo>
                  <a:pt x="265121" y="256398"/>
                </a:lnTo>
                <a:lnTo>
                  <a:pt x="255422" y="266177"/>
                </a:lnTo>
                <a:lnTo>
                  <a:pt x="244876" y="275047"/>
                </a:lnTo>
                <a:lnTo>
                  <a:pt x="233546" y="282944"/>
                </a:lnTo>
                <a:lnTo>
                  <a:pt x="221495" y="289805"/>
                </a:lnTo>
                <a:lnTo>
                  <a:pt x="208785" y="295566"/>
                </a:lnTo>
                <a:lnTo>
                  <a:pt x="195477" y="300163"/>
                </a:lnTo>
                <a:lnTo>
                  <a:pt x="181635" y="303530"/>
                </a:lnTo>
                <a:lnTo>
                  <a:pt x="167320" y="305605"/>
                </a:lnTo>
                <a:lnTo>
                  <a:pt x="152594" y="306323"/>
                </a:lnTo>
                <a:lnTo>
                  <a:pt x="152400" y="306324"/>
                </a:lnTo>
                <a:lnTo>
                  <a:pt x="137669" y="305623"/>
                </a:lnTo>
                <a:lnTo>
                  <a:pt x="123348" y="303566"/>
                </a:lnTo>
                <a:lnTo>
                  <a:pt x="109499" y="300214"/>
                </a:lnTo>
                <a:lnTo>
                  <a:pt x="96184" y="295634"/>
                </a:lnTo>
                <a:lnTo>
                  <a:pt x="83465" y="289888"/>
                </a:lnTo>
                <a:lnTo>
                  <a:pt x="71405" y="283041"/>
                </a:lnTo>
                <a:lnTo>
                  <a:pt x="60066" y="275156"/>
                </a:lnTo>
                <a:lnTo>
                  <a:pt x="49510" y="266298"/>
                </a:lnTo>
                <a:lnTo>
                  <a:pt x="39799" y="256531"/>
                </a:lnTo>
                <a:lnTo>
                  <a:pt x="30995" y="245920"/>
                </a:lnTo>
                <a:lnTo>
                  <a:pt x="23160" y="234527"/>
                </a:lnTo>
                <a:lnTo>
                  <a:pt x="16358" y="222417"/>
                </a:lnTo>
                <a:lnTo>
                  <a:pt x="10650" y="209654"/>
                </a:lnTo>
                <a:lnTo>
                  <a:pt x="6097" y="196303"/>
                </a:lnTo>
                <a:lnTo>
                  <a:pt x="2763" y="182426"/>
                </a:lnTo>
                <a:lnTo>
                  <a:pt x="710" y="168090"/>
                </a:lnTo>
                <a:lnTo>
                  <a:pt x="0" y="153356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903213" y="4418837"/>
            <a:ext cx="305562" cy="305562"/>
          </a:xfrm>
          <a:custGeom>
            <a:avLst/>
            <a:gdLst/>
            <a:ahLst/>
            <a:cxnLst/>
            <a:rect l="l" t="t" r="r" b="b"/>
            <a:pathLst>
              <a:path w="305562" h="305562">
                <a:moveTo>
                  <a:pt x="0" y="152400"/>
                </a:moveTo>
                <a:lnTo>
                  <a:pt x="703" y="137632"/>
                </a:lnTo>
                <a:lnTo>
                  <a:pt x="2770" y="123277"/>
                </a:lnTo>
                <a:lnTo>
                  <a:pt x="6134" y="109397"/>
                </a:lnTo>
                <a:lnTo>
                  <a:pt x="10731" y="96054"/>
                </a:lnTo>
                <a:lnTo>
                  <a:pt x="16495" y="83310"/>
                </a:lnTo>
                <a:lnTo>
                  <a:pt x="23360" y="71230"/>
                </a:lnTo>
                <a:lnTo>
                  <a:pt x="31261" y="59874"/>
                </a:lnTo>
                <a:lnTo>
                  <a:pt x="40132" y="49307"/>
                </a:lnTo>
                <a:lnTo>
                  <a:pt x="49908" y="39590"/>
                </a:lnTo>
                <a:lnTo>
                  <a:pt x="60523" y="30787"/>
                </a:lnTo>
                <a:lnTo>
                  <a:pt x="71913" y="22959"/>
                </a:lnTo>
                <a:lnTo>
                  <a:pt x="84011" y="16170"/>
                </a:lnTo>
                <a:lnTo>
                  <a:pt x="96752" y="10483"/>
                </a:lnTo>
                <a:lnTo>
                  <a:pt x="110070" y="5959"/>
                </a:lnTo>
                <a:lnTo>
                  <a:pt x="123901" y="2663"/>
                </a:lnTo>
                <a:lnTo>
                  <a:pt x="138178" y="655"/>
                </a:lnTo>
                <a:lnTo>
                  <a:pt x="152400" y="0"/>
                </a:lnTo>
                <a:lnTo>
                  <a:pt x="167138" y="692"/>
                </a:lnTo>
                <a:lnTo>
                  <a:pt x="181480" y="2728"/>
                </a:lnTo>
                <a:lnTo>
                  <a:pt x="195363" y="6046"/>
                </a:lnTo>
                <a:lnTo>
                  <a:pt x="208722" y="10583"/>
                </a:lnTo>
                <a:lnTo>
                  <a:pt x="221492" y="16276"/>
                </a:lnTo>
                <a:lnTo>
                  <a:pt x="233611" y="23065"/>
                </a:lnTo>
                <a:lnTo>
                  <a:pt x="245014" y="30886"/>
                </a:lnTo>
                <a:lnTo>
                  <a:pt x="255636" y="39678"/>
                </a:lnTo>
                <a:lnTo>
                  <a:pt x="265415" y="49377"/>
                </a:lnTo>
                <a:lnTo>
                  <a:pt x="274285" y="59923"/>
                </a:lnTo>
                <a:lnTo>
                  <a:pt x="282182" y="71253"/>
                </a:lnTo>
                <a:lnTo>
                  <a:pt x="289043" y="83304"/>
                </a:lnTo>
                <a:lnTo>
                  <a:pt x="294804" y="96014"/>
                </a:lnTo>
                <a:lnTo>
                  <a:pt x="299401" y="109322"/>
                </a:lnTo>
                <a:lnTo>
                  <a:pt x="302768" y="123164"/>
                </a:lnTo>
                <a:lnTo>
                  <a:pt x="304843" y="137479"/>
                </a:lnTo>
                <a:lnTo>
                  <a:pt x="305561" y="152205"/>
                </a:lnTo>
                <a:lnTo>
                  <a:pt x="305562" y="152399"/>
                </a:lnTo>
                <a:lnTo>
                  <a:pt x="304865" y="167102"/>
                </a:lnTo>
                <a:lnTo>
                  <a:pt x="302817" y="181410"/>
                </a:lnTo>
                <a:lnTo>
                  <a:pt x="299482" y="195261"/>
                </a:lnTo>
                <a:lnTo>
                  <a:pt x="294923" y="208592"/>
                </a:lnTo>
                <a:lnTo>
                  <a:pt x="289204" y="221338"/>
                </a:lnTo>
                <a:lnTo>
                  <a:pt x="282388" y="233436"/>
                </a:lnTo>
                <a:lnTo>
                  <a:pt x="274540" y="244822"/>
                </a:lnTo>
                <a:lnTo>
                  <a:pt x="265721" y="255433"/>
                </a:lnTo>
                <a:lnTo>
                  <a:pt x="255997" y="265206"/>
                </a:lnTo>
                <a:lnTo>
                  <a:pt x="245431" y="274076"/>
                </a:lnTo>
                <a:lnTo>
                  <a:pt x="234086" y="281980"/>
                </a:lnTo>
                <a:lnTo>
                  <a:pt x="222026" y="288855"/>
                </a:lnTo>
                <a:lnTo>
                  <a:pt x="209314" y="294636"/>
                </a:lnTo>
                <a:lnTo>
                  <a:pt x="196014" y="299261"/>
                </a:lnTo>
                <a:lnTo>
                  <a:pt x="182190" y="302665"/>
                </a:lnTo>
                <a:lnTo>
                  <a:pt x="167905" y="304786"/>
                </a:lnTo>
                <a:lnTo>
                  <a:pt x="153223" y="305559"/>
                </a:lnTo>
                <a:lnTo>
                  <a:pt x="152400" y="305562"/>
                </a:lnTo>
                <a:lnTo>
                  <a:pt x="137788" y="304861"/>
                </a:lnTo>
                <a:lnTo>
                  <a:pt x="123557" y="302804"/>
                </a:lnTo>
                <a:lnTo>
                  <a:pt x="109772" y="299452"/>
                </a:lnTo>
                <a:lnTo>
                  <a:pt x="96498" y="294872"/>
                </a:lnTo>
                <a:lnTo>
                  <a:pt x="83800" y="289126"/>
                </a:lnTo>
                <a:lnTo>
                  <a:pt x="71743" y="282279"/>
                </a:lnTo>
                <a:lnTo>
                  <a:pt x="60392" y="274394"/>
                </a:lnTo>
                <a:lnTo>
                  <a:pt x="49811" y="265536"/>
                </a:lnTo>
                <a:lnTo>
                  <a:pt x="40067" y="255769"/>
                </a:lnTo>
                <a:lnTo>
                  <a:pt x="31223" y="245158"/>
                </a:lnTo>
                <a:lnTo>
                  <a:pt x="23345" y="233765"/>
                </a:lnTo>
                <a:lnTo>
                  <a:pt x="16498" y="221655"/>
                </a:lnTo>
                <a:lnTo>
                  <a:pt x="10747" y="208892"/>
                </a:lnTo>
                <a:lnTo>
                  <a:pt x="6156" y="195541"/>
                </a:lnTo>
                <a:lnTo>
                  <a:pt x="2792" y="181664"/>
                </a:lnTo>
                <a:lnTo>
                  <a:pt x="718" y="167328"/>
                </a:lnTo>
                <a:lnTo>
                  <a:pt x="0" y="152594"/>
                </a:lnTo>
                <a:lnTo>
                  <a:pt x="0" y="15240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055613" y="4067555"/>
            <a:ext cx="197357" cy="351282"/>
          </a:xfrm>
          <a:custGeom>
            <a:avLst/>
            <a:gdLst/>
            <a:ahLst/>
            <a:cxnLst/>
            <a:rect l="l" t="t" r="r" b="b"/>
            <a:pathLst>
              <a:path w="197358" h="351282">
                <a:moveTo>
                  <a:pt x="197358" y="0"/>
                </a:moveTo>
                <a:lnTo>
                  <a:pt x="0" y="35128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513576" y="4440935"/>
            <a:ext cx="305562" cy="306324"/>
          </a:xfrm>
          <a:custGeom>
            <a:avLst/>
            <a:gdLst/>
            <a:ahLst/>
            <a:cxnLst/>
            <a:rect l="l" t="t" r="r" b="b"/>
            <a:pathLst>
              <a:path w="305561" h="306324">
                <a:moveTo>
                  <a:pt x="0" y="153162"/>
                </a:moveTo>
                <a:lnTo>
                  <a:pt x="696" y="138459"/>
                </a:lnTo>
                <a:lnTo>
                  <a:pt x="2744" y="124151"/>
                </a:lnTo>
                <a:lnTo>
                  <a:pt x="6079" y="110300"/>
                </a:lnTo>
                <a:lnTo>
                  <a:pt x="10638" y="96969"/>
                </a:lnTo>
                <a:lnTo>
                  <a:pt x="16357" y="84223"/>
                </a:lnTo>
                <a:lnTo>
                  <a:pt x="23173" y="72125"/>
                </a:lnTo>
                <a:lnTo>
                  <a:pt x="31021" y="60739"/>
                </a:lnTo>
                <a:lnTo>
                  <a:pt x="39840" y="50128"/>
                </a:lnTo>
                <a:lnTo>
                  <a:pt x="49564" y="40355"/>
                </a:lnTo>
                <a:lnTo>
                  <a:pt x="60130" y="31485"/>
                </a:lnTo>
                <a:lnTo>
                  <a:pt x="71475" y="23581"/>
                </a:lnTo>
                <a:lnTo>
                  <a:pt x="83535" y="16706"/>
                </a:lnTo>
                <a:lnTo>
                  <a:pt x="96247" y="10925"/>
                </a:lnTo>
                <a:lnTo>
                  <a:pt x="109547" y="6300"/>
                </a:lnTo>
                <a:lnTo>
                  <a:pt x="123371" y="2896"/>
                </a:lnTo>
                <a:lnTo>
                  <a:pt x="137656" y="775"/>
                </a:lnTo>
                <a:lnTo>
                  <a:pt x="152338" y="2"/>
                </a:lnTo>
                <a:lnTo>
                  <a:pt x="153162" y="0"/>
                </a:lnTo>
                <a:lnTo>
                  <a:pt x="167773" y="700"/>
                </a:lnTo>
                <a:lnTo>
                  <a:pt x="182004" y="2757"/>
                </a:lnTo>
                <a:lnTo>
                  <a:pt x="195789" y="6109"/>
                </a:lnTo>
                <a:lnTo>
                  <a:pt x="209063" y="10689"/>
                </a:lnTo>
                <a:lnTo>
                  <a:pt x="221761" y="16435"/>
                </a:lnTo>
                <a:lnTo>
                  <a:pt x="233818" y="23282"/>
                </a:lnTo>
                <a:lnTo>
                  <a:pt x="245169" y="31167"/>
                </a:lnTo>
                <a:lnTo>
                  <a:pt x="255750" y="40025"/>
                </a:lnTo>
                <a:lnTo>
                  <a:pt x="265494" y="49792"/>
                </a:lnTo>
                <a:lnTo>
                  <a:pt x="274338" y="60403"/>
                </a:lnTo>
                <a:lnTo>
                  <a:pt x="282216" y="71796"/>
                </a:lnTo>
                <a:lnTo>
                  <a:pt x="289063" y="83906"/>
                </a:lnTo>
                <a:lnTo>
                  <a:pt x="294814" y="96669"/>
                </a:lnTo>
                <a:lnTo>
                  <a:pt x="299405" y="110020"/>
                </a:lnTo>
                <a:lnTo>
                  <a:pt x="302769" y="123897"/>
                </a:lnTo>
                <a:lnTo>
                  <a:pt x="304843" y="138233"/>
                </a:lnTo>
                <a:lnTo>
                  <a:pt x="305561" y="152967"/>
                </a:lnTo>
                <a:lnTo>
                  <a:pt x="305562" y="153162"/>
                </a:lnTo>
                <a:lnTo>
                  <a:pt x="304862" y="167900"/>
                </a:lnTo>
                <a:lnTo>
                  <a:pt x="302805" y="182242"/>
                </a:lnTo>
                <a:lnTo>
                  <a:pt x="299457" y="196125"/>
                </a:lnTo>
                <a:lnTo>
                  <a:pt x="294882" y="209484"/>
                </a:lnTo>
                <a:lnTo>
                  <a:pt x="289145" y="222254"/>
                </a:lnTo>
                <a:lnTo>
                  <a:pt x="282312" y="234373"/>
                </a:lnTo>
                <a:lnTo>
                  <a:pt x="274447" y="245776"/>
                </a:lnTo>
                <a:lnTo>
                  <a:pt x="265615" y="256398"/>
                </a:lnTo>
                <a:lnTo>
                  <a:pt x="255882" y="266177"/>
                </a:lnTo>
                <a:lnTo>
                  <a:pt x="245312" y="275047"/>
                </a:lnTo>
                <a:lnTo>
                  <a:pt x="233971" y="282944"/>
                </a:lnTo>
                <a:lnTo>
                  <a:pt x="221922" y="289805"/>
                </a:lnTo>
                <a:lnTo>
                  <a:pt x="209232" y="295566"/>
                </a:lnTo>
                <a:lnTo>
                  <a:pt x="195965" y="300163"/>
                </a:lnTo>
                <a:lnTo>
                  <a:pt x="182187" y="303530"/>
                </a:lnTo>
                <a:lnTo>
                  <a:pt x="167961" y="305605"/>
                </a:lnTo>
                <a:lnTo>
                  <a:pt x="153354" y="306323"/>
                </a:lnTo>
                <a:lnTo>
                  <a:pt x="153162" y="306324"/>
                </a:lnTo>
                <a:lnTo>
                  <a:pt x="138459" y="305627"/>
                </a:lnTo>
                <a:lnTo>
                  <a:pt x="124151" y="303579"/>
                </a:lnTo>
                <a:lnTo>
                  <a:pt x="110300" y="300244"/>
                </a:lnTo>
                <a:lnTo>
                  <a:pt x="96969" y="295685"/>
                </a:lnTo>
                <a:lnTo>
                  <a:pt x="84223" y="289966"/>
                </a:lnTo>
                <a:lnTo>
                  <a:pt x="72125" y="283150"/>
                </a:lnTo>
                <a:lnTo>
                  <a:pt x="60739" y="275302"/>
                </a:lnTo>
                <a:lnTo>
                  <a:pt x="50128" y="266483"/>
                </a:lnTo>
                <a:lnTo>
                  <a:pt x="40355" y="256759"/>
                </a:lnTo>
                <a:lnTo>
                  <a:pt x="31485" y="246193"/>
                </a:lnTo>
                <a:lnTo>
                  <a:pt x="23581" y="234848"/>
                </a:lnTo>
                <a:lnTo>
                  <a:pt x="16706" y="222788"/>
                </a:lnTo>
                <a:lnTo>
                  <a:pt x="10925" y="210076"/>
                </a:lnTo>
                <a:lnTo>
                  <a:pt x="6300" y="196776"/>
                </a:lnTo>
                <a:lnTo>
                  <a:pt x="2896" y="182952"/>
                </a:lnTo>
                <a:lnTo>
                  <a:pt x="775" y="168667"/>
                </a:lnTo>
                <a:lnTo>
                  <a:pt x="2" y="153985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435089" y="4093463"/>
            <a:ext cx="231647" cy="347472"/>
          </a:xfrm>
          <a:custGeom>
            <a:avLst/>
            <a:gdLst/>
            <a:ahLst/>
            <a:cxnLst/>
            <a:rect l="l" t="t" r="r" b="b"/>
            <a:pathLst>
              <a:path w="231648" h="347472">
                <a:moveTo>
                  <a:pt x="0" y="0"/>
                </a:moveTo>
                <a:lnTo>
                  <a:pt x="231647" y="34747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156204" y="4680204"/>
            <a:ext cx="134111" cy="350520"/>
          </a:xfrm>
          <a:custGeom>
            <a:avLst/>
            <a:gdLst/>
            <a:ahLst/>
            <a:cxnLst/>
            <a:rect l="l" t="t" r="r" b="b"/>
            <a:pathLst>
              <a:path w="134112" h="350520">
                <a:moveTo>
                  <a:pt x="134112" y="0"/>
                </a:moveTo>
                <a:lnTo>
                  <a:pt x="0" y="35052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332732" y="4680204"/>
            <a:ext cx="120396" cy="350520"/>
          </a:xfrm>
          <a:custGeom>
            <a:avLst/>
            <a:gdLst/>
            <a:ahLst/>
            <a:cxnLst/>
            <a:rect l="l" t="t" r="r" b="b"/>
            <a:pathLst>
              <a:path w="120396" h="350520">
                <a:moveTo>
                  <a:pt x="0" y="0"/>
                </a:moveTo>
                <a:lnTo>
                  <a:pt x="120396" y="35052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2926842" y="4418838"/>
            <a:ext cx="153162" cy="152400"/>
          </a:xfrm>
          <a:custGeom>
            <a:avLst/>
            <a:gdLst/>
            <a:ahLst/>
            <a:cxnLst/>
            <a:rect l="l" t="t" r="r" b="b"/>
            <a:pathLst>
              <a:path w="153162" h="152400">
                <a:moveTo>
                  <a:pt x="0" y="0"/>
                </a:moveTo>
                <a:lnTo>
                  <a:pt x="0" y="152400"/>
                </a:lnTo>
                <a:lnTo>
                  <a:pt x="153162" y="152400"/>
                </a:lnTo>
                <a:lnTo>
                  <a:pt x="153162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087880" y="4680204"/>
            <a:ext cx="197357" cy="350520"/>
          </a:xfrm>
          <a:custGeom>
            <a:avLst/>
            <a:gdLst/>
            <a:ahLst/>
            <a:cxnLst/>
            <a:rect l="l" t="t" r="r" b="b"/>
            <a:pathLst>
              <a:path w="197357" h="350520">
                <a:moveTo>
                  <a:pt x="197357" y="0"/>
                </a:moveTo>
                <a:lnTo>
                  <a:pt x="0" y="35052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500884" y="4680204"/>
            <a:ext cx="197358" cy="350520"/>
          </a:xfrm>
          <a:custGeom>
            <a:avLst/>
            <a:gdLst/>
            <a:ahLst/>
            <a:cxnLst/>
            <a:rect l="l" t="t" r="r" b="b"/>
            <a:pathLst>
              <a:path w="197357" h="350520">
                <a:moveTo>
                  <a:pt x="0" y="0"/>
                </a:moveTo>
                <a:lnTo>
                  <a:pt x="197358" y="35052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622042" y="5030724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2011680" y="5030724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3614166" y="5030724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3505962" y="4680204"/>
            <a:ext cx="184404" cy="350520"/>
          </a:xfrm>
          <a:custGeom>
            <a:avLst/>
            <a:gdLst/>
            <a:ahLst/>
            <a:cxnLst/>
            <a:rect l="l" t="t" r="r" b="b"/>
            <a:pathLst>
              <a:path w="184403" h="350520">
                <a:moveTo>
                  <a:pt x="0" y="0"/>
                </a:moveTo>
                <a:lnTo>
                  <a:pt x="184404" y="35052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4072128" y="4680204"/>
            <a:ext cx="44195" cy="350520"/>
          </a:xfrm>
          <a:custGeom>
            <a:avLst/>
            <a:gdLst/>
            <a:ahLst/>
            <a:cxnLst/>
            <a:rect l="l" t="t" r="r" b="b"/>
            <a:pathLst>
              <a:path w="44196" h="350520">
                <a:moveTo>
                  <a:pt x="44196" y="0"/>
                </a:moveTo>
                <a:lnTo>
                  <a:pt x="0" y="35052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376928" y="5030724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6513576" y="4702301"/>
            <a:ext cx="44957" cy="339852"/>
          </a:xfrm>
          <a:custGeom>
            <a:avLst/>
            <a:gdLst/>
            <a:ahLst/>
            <a:cxnLst/>
            <a:rect l="l" t="t" r="r" b="b"/>
            <a:pathLst>
              <a:path w="44957" h="339851">
                <a:moveTo>
                  <a:pt x="44957" y="0"/>
                </a:moveTo>
                <a:lnTo>
                  <a:pt x="0" y="339852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5787389" y="5030724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6971538" y="5030723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6774180" y="4702301"/>
            <a:ext cx="273558" cy="328422"/>
          </a:xfrm>
          <a:custGeom>
            <a:avLst/>
            <a:gdLst/>
            <a:ahLst/>
            <a:cxnLst/>
            <a:rect l="l" t="t" r="r" b="b"/>
            <a:pathLst>
              <a:path w="273557" h="328422">
                <a:moveTo>
                  <a:pt x="0" y="0"/>
                </a:moveTo>
                <a:lnTo>
                  <a:pt x="273558" y="328422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080004" y="5030724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5863589" y="4680203"/>
            <a:ext cx="84581" cy="350520"/>
          </a:xfrm>
          <a:custGeom>
            <a:avLst/>
            <a:gdLst/>
            <a:ahLst/>
            <a:cxnLst/>
            <a:rect l="l" t="t" r="r" b="b"/>
            <a:pathLst>
              <a:path w="84582" h="350520">
                <a:moveTo>
                  <a:pt x="84582" y="0"/>
                </a:moveTo>
                <a:lnTo>
                  <a:pt x="0" y="35052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154674" y="5030723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6163817" y="4680203"/>
            <a:ext cx="67056" cy="350520"/>
          </a:xfrm>
          <a:custGeom>
            <a:avLst/>
            <a:gdLst/>
            <a:ahLst/>
            <a:cxnLst/>
            <a:rect l="l" t="t" r="r" b="b"/>
            <a:pathLst>
              <a:path w="67056" h="350520">
                <a:moveTo>
                  <a:pt x="0" y="0"/>
                </a:moveTo>
                <a:lnTo>
                  <a:pt x="67056" y="35052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5247894" y="4067555"/>
            <a:ext cx="143256" cy="351282"/>
          </a:xfrm>
          <a:custGeom>
            <a:avLst/>
            <a:gdLst/>
            <a:ahLst/>
            <a:cxnLst/>
            <a:rect l="l" t="t" r="r" b="b"/>
            <a:pathLst>
              <a:path w="143255" h="351282">
                <a:moveTo>
                  <a:pt x="0" y="0"/>
                </a:moveTo>
                <a:lnTo>
                  <a:pt x="143256" y="35128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6437376" y="5042153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5238750" y="4418838"/>
            <a:ext cx="305562" cy="305562"/>
          </a:xfrm>
          <a:custGeom>
            <a:avLst/>
            <a:gdLst/>
            <a:ahLst/>
            <a:cxnLst/>
            <a:rect l="l" t="t" r="r" b="b"/>
            <a:pathLst>
              <a:path w="305562" h="305562">
                <a:moveTo>
                  <a:pt x="0" y="152400"/>
                </a:moveTo>
                <a:lnTo>
                  <a:pt x="718" y="167328"/>
                </a:lnTo>
                <a:lnTo>
                  <a:pt x="2792" y="181664"/>
                </a:lnTo>
                <a:lnTo>
                  <a:pt x="6156" y="195541"/>
                </a:lnTo>
                <a:lnTo>
                  <a:pt x="10747" y="208892"/>
                </a:lnTo>
                <a:lnTo>
                  <a:pt x="16498" y="221655"/>
                </a:lnTo>
                <a:lnTo>
                  <a:pt x="23345" y="233765"/>
                </a:lnTo>
                <a:lnTo>
                  <a:pt x="31223" y="245158"/>
                </a:lnTo>
                <a:lnTo>
                  <a:pt x="40067" y="255769"/>
                </a:lnTo>
                <a:lnTo>
                  <a:pt x="49811" y="265536"/>
                </a:lnTo>
                <a:lnTo>
                  <a:pt x="60392" y="274394"/>
                </a:lnTo>
                <a:lnTo>
                  <a:pt x="71743" y="282279"/>
                </a:lnTo>
                <a:lnTo>
                  <a:pt x="83800" y="289126"/>
                </a:lnTo>
                <a:lnTo>
                  <a:pt x="96498" y="294872"/>
                </a:lnTo>
                <a:lnTo>
                  <a:pt x="109772" y="299452"/>
                </a:lnTo>
                <a:lnTo>
                  <a:pt x="123557" y="302804"/>
                </a:lnTo>
                <a:lnTo>
                  <a:pt x="137788" y="304861"/>
                </a:lnTo>
                <a:lnTo>
                  <a:pt x="152400" y="305562"/>
                </a:lnTo>
                <a:lnTo>
                  <a:pt x="153223" y="305559"/>
                </a:lnTo>
                <a:lnTo>
                  <a:pt x="167905" y="304786"/>
                </a:lnTo>
                <a:lnTo>
                  <a:pt x="182190" y="302665"/>
                </a:lnTo>
                <a:lnTo>
                  <a:pt x="196014" y="299261"/>
                </a:lnTo>
                <a:lnTo>
                  <a:pt x="209314" y="294636"/>
                </a:lnTo>
                <a:lnTo>
                  <a:pt x="222026" y="288855"/>
                </a:lnTo>
                <a:lnTo>
                  <a:pt x="234086" y="281980"/>
                </a:lnTo>
                <a:lnTo>
                  <a:pt x="245431" y="274076"/>
                </a:lnTo>
                <a:lnTo>
                  <a:pt x="255997" y="265206"/>
                </a:lnTo>
                <a:lnTo>
                  <a:pt x="265721" y="255433"/>
                </a:lnTo>
                <a:lnTo>
                  <a:pt x="274540" y="244822"/>
                </a:lnTo>
                <a:lnTo>
                  <a:pt x="282388" y="233436"/>
                </a:lnTo>
                <a:lnTo>
                  <a:pt x="289204" y="221338"/>
                </a:lnTo>
                <a:lnTo>
                  <a:pt x="294923" y="208592"/>
                </a:lnTo>
                <a:lnTo>
                  <a:pt x="299482" y="195261"/>
                </a:lnTo>
                <a:lnTo>
                  <a:pt x="302817" y="181410"/>
                </a:lnTo>
                <a:lnTo>
                  <a:pt x="304865" y="167102"/>
                </a:lnTo>
                <a:lnTo>
                  <a:pt x="305562" y="152399"/>
                </a:lnTo>
                <a:lnTo>
                  <a:pt x="305561" y="152205"/>
                </a:lnTo>
                <a:lnTo>
                  <a:pt x="304843" y="137479"/>
                </a:lnTo>
                <a:lnTo>
                  <a:pt x="302768" y="123164"/>
                </a:lnTo>
                <a:lnTo>
                  <a:pt x="299401" y="109322"/>
                </a:lnTo>
                <a:lnTo>
                  <a:pt x="294804" y="96014"/>
                </a:lnTo>
                <a:lnTo>
                  <a:pt x="289043" y="83304"/>
                </a:lnTo>
                <a:lnTo>
                  <a:pt x="282182" y="71253"/>
                </a:lnTo>
                <a:lnTo>
                  <a:pt x="274285" y="59923"/>
                </a:lnTo>
                <a:lnTo>
                  <a:pt x="265415" y="49377"/>
                </a:lnTo>
                <a:lnTo>
                  <a:pt x="255636" y="39678"/>
                </a:lnTo>
                <a:lnTo>
                  <a:pt x="245014" y="30886"/>
                </a:lnTo>
                <a:lnTo>
                  <a:pt x="233611" y="23065"/>
                </a:lnTo>
                <a:lnTo>
                  <a:pt x="221492" y="16276"/>
                </a:lnTo>
                <a:lnTo>
                  <a:pt x="208722" y="10583"/>
                </a:lnTo>
                <a:lnTo>
                  <a:pt x="195363" y="6046"/>
                </a:lnTo>
                <a:lnTo>
                  <a:pt x="181480" y="2728"/>
                </a:lnTo>
                <a:lnTo>
                  <a:pt x="167138" y="692"/>
                </a:lnTo>
                <a:lnTo>
                  <a:pt x="152400" y="0"/>
                </a:lnTo>
                <a:lnTo>
                  <a:pt x="138178" y="655"/>
                </a:lnTo>
                <a:lnTo>
                  <a:pt x="123901" y="2663"/>
                </a:lnTo>
                <a:lnTo>
                  <a:pt x="110070" y="5959"/>
                </a:lnTo>
                <a:lnTo>
                  <a:pt x="96752" y="10483"/>
                </a:lnTo>
                <a:lnTo>
                  <a:pt x="84011" y="16170"/>
                </a:lnTo>
                <a:lnTo>
                  <a:pt x="71913" y="22959"/>
                </a:lnTo>
                <a:lnTo>
                  <a:pt x="60523" y="30787"/>
                </a:lnTo>
                <a:lnTo>
                  <a:pt x="49908" y="39590"/>
                </a:lnTo>
                <a:lnTo>
                  <a:pt x="40132" y="49307"/>
                </a:lnTo>
                <a:lnTo>
                  <a:pt x="31261" y="59874"/>
                </a:lnTo>
                <a:lnTo>
                  <a:pt x="23360" y="71230"/>
                </a:lnTo>
                <a:lnTo>
                  <a:pt x="16495" y="83310"/>
                </a:lnTo>
                <a:lnTo>
                  <a:pt x="10731" y="96054"/>
                </a:lnTo>
                <a:lnTo>
                  <a:pt x="6134" y="109397"/>
                </a:lnTo>
                <a:lnTo>
                  <a:pt x="2770" y="123277"/>
                </a:lnTo>
                <a:lnTo>
                  <a:pt x="703" y="137632"/>
                </a:lnTo>
                <a:lnTo>
                  <a:pt x="0" y="15240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5238750" y="4418838"/>
            <a:ext cx="305562" cy="305562"/>
          </a:xfrm>
          <a:custGeom>
            <a:avLst/>
            <a:gdLst/>
            <a:ahLst/>
            <a:cxnLst/>
            <a:rect l="l" t="t" r="r" b="b"/>
            <a:pathLst>
              <a:path w="305562" h="305562">
                <a:moveTo>
                  <a:pt x="0" y="152400"/>
                </a:moveTo>
                <a:lnTo>
                  <a:pt x="703" y="137632"/>
                </a:lnTo>
                <a:lnTo>
                  <a:pt x="2770" y="123277"/>
                </a:lnTo>
                <a:lnTo>
                  <a:pt x="6134" y="109397"/>
                </a:lnTo>
                <a:lnTo>
                  <a:pt x="10731" y="96054"/>
                </a:lnTo>
                <a:lnTo>
                  <a:pt x="16495" y="83310"/>
                </a:lnTo>
                <a:lnTo>
                  <a:pt x="23360" y="71230"/>
                </a:lnTo>
                <a:lnTo>
                  <a:pt x="31261" y="59874"/>
                </a:lnTo>
                <a:lnTo>
                  <a:pt x="40132" y="49307"/>
                </a:lnTo>
                <a:lnTo>
                  <a:pt x="49908" y="39590"/>
                </a:lnTo>
                <a:lnTo>
                  <a:pt x="60523" y="30787"/>
                </a:lnTo>
                <a:lnTo>
                  <a:pt x="71913" y="22959"/>
                </a:lnTo>
                <a:lnTo>
                  <a:pt x="84011" y="16170"/>
                </a:lnTo>
                <a:lnTo>
                  <a:pt x="96752" y="10483"/>
                </a:lnTo>
                <a:lnTo>
                  <a:pt x="110070" y="5959"/>
                </a:lnTo>
                <a:lnTo>
                  <a:pt x="123901" y="2663"/>
                </a:lnTo>
                <a:lnTo>
                  <a:pt x="138178" y="655"/>
                </a:lnTo>
                <a:lnTo>
                  <a:pt x="152400" y="0"/>
                </a:lnTo>
                <a:lnTo>
                  <a:pt x="167138" y="692"/>
                </a:lnTo>
                <a:lnTo>
                  <a:pt x="181480" y="2728"/>
                </a:lnTo>
                <a:lnTo>
                  <a:pt x="195363" y="6046"/>
                </a:lnTo>
                <a:lnTo>
                  <a:pt x="208722" y="10583"/>
                </a:lnTo>
                <a:lnTo>
                  <a:pt x="221492" y="16276"/>
                </a:lnTo>
                <a:lnTo>
                  <a:pt x="233611" y="23065"/>
                </a:lnTo>
                <a:lnTo>
                  <a:pt x="245014" y="30886"/>
                </a:lnTo>
                <a:lnTo>
                  <a:pt x="255636" y="39678"/>
                </a:lnTo>
                <a:lnTo>
                  <a:pt x="265415" y="49377"/>
                </a:lnTo>
                <a:lnTo>
                  <a:pt x="274285" y="59923"/>
                </a:lnTo>
                <a:lnTo>
                  <a:pt x="282182" y="71253"/>
                </a:lnTo>
                <a:lnTo>
                  <a:pt x="289043" y="83304"/>
                </a:lnTo>
                <a:lnTo>
                  <a:pt x="294804" y="96014"/>
                </a:lnTo>
                <a:lnTo>
                  <a:pt x="299401" y="109322"/>
                </a:lnTo>
                <a:lnTo>
                  <a:pt x="302768" y="123164"/>
                </a:lnTo>
                <a:lnTo>
                  <a:pt x="304843" y="137479"/>
                </a:lnTo>
                <a:lnTo>
                  <a:pt x="305561" y="152205"/>
                </a:lnTo>
                <a:lnTo>
                  <a:pt x="305562" y="152399"/>
                </a:lnTo>
                <a:lnTo>
                  <a:pt x="304865" y="167102"/>
                </a:lnTo>
                <a:lnTo>
                  <a:pt x="302817" y="181410"/>
                </a:lnTo>
                <a:lnTo>
                  <a:pt x="299482" y="195261"/>
                </a:lnTo>
                <a:lnTo>
                  <a:pt x="294923" y="208592"/>
                </a:lnTo>
                <a:lnTo>
                  <a:pt x="289204" y="221338"/>
                </a:lnTo>
                <a:lnTo>
                  <a:pt x="282388" y="233436"/>
                </a:lnTo>
                <a:lnTo>
                  <a:pt x="274540" y="244822"/>
                </a:lnTo>
                <a:lnTo>
                  <a:pt x="265721" y="255433"/>
                </a:lnTo>
                <a:lnTo>
                  <a:pt x="255997" y="265206"/>
                </a:lnTo>
                <a:lnTo>
                  <a:pt x="245431" y="274076"/>
                </a:lnTo>
                <a:lnTo>
                  <a:pt x="234086" y="281980"/>
                </a:lnTo>
                <a:lnTo>
                  <a:pt x="222026" y="288855"/>
                </a:lnTo>
                <a:lnTo>
                  <a:pt x="209314" y="294636"/>
                </a:lnTo>
                <a:lnTo>
                  <a:pt x="196014" y="299261"/>
                </a:lnTo>
                <a:lnTo>
                  <a:pt x="182190" y="302665"/>
                </a:lnTo>
                <a:lnTo>
                  <a:pt x="167905" y="304786"/>
                </a:lnTo>
                <a:lnTo>
                  <a:pt x="153223" y="305559"/>
                </a:lnTo>
                <a:lnTo>
                  <a:pt x="152400" y="305562"/>
                </a:lnTo>
                <a:lnTo>
                  <a:pt x="137788" y="304861"/>
                </a:lnTo>
                <a:lnTo>
                  <a:pt x="123557" y="302804"/>
                </a:lnTo>
                <a:lnTo>
                  <a:pt x="109772" y="299452"/>
                </a:lnTo>
                <a:lnTo>
                  <a:pt x="96498" y="294872"/>
                </a:lnTo>
                <a:lnTo>
                  <a:pt x="83800" y="289126"/>
                </a:lnTo>
                <a:lnTo>
                  <a:pt x="71743" y="282279"/>
                </a:lnTo>
                <a:lnTo>
                  <a:pt x="60392" y="274394"/>
                </a:lnTo>
                <a:lnTo>
                  <a:pt x="49811" y="265536"/>
                </a:lnTo>
                <a:lnTo>
                  <a:pt x="40067" y="255769"/>
                </a:lnTo>
                <a:lnTo>
                  <a:pt x="31223" y="245158"/>
                </a:lnTo>
                <a:lnTo>
                  <a:pt x="23345" y="233765"/>
                </a:lnTo>
                <a:lnTo>
                  <a:pt x="16498" y="221655"/>
                </a:lnTo>
                <a:lnTo>
                  <a:pt x="10747" y="208892"/>
                </a:lnTo>
                <a:lnTo>
                  <a:pt x="6156" y="195541"/>
                </a:lnTo>
                <a:lnTo>
                  <a:pt x="2792" y="181664"/>
                </a:lnTo>
                <a:lnTo>
                  <a:pt x="718" y="167328"/>
                </a:lnTo>
                <a:lnTo>
                  <a:pt x="0" y="152594"/>
                </a:lnTo>
                <a:lnTo>
                  <a:pt x="0" y="152400"/>
                </a:lnTo>
                <a:close/>
              </a:path>
            </a:pathLst>
          </a:custGeom>
          <a:ln w="127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5499354" y="4680204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5130546" y="4680204"/>
            <a:ext cx="153161" cy="306324"/>
          </a:xfrm>
          <a:custGeom>
            <a:avLst/>
            <a:gdLst/>
            <a:ahLst/>
            <a:cxnLst/>
            <a:rect l="l" t="t" r="r" b="b"/>
            <a:pathLst>
              <a:path w="153162" h="306324">
                <a:moveTo>
                  <a:pt x="153162" y="0"/>
                </a:moveTo>
                <a:lnTo>
                  <a:pt x="0" y="306324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5266182" y="5564886"/>
            <a:ext cx="305562" cy="306324"/>
          </a:xfrm>
          <a:custGeom>
            <a:avLst/>
            <a:gdLst/>
            <a:ahLst/>
            <a:cxnLst/>
            <a:rect l="l" t="t" r="r" b="b"/>
            <a:pathLst>
              <a:path w="305562" h="306324">
                <a:moveTo>
                  <a:pt x="0" y="153162"/>
                </a:moveTo>
                <a:lnTo>
                  <a:pt x="696" y="138459"/>
                </a:lnTo>
                <a:lnTo>
                  <a:pt x="2744" y="124151"/>
                </a:lnTo>
                <a:lnTo>
                  <a:pt x="6079" y="110300"/>
                </a:lnTo>
                <a:lnTo>
                  <a:pt x="10638" y="96969"/>
                </a:lnTo>
                <a:lnTo>
                  <a:pt x="16357" y="84223"/>
                </a:lnTo>
                <a:lnTo>
                  <a:pt x="23173" y="72125"/>
                </a:lnTo>
                <a:lnTo>
                  <a:pt x="31021" y="60739"/>
                </a:lnTo>
                <a:lnTo>
                  <a:pt x="39840" y="50128"/>
                </a:lnTo>
                <a:lnTo>
                  <a:pt x="49564" y="40355"/>
                </a:lnTo>
                <a:lnTo>
                  <a:pt x="60130" y="31485"/>
                </a:lnTo>
                <a:lnTo>
                  <a:pt x="71475" y="23581"/>
                </a:lnTo>
                <a:lnTo>
                  <a:pt x="83535" y="16706"/>
                </a:lnTo>
                <a:lnTo>
                  <a:pt x="96247" y="10925"/>
                </a:lnTo>
                <a:lnTo>
                  <a:pt x="109547" y="6300"/>
                </a:lnTo>
                <a:lnTo>
                  <a:pt x="123371" y="2896"/>
                </a:lnTo>
                <a:lnTo>
                  <a:pt x="137656" y="775"/>
                </a:lnTo>
                <a:lnTo>
                  <a:pt x="152338" y="2"/>
                </a:lnTo>
                <a:lnTo>
                  <a:pt x="153162" y="0"/>
                </a:lnTo>
                <a:lnTo>
                  <a:pt x="167773" y="700"/>
                </a:lnTo>
                <a:lnTo>
                  <a:pt x="182004" y="2757"/>
                </a:lnTo>
                <a:lnTo>
                  <a:pt x="195789" y="6109"/>
                </a:lnTo>
                <a:lnTo>
                  <a:pt x="209063" y="10689"/>
                </a:lnTo>
                <a:lnTo>
                  <a:pt x="221761" y="16435"/>
                </a:lnTo>
                <a:lnTo>
                  <a:pt x="233818" y="23282"/>
                </a:lnTo>
                <a:lnTo>
                  <a:pt x="245169" y="31167"/>
                </a:lnTo>
                <a:lnTo>
                  <a:pt x="255750" y="40025"/>
                </a:lnTo>
                <a:lnTo>
                  <a:pt x="265494" y="49792"/>
                </a:lnTo>
                <a:lnTo>
                  <a:pt x="274338" y="60403"/>
                </a:lnTo>
                <a:lnTo>
                  <a:pt x="282216" y="71796"/>
                </a:lnTo>
                <a:lnTo>
                  <a:pt x="289063" y="83906"/>
                </a:lnTo>
                <a:lnTo>
                  <a:pt x="294814" y="96669"/>
                </a:lnTo>
                <a:lnTo>
                  <a:pt x="299405" y="110020"/>
                </a:lnTo>
                <a:lnTo>
                  <a:pt x="302769" y="123897"/>
                </a:lnTo>
                <a:lnTo>
                  <a:pt x="304843" y="138233"/>
                </a:lnTo>
                <a:lnTo>
                  <a:pt x="305561" y="152967"/>
                </a:lnTo>
                <a:lnTo>
                  <a:pt x="305562" y="153162"/>
                </a:lnTo>
                <a:lnTo>
                  <a:pt x="304862" y="167900"/>
                </a:lnTo>
                <a:lnTo>
                  <a:pt x="302805" y="182242"/>
                </a:lnTo>
                <a:lnTo>
                  <a:pt x="299457" y="196125"/>
                </a:lnTo>
                <a:lnTo>
                  <a:pt x="294882" y="209484"/>
                </a:lnTo>
                <a:lnTo>
                  <a:pt x="289145" y="222254"/>
                </a:lnTo>
                <a:lnTo>
                  <a:pt x="282312" y="234373"/>
                </a:lnTo>
                <a:lnTo>
                  <a:pt x="274447" y="245776"/>
                </a:lnTo>
                <a:lnTo>
                  <a:pt x="265615" y="256398"/>
                </a:lnTo>
                <a:lnTo>
                  <a:pt x="255882" y="266177"/>
                </a:lnTo>
                <a:lnTo>
                  <a:pt x="245312" y="275047"/>
                </a:lnTo>
                <a:lnTo>
                  <a:pt x="233971" y="282944"/>
                </a:lnTo>
                <a:lnTo>
                  <a:pt x="221922" y="289805"/>
                </a:lnTo>
                <a:lnTo>
                  <a:pt x="209232" y="295566"/>
                </a:lnTo>
                <a:lnTo>
                  <a:pt x="195965" y="300163"/>
                </a:lnTo>
                <a:lnTo>
                  <a:pt x="182187" y="303530"/>
                </a:lnTo>
                <a:lnTo>
                  <a:pt x="167961" y="305605"/>
                </a:lnTo>
                <a:lnTo>
                  <a:pt x="153354" y="306323"/>
                </a:lnTo>
                <a:lnTo>
                  <a:pt x="153162" y="306324"/>
                </a:lnTo>
                <a:lnTo>
                  <a:pt x="138459" y="305627"/>
                </a:lnTo>
                <a:lnTo>
                  <a:pt x="124151" y="303579"/>
                </a:lnTo>
                <a:lnTo>
                  <a:pt x="110300" y="300244"/>
                </a:lnTo>
                <a:lnTo>
                  <a:pt x="96969" y="295685"/>
                </a:lnTo>
                <a:lnTo>
                  <a:pt x="84223" y="289966"/>
                </a:lnTo>
                <a:lnTo>
                  <a:pt x="72125" y="283150"/>
                </a:lnTo>
                <a:lnTo>
                  <a:pt x="60739" y="275302"/>
                </a:lnTo>
                <a:lnTo>
                  <a:pt x="50128" y="266483"/>
                </a:lnTo>
                <a:lnTo>
                  <a:pt x="40355" y="256759"/>
                </a:lnTo>
                <a:lnTo>
                  <a:pt x="31485" y="246193"/>
                </a:lnTo>
                <a:lnTo>
                  <a:pt x="23581" y="234848"/>
                </a:lnTo>
                <a:lnTo>
                  <a:pt x="16706" y="222788"/>
                </a:lnTo>
                <a:lnTo>
                  <a:pt x="10925" y="210076"/>
                </a:lnTo>
                <a:lnTo>
                  <a:pt x="6300" y="196776"/>
                </a:lnTo>
                <a:lnTo>
                  <a:pt x="2896" y="182952"/>
                </a:lnTo>
                <a:lnTo>
                  <a:pt x="775" y="168667"/>
                </a:lnTo>
                <a:lnTo>
                  <a:pt x="2" y="153985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5202936" y="6046470"/>
            <a:ext cx="153162" cy="153162"/>
          </a:xfrm>
          <a:custGeom>
            <a:avLst/>
            <a:gdLst/>
            <a:ahLst/>
            <a:cxnLst/>
            <a:rect l="l" t="t" r="r" b="b"/>
            <a:pathLst>
              <a:path w="153162" h="153162">
                <a:moveTo>
                  <a:pt x="0" y="0"/>
                </a:moveTo>
                <a:lnTo>
                  <a:pt x="0" y="153162"/>
                </a:ln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5279135" y="5826252"/>
            <a:ext cx="32003" cy="220218"/>
          </a:xfrm>
          <a:custGeom>
            <a:avLst/>
            <a:gdLst/>
            <a:ahLst/>
            <a:cxnLst/>
            <a:rect l="l" t="t" r="r" b="b"/>
            <a:pathLst>
              <a:path w="32003" h="220217">
                <a:moveTo>
                  <a:pt x="32003" y="0"/>
                </a:moveTo>
                <a:lnTo>
                  <a:pt x="0" y="220218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5266182" y="5235702"/>
            <a:ext cx="153162" cy="329184"/>
          </a:xfrm>
          <a:custGeom>
            <a:avLst/>
            <a:gdLst/>
            <a:ahLst/>
            <a:cxnLst/>
            <a:rect l="l" t="t" r="r" b="b"/>
            <a:pathLst>
              <a:path w="153162" h="329184">
                <a:moveTo>
                  <a:pt x="0" y="0"/>
                </a:moveTo>
                <a:lnTo>
                  <a:pt x="153162" y="329184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4815078" y="5235702"/>
            <a:ext cx="235458" cy="315468"/>
          </a:xfrm>
          <a:custGeom>
            <a:avLst/>
            <a:gdLst/>
            <a:ahLst/>
            <a:cxnLst/>
            <a:rect l="l" t="t" r="r" b="b"/>
            <a:pathLst>
              <a:path w="235458" h="315467">
                <a:moveTo>
                  <a:pt x="235458" y="0"/>
                </a:moveTo>
                <a:lnTo>
                  <a:pt x="0" y="31546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4662678" y="5551170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0" y="153162"/>
                </a:moveTo>
                <a:lnTo>
                  <a:pt x="710" y="168090"/>
                </a:lnTo>
                <a:lnTo>
                  <a:pt x="2763" y="182426"/>
                </a:lnTo>
                <a:lnTo>
                  <a:pt x="6097" y="196303"/>
                </a:lnTo>
                <a:lnTo>
                  <a:pt x="10650" y="209654"/>
                </a:lnTo>
                <a:lnTo>
                  <a:pt x="16358" y="222417"/>
                </a:lnTo>
                <a:lnTo>
                  <a:pt x="23160" y="234527"/>
                </a:lnTo>
                <a:lnTo>
                  <a:pt x="30995" y="245920"/>
                </a:lnTo>
                <a:lnTo>
                  <a:pt x="39799" y="256531"/>
                </a:lnTo>
                <a:lnTo>
                  <a:pt x="49510" y="266298"/>
                </a:lnTo>
                <a:lnTo>
                  <a:pt x="60066" y="275156"/>
                </a:lnTo>
                <a:lnTo>
                  <a:pt x="71405" y="283041"/>
                </a:lnTo>
                <a:lnTo>
                  <a:pt x="83465" y="289888"/>
                </a:lnTo>
                <a:lnTo>
                  <a:pt x="96184" y="295634"/>
                </a:lnTo>
                <a:lnTo>
                  <a:pt x="109499" y="300214"/>
                </a:lnTo>
                <a:lnTo>
                  <a:pt x="123348" y="303566"/>
                </a:lnTo>
                <a:lnTo>
                  <a:pt x="137669" y="305623"/>
                </a:lnTo>
                <a:lnTo>
                  <a:pt x="152400" y="306324"/>
                </a:lnTo>
                <a:lnTo>
                  <a:pt x="152594" y="306323"/>
                </a:lnTo>
                <a:lnTo>
                  <a:pt x="167320" y="305605"/>
                </a:lnTo>
                <a:lnTo>
                  <a:pt x="181635" y="303530"/>
                </a:lnTo>
                <a:lnTo>
                  <a:pt x="195477" y="300163"/>
                </a:lnTo>
                <a:lnTo>
                  <a:pt x="208785" y="295566"/>
                </a:lnTo>
                <a:lnTo>
                  <a:pt x="221495" y="289805"/>
                </a:lnTo>
                <a:lnTo>
                  <a:pt x="233546" y="282944"/>
                </a:lnTo>
                <a:lnTo>
                  <a:pt x="244876" y="275047"/>
                </a:lnTo>
                <a:lnTo>
                  <a:pt x="255422" y="266177"/>
                </a:lnTo>
                <a:lnTo>
                  <a:pt x="265121" y="256398"/>
                </a:lnTo>
                <a:lnTo>
                  <a:pt x="273913" y="245776"/>
                </a:lnTo>
                <a:lnTo>
                  <a:pt x="281734" y="234373"/>
                </a:lnTo>
                <a:lnTo>
                  <a:pt x="288523" y="222254"/>
                </a:lnTo>
                <a:lnTo>
                  <a:pt x="294216" y="209484"/>
                </a:lnTo>
                <a:lnTo>
                  <a:pt x="298753" y="196125"/>
                </a:lnTo>
                <a:lnTo>
                  <a:pt x="302071" y="182242"/>
                </a:lnTo>
                <a:lnTo>
                  <a:pt x="304107" y="167900"/>
                </a:lnTo>
                <a:lnTo>
                  <a:pt x="304800" y="153162"/>
                </a:lnTo>
                <a:lnTo>
                  <a:pt x="304799" y="152967"/>
                </a:lnTo>
                <a:lnTo>
                  <a:pt x="304089" y="138233"/>
                </a:lnTo>
                <a:lnTo>
                  <a:pt x="302036" y="123897"/>
                </a:lnTo>
                <a:lnTo>
                  <a:pt x="298702" y="110020"/>
                </a:lnTo>
                <a:lnTo>
                  <a:pt x="294149" y="96669"/>
                </a:lnTo>
                <a:lnTo>
                  <a:pt x="288441" y="83906"/>
                </a:lnTo>
                <a:lnTo>
                  <a:pt x="281639" y="71796"/>
                </a:lnTo>
                <a:lnTo>
                  <a:pt x="273804" y="60403"/>
                </a:lnTo>
                <a:lnTo>
                  <a:pt x="265000" y="49792"/>
                </a:lnTo>
                <a:lnTo>
                  <a:pt x="255289" y="40025"/>
                </a:lnTo>
                <a:lnTo>
                  <a:pt x="244733" y="31167"/>
                </a:lnTo>
                <a:lnTo>
                  <a:pt x="233394" y="23282"/>
                </a:lnTo>
                <a:lnTo>
                  <a:pt x="221334" y="16435"/>
                </a:lnTo>
                <a:lnTo>
                  <a:pt x="208615" y="10689"/>
                </a:lnTo>
                <a:lnTo>
                  <a:pt x="195300" y="6109"/>
                </a:lnTo>
                <a:lnTo>
                  <a:pt x="181451" y="2757"/>
                </a:lnTo>
                <a:lnTo>
                  <a:pt x="167130" y="700"/>
                </a:lnTo>
                <a:lnTo>
                  <a:pt x="152400" y="0"/>
                </a:lnTo>
                <a:lnTo>
                  <a:pt x="152205" y="0"/>
                </a:lnTo>
                <a:lnTo>
                  <a:pt x="137479" y="718"/>
                </a:lnTo>
                <a:lnTo>
                  <a:pt x="123164" y="2793"/>
                </a:lnTo>
                <a:lnTo>
                  <a:pt x="109322" y="6160"/>
                </a:lnTo>
                <a:lnTo>
                  <a:pt x="96014" y="10757"/>
                </a:lnTo>
                <a:lnTo>
                  <a:pt x="83304" y="16518"/>
                </a:lnTo>
                <a:lnTo>
                  <a:pt x="71253" y="23379"/>
                </a:lnTo>
                <a:lnTo>
                  <a:pt x="59923" y="31276"/>
                </a:lnTo>
                <a:lnTo>
                  <a:pt x="49377" y="40146"/>
                </a:lnTo>
                <a:lnTo>
                  <a:pt x="39678" y="49925"/>
                </a:lnTo>
                <a:lnTo>
                  <a:pt x="30886" y="60547"/>
                </a:lnTo>
                <a:lnTo>
                  <a:pt x="23065" y="71950"/>
                </a:lnTo>
                <a:lnTo>
                  <a:pt x="16276" y="84069"/>
                </a:lnTo>
                <a:lnTo>
                  <a:pt x="10583" y="96839"/>
                </a:lnTo>
                <a:lnTo>
                  <a:pt x="6046" y="110198"/>
                </a:lnTo>
                <a:lnTo>
                  <a:pt x="2728" y="124081"/>
                </a:lnTo>
                <a:lnTo>
                  <a:pt x="692" y="138423"/>
                </a:lnTo>
                <a:lnTo>
                  <a:pt x="0" y="1531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4662678" y="5551170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0" y="153162"/>
                </a:moveTo>
                <a:lnTo>
                  <a:pt x="692" y="138423"/>
                </a:lnTo>
                <a:lnTo>
                  <a:pt x="2728" y="124081"/>
                </a:lnTo>
                <a:lnTo>
                  <a:pt x="6046" y="110198"/>
                </a:lnTo>
                <a:lnTo>
                  <a:pt x="10583" y="96839"/>
                </a:lnTo>
                <a:lnTo>
                  <a:pt x="16276" y="84069"/>
                </a:lnTo>
                <a:lnTo>
                  <a:pt x="23065" y="71950"/>
                </a:lnTo>
                <a:lnTo>
                  <a:pt x="30886" y="60547"/>
                </a:lnTo>
                <a:lnTo>
                  <a:pt x="39678" y="49925"/>
                </a:lnTo>
                <a:lnTo>
                  <a:pt x="49377" y="40146"/>
                </a:lnTo>
                <a:lnTo>
                  <a:pt x="59923" y="31276"/>
                </a:lnTo>
                <a:lnTo>
                  <a:pt x="71253" y="23379"/>
                </a:lnTo>
                <a:lnTo>
                  <a:pt x="83304" y="16518"/>
                </a:lnTo>
                <a:lnTo>
                  <a:pt x="96014" y="10757"/>
                </a:lnTo>
                <a:lnTo>
                  <a:pt x="109322" y="6160"/>
                </a:lnTo>
                <a:lnTo>
                  <a:pt x="123164" y="2793"/>
                </a:lnTo>
                <a:lnTo>
                  <a:pt x="137479" y="718"/>
                </a:lnTo>
                <a:lnTo>
                  <a:pt x="152205" y="0"/>
                </a:lnTo>
                <a:lnTo>
                  <a:pt x="152400" y="0"/>
                </a:lnTo>
                <a:lnTo>
                  <a:pt x="167130" y="700"/>
                </a:lnTo>
                <a:lnTo>
                  <a:pt x="181451" y="2757"/>
                </a:lnTo>
                <a:lnTo>
                  <a:pt x="195300" y="6109"/>
                </a:lnTo>
                <a:lnTo>
                  <a:pt x="208615" y="10689"/>
                </a:lnTo>
                <a:lnTo>
                  <a:pt x="221334" y="16435"/>
                </a:lnTo>
                <a:lnTo>
                  <a:pt x="233394" y="23282"/>
                </a:lnTo>
                <a:lnTo>
                  <a:pt x="244733" y="31167"/>
                </a:lnTo>
                <a:lnTo>
                  <a:pt x="255289" y="40025"/>
                </a:lnTo>
                <a:lnTo>
                  <a:pt x="265000" y="49792"/>
                </a:lnTo>
                <a:lnTo>
                  <a:pt x="273804" y="60403"/>
                </a:lnTo>
                <a:lnTo>
                  <a:pt x="281639" y="71796"/>
                </a:lnTo>
                <a:lnTo>
                  <a:pt x="288441" y="83906"/>
                </a:lnTo>
                <a:lnTo>
                  <a:pt x="294149" y="96669"/>
                </a:lnTo>
                <a:lnTo>
                  <a:pt x="298702" y="110020"/>
                </a:lnTo>
                <a:lnTo>
                  <a:pt x="302036" y="123897"/>
                </a:lnTo>
                <a:lnTo>
                  <a:pt x="304089" y="138233"/>
                </a:lnTo>
                <a:lnTo>
                  <a:pt x="304799" y="152967"/>
                </a:lnTo>
                <a:lnTo>
                  <a:pt x="304800" y="153162"/>
                </a:lnTo>
                <a:lnTo>
                  <a:pt x="304107" y="167900"/>
                </a:lnTo>
                <a:lnTo>
                  <a:pt x="302071" y="182242"/>
                </a:lnTo>
                <a:lnTo>
                  <a:pt x="298753" y="196125"/>
                </a:lnTo>
                <a:lnTo>
                  <a:pt x="294216" y="209484"/>
                </a:lnTo>
                <a:lnTo>
                  <a:pt x="288523" y="222254"/>
                </a:lnTo>
                <a:lnTo>
                  <a:pt x="281734" y="234373"/>
                </a:lnTo>
                <a:lnTo>
                  <a:pt x="273913" y="245776"/>
                </a:lnTo>
                <a:lnTo>
                  <a:pt x="265121" y="256398"/>
                </a:lnTo>
                <a:lnTo>
                  <a:pt x="255422" y="266177"/>
                </a:lnTo>
                <a:lnTo>
                  <a:pt x="244876" y="275047"/>
                </a:lnTo>
                <a:lnTo>
                  <a:pt x="233546" y="282944"/>
                </a:lnTo>
                <a:lnTo>
                  <a:pt x="221495" y="289805"/>
                </a:lnTo>
                <a:lnTo>
                  <a:pt x="208785" y="295566"/>
                </a:lnTo>
                <a:lnTo>
                  <a:pt x="195477" y="300163"/>
                </a:lnTo>
                <a:lnTo>
                  <a:pt x="181635" y="303530"/>
                </a:lnTo>
                <a:lnTo>
                  <a:pt x="167320" y="305605"/>
                </a:lnTo>
                <a:lnTo>
                  <a:pt x="152594" y="306323"/>
                </a:lnTo>
                <a:lnTo>
                  <a:pt x="152400" y="306324"/>
                </a:lnTo>
                <a:lnTo>
                  <a:pt x="137669" y="305623"/>
                </a:lnTo>
                <a:lnTo>
                  <a:pt x="123348" y="303566"/>
                </a:lnTo>
                <a:lnTo>
                  <a:pt x="109499" y="300214"/>
                </a:lnTo>
                <a:lnTo>
                  <a:pt x="96184" y="295634"/>
                </a:lnTo>
                <a:lnTo>
                  <a:pt x="83465" y="289888"/>
                </a:lnTo>
                <a:lnTo>
                  <a:pt x="71405" y="283041"/>
                </a:lnTo>
                <a:lnTo>
                  <a:pt x="60066" y="275156"/>
                </a:lnTo>
                <a:lnTo>
                  <a:pt x="49510" y="266298"/>
                </a:lnTo>
                <a:lnTo>
                  <a:pt x="39799" y="256531"/>
                </a:lnTo>
                <a:lnTo>
                  <a:pt x="30995" y="245920"/>
                </a:lnTo>
                <a:lnTo>
                  <a:pt x="23160" y="234527"/>
                </a:lnTo>
                <a:lnTo>
                  <a:pt x="16358" y="222417"/>
                </a:lnTo>
                <a:lnTo>
                  <a:pt x="10650" y="209654"/>
                </a:lnTo>
                <a:lnTo>
                  <a:pt x="6097" y="196303"/>
                </a:lnTo>
                <a:lnTo>
                  <a:pt x="2763" y="182426"/>
                </a:lnTo>
                <a:lnTo>
                  <a:pt x="710" y="168090"/>
                </a:lnTo>
                <a:lnTo>
                  <a:pt x="0" y="153356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88992" y="6046470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4449318" y="6046470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25518" y="5812536"/>
            <a:ext cx="181355" cy="233934"/>
          </a:xfrm>
          <a:custGeom>
            <a:avLst/>
            <a:gdLst/>
            <a:ahLst/>
            <a:cxnLst/>
            <a:rect l="l" t="t" r="r" b="b"/>
            <a:pathLst>
              <a:path w="181355" h="233934">
                <a:moveTo>
                  <a:pt x="181355" y="0"/>
                </a:moveTo>
                <a:lnTo>
                  <a:pt x="0" y="233934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4923282" y="5812536"/>
            <a:ext cx="41910" cy="233934"/>
          </a:xfrm>
          <a:custGeom>
            <a:avLst/>
            <a:gdLst/>
            <a:ahLst/>
            <a:cxnLst/>
            <a:rect l="l" t="t" r="r" b="b"/>
            <a:pathLst>
              <a:path w="41910" h="233934">
                <a:moveTo>
                  <a:pt x="0" y="0"/>
                </a:moveTo>
                <a:lnTo>
                  <a:pt x="41910" y="233934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995166" y="5030724"/>
            <a:ext cx="153162" cy="153162"/>
          </a:xfrm>
          <a:custGeom>
            <a:avLst/>
            <a:gdLst/>
            <a:ahLst/>
            <a:cxnLst/>
            <a:rect l="l" t="t" r="r" b="b"/>
            <a:pathLst>
              <a:path w="153162" h="153162">
                <a:moveTo>
                  <a:pt x="0" y="0"/>
                </a:moveTo>
                <a:lnTo>
                  <a:pt x="0" y="153162"/>
                </a:ln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5005578" y="4974336"/>
            <a:ext cx="305562" cy="306324"/>
          </a:xfrm>
          <a:custGeom>
            <a:avLst/>
            <a:gdLst/>
            <a:ahLst/>
            <a:cxnLst/>
            <a:rect l="l" t="t" r="r" b="b"/>
            <a:pathLst>
              <a:path w="305562" h="306324">
                <a:moveTo>
                  <a:pt x="0" y="153162"/>
                </a:moveTo>
                <a:lnTo>
                  <a:pt x="775" y="168667"/>
                </a:lnTo>
                <a:lnTo>
                  <a:pt x="2896" y="182952"/>
                </a:lnTo>
                <a:lnTo>
                  <a:pt x="6300" y="196776"/>
                </a:lnTo>
                <a:lnTo>
                  <a:pt x="10925" y="210076"/>
                </a:lnTo>
                <a:lnTo>
                  <a:pt x="16706" y="222788"/>
                </a:lnTo>
                <a:lnTo>
                  <a:pt x="23581" y="234848"/>
                </a:lnTo>
                <a:lnTo>
                  <a:pt x="31485" y="246193"/>
                </a:lnTo>
                <a:lnTo>
                  <a:pt x="40355" y="256759"/>
                </a:lnTo>
                <a:lnTo>
                  <a:pt x="50128" y="266483"/>
                </a:lnTo>
                <a:lnTo>
                  <a:pt x="60739" y="275302"/>
                </a:lnTo>
                <a:lnTo>
                  <a:pt x="72125" y="283150"/>
                </a:lnTo>
                <a:lnTo>
                  <a:pt x="84223" y="289966"/>
                </a:lnTo>
                <a:lnTo>
                  <a:pt x="96969" y="295685"/>
                </a:lnTo>
                <a:lnTo>
                  <a:pt x="110300" y="300244"/>
                </a:lnTo>
                <a:lnTo>
                  <a:pt x="124151" y="303579"/>
                </a:lnTo>
                <a:lnTo>
                  <a:pt x="138459" y="305627"/>
                </a:lnTo>
                <a:lnTo>
                  <a:pt x="153162" y="306324"/>
                </a:lnTo>
                <a:lnTo>
                  <a:pt x="153354" y="306323"/>
                </a:lnTo>
                <a:lnTo>
                  <a:pt x="167961" y="305605"/>
                </a:lnTo>
                <a:lnTo>
                  <a:pt x="182187" y="303530"/>
                </a:lnTo>
                <a:lnTo>
                  <a:pt x="195965" y="300163"/>
                </a:lnTo>
                <a:lnTo>
                  <a:pt x="209232" y="295566"/>
                </a:lnTo>
                <a:lnTo>
                  <a:pt x="221922" y="289805"/>
                </a:lnTo>
                <a:lnTo>
                  <a:pt x="233971" y="282944"/>
                </a:lnTo>
                <a:lnTo>
                  <a:pt x="245312" y="275047"/>
                </a:lnTo>
                <a:lnTo>
                  <a:pt x="255882" y="266177"/>
                </a:lnTo>
                <a:lnTo>
                  <a:pt x="265615" y="256398"/>
                </a:lnTo>
                <a:lnTo>
                  <a:pt x="274447" y="245776"/>
                </a:lnTo>
                <a:lnTo>
                  <a:pt x="282312" y="234373"/>
                </a:lnTo>
                <a:lnTo>
                  <a:pt x="289145" y="222254"/>
                </a:lnTo>
                <a:lnTo>
                  <a:pt x="294882" y="209484"/>
                </a:lnTo>
                <a:lnTo>
                  <a:pt x="299457" y="196125"/>
                </a:lnTo>
                <a:lnTo>
                  <a:pt x="302805" y="182242"/>
                </a:lnTo>
                <a:lnTo>
                  <a:pt x="304862" y="167900"/>
                </a:lnTo>
                <a:lnTo>
                  <a:pt x="305562" y="153162"/>
                </a:lnTo>
                <a:lnTo>
                  <a:pt x="305561" y="152967"/>
                </a:lnTo>
                <a:lnTo>
                  <a:pt x="304843" y="138233"/>
                </a:lnTo>
                <a:lnTo>
                  <a:pt x="302769" y="123897"/>
                </a:lnTo>
                <a:lnTo>
                  <a:pt x="299405" y="110020"/>
                </a:lnTo>
                <a:lnTo>
                  <a:pt x="294814" y="96669"/>
                </a:lnTo>
                <a:lnTo>
                  <a:pt x="289063" y="83906"/>
                </a:lnTo>
                <a:lnTo>
                  <a:pt x="282216" y="71796"/>
                </a:lnTo>
                <a:lnTo>
                  <a:pt x="274338" y="60403"/>
                </a:lnTo>
                <a:lnTo>
                  <a:pt x="265494" y="49792"/>
                </a:lnTo>
                <a:lnTo>
                  <a:pt x="255750" y="40025"/>
                </a:lnTo>
                <a:lnTo>
                  <a:pt x="245169" y="31167"/>
                </a:lnTo>
                <a:lnTo>
                  <a:pt x="233818" y="23282"/>
                </a:lnTo>
                <a:lnTo>
                  <a:pt x="221761" y="16435"/>
                </a:lnTo>
                <a:lnTo>
                  <a:pt x="209063" y="10689"/>
                </a:lnTo>
                <a:lnTo>
                  <a:pt x="195789" y="6109"/>
                </a:lnTo>
                <a:lnTo>
                  <a:pt x="182004" y="2757"/>
                </a:lnTo>
                <a:lnTo>
                  <a:pt x="167773" y="700"/>
                </a:lnTo>
                <a:lnTo>
                  <a:pt x="153162" y="0"/>
                </a:lnTo>
                <a:lnTo>
                  <a:pt x="152338" y="2"/>
                </a:lnTo>
                <a:lnTo>
                  <a:pt x="137656" y="775"/>
                </a:lnTo>
                <a:lnTo>
                  <a:pt x="123371" y="2896"/>
                </a:lnTo>
                <a:lnTo>
                  <a:pt x="109547" y="6300"/>
                </a:lnTo>
                <a:lnTo>
                  <a:pt x="96247" y="10925"/>
                </a:lnTo>
                <a:lnTo>
                  <a:pt x="83535" y="16706"/>
                </a:lnTo>
                <a:lnTo>
                  <a:pt x="71475" y="23581"/>
                </a:lnTo>
                <a:lnTo>
                  <a:pt x="60130" y="31485"/>
                </a:lnTo>
                <a:lnTo>
                  <a:pt x="49564" y="40355"/>
                </a:lnTo>
                <a:lnTo>
                  <a:pt x="39840" y="50128"/>
                </a:lnTo>
                <a:lnTo>
                  <a:pt x="31021" y="60739"/>
                </a:lnTo>
                <a:lnTo>
                  <a:pt x="23173" y="72125"/>
                </a:lnTo>
                <a:lnTo>
                  <a:pt x="16357" y="84223"/>
                </a:lnTo>
                <a:lnTo>
                  <a:pt x="10638" y="96969"/>
                </a:lnTo>
                <a:lnTo>
                  <a:pt x="6079" y="110300"/>
                </a:lnTo>
                <a:lnTo>
                  <a:pt x="2744" y="124151"/>
                </a:lnTo>
                <a:lnTo>
                  <a:pt x="696" y="138459"/>
                </a:lnTo>
                <a:lnTo>
                  <a:pt x="0" y="153162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5005578" y="4974336"/>
            <a:ext cx="305562" cy="306324"/>
          </a:xfrm>
          <a:custGeom>
            <a:avLst/>
            <a:gdLst/>
            <a:ahLst/>
            <a:cxnLst/>
            <a:rect l="l" t="t" r="r" b="b"/>
            <a:pathLst>
              <a:path w="305562" h="306324">
                <a:moveTo>
                  <a:pt x="0" y="153162"/>
                </a:moveTo>
                <a:lnTo>
                  <a:pt x="696" y="138459"/>
                </a:lnTo>
                <a:lnTo>
                  <a:pt x="2744" y="124151"/>
                </a:lnTo>
                <a:lnTo>
                  <a:pt x="6079" y="110300"/>
                </a:lnTo>
                <a:lnTo>
                  <a:pt x="10638" y="96969"/>
                </a:lnTo>
                <a:lnTo>
                  <a:pt x="16357" y="84223"/>
                </a:lnTo>
                <a:lnTo>
                  <a:pt x="23173" y="72125"/>
                </a:lnTo>
                <a:lnTo>
                  <a:pt x="31021" y="60739"/>
                </a:lnTo>
                <a:lnTo>
                  <a:pt x="39840" y="50128"/>
                </a:lnTo>
                <a:lnTo>
                  <a:pt x="49564" y="40355"/>
                </a:lnTo>
                <a:lnTo>
                  <a:pt x="60130" y="31485"/>
                </a:lnTo>
                <a:lnTo>
                  <a:pt x="71475" y="23581"/>
                </a:lnTo>
                <a:lnTo>
                  <a:pt x="83535" y="16706"/>
                </a:lnTo>
                <a:lnTo>
                  <a:pt x="96247" y="10925"/>
                </a:lnTo>
                <a:lnTo>
                  <a:pt x="109547" y="6300"/>
                </a:lnTo>
                <a:lnTo>
                  <a:pt x="123371" y="2896"/>
                </a:lnTo>
                <a:lnTo>
                  <a:pt x="137656" y="775"/>
                </a:lnTo>
                <a:lnTo>
                  <a:pt x="152338" y="2"/>
                </a:lnTo>
                <a:lnTo>
                  <a:pt x="153162" y="0"/>
                </a:lnTo>
                <a:lnTo>
                  <a:pt x="167773" y="700"/>
                </a:lnTo>
                <a:lnTo>
                  <a:pt x="182004" y="2757"/>
                </a:lnTo>
                <a:lnTo>
                  <a:pt x="195789" y="6109"/>
                </a:lnTo>
                <a:lnTo>
                  <a:pt x="209063" y="10689"/>
                </a:lnTo>
                <a:lnTo>
                  <a:pt x="221761" y="16435"/>
                </a:lnTo>
                <a:lnTo>
                  <a:pt x="233818" y="23282"/>
                </a:lnTo>
                <a:lnTo>
                  <a:pt x="245169" y="31167"/>
                </a:lnTo>
                <a:lnTo>
                  <a:pt x="255750" y="40025"/>
                </a:lnTo>
                <a:lnTo>
                  <a:pt x="265494" y="49792"/>
                </a:lnTo>
                <a:lnTo>
                  <a:pt x="274338" y="60403"/>
                </a:lnTo>
                <a:lnTo>
                  <a:pt x="282216" y="71796"/>
                </a:lnTo>
                <a:lnTo>
                  <a:pt x="289063" y="83906"/>
                </a:lnTo>
                <a:lnTo>
                  <a:pt x="294814" y="96669"/>
                </a:lnTo>
                <a:lnTo>
                  <a:pt x="299405" y="110020"/>
                </a:lnTo>
                <a:lnTo>
                  <a:pt x="302769" y="123897"/>
                </a:lnTo>
                <a:lnTo>
                  <a:pt x="304843" y="138233"/>
                </a:lnTo>
                <a:lnTo>
                  <a:pt x="305561" y="152967"/>
                </a:lnTo>
                <a:lnTo>
                  <a:pt x="305562" y="153162"/>
                </a:lnTo>
                <a:lnTo>
                  <a:pt x="304862" y="167900"/>
                </a:lnTo>
                <a:lnTo>
                  <a:pt x="302805" y="182242"/>
                </a:lnTo>
                <a:lnTo>
                  <a:pt x="299457" y="196125"/>
                </a:lnTo>
                <a:lnTo>
                  <a:pt x="294882" y="209484"/>
                </a:lnTo>
                <a:lnTo>
                  <a:pt x="289145" y="222254"/>
                </a:lnTo>
                <a:lnTo>
                  <a:pt x="282312" y="234373"/>
                </a:lnTo>
                <a:lnTo>
                  <a:pt x="274447" y="245776"/>
                </a:lnTo>
                <a:lnTo>
                  <a:pt x="265615" y="256398"/>
                </a:lnTo>
                <a:lnTo>
                  <a:pt x="255882" y="266177"/>
                </a:lnTo>
                <a:lnTo>
                  <a:pt x="245312" y="275047"/>
                </a:lnTo>
                <a:lnTo>
                  <a:pt x="233971" y="282944"/>
                </a:lnTo>
                <a:lnTo>
                  <a:pt x="221922" y="289805"/>
                </a:lnTo>
                <a:lnTo>
                  <a:pt x="209232" y="295566"/>
                </a:lnTo>
                <a:lnTo>
                  <a:pt x="195965" y="300163"/>
                </a:lnTo>
                <a:lnTo>
                  <a:pt x="182187" y="303530"/>
                </a:lnTo>
                <a:lnTo>
                  <a:pt x="167961" y="305605"/>
                </a:lnTo>
                <a:lnTo>
                  <a:pt x="153354" y="306323"/>
                </a:lnTo>
                <a:lnTo>
                  <a:pt x="153162" y="306324"/>
                </a:lnTo>
                <a:lnTo>
                  <a:pt x="138459" y="305627"/>
                </a:lnTo>
                <a:lnTo>
                  <a:pt x="124151" y="303579"/>
                </a:lnTo>
                <a:lnTo>
                  <a:pt x="110300" y="300244"/>
                </a:lnTo>
                <a:lnTo>
                  <a:pt x="96969" y="295685"/>
                </a:lnTo>
                <a:lnTo>
                  <a:pt x="84223" y="289966"/>
                </a:lnTo>
                <a:lnTo>
                  <a:pt x="72125" y="283150"/>
                </a:lnTo>
                <a:lnTo>
                  <a:pt x="60739" y="275302"/>
                </a:lnTo>
                <a:lnTo>
                  <a:pt x="50128" y="266483"/>
                </a:lnTo>
                <a:lnTo>
                  <a:pt x="40355" y="256759"/>
                </a:lnTo>
                <a:lnTo>
                  <a:pt x="31485" y="246193"/>
                </a:lnTo>
                <a:lnTo>
                  <a:pt x="23581" y="234848"/>
                </a:lnTo>
                <a:lnTo>
                  <a:pt x="16706" y="222788"/>
                </a:lnTo>
                <a:lnTo>
                  <a:pt x="10925" y="210076"/>
                </a:lnTo>
                <a:lnTo>
                  <a:pt x="6300" y="196776"/>
                </a:lnTo>
                <a:lnTo>
                  <a:pt x="2896" y="182952"/>
                </a:lnTo>
                <a:lnTo>
                  <a:pt x="775" y="168667"/>
                </a:lnTo>
                <a:lnTo>
                  <a:pt x="2" y="153985"/>
                </a:lnTo>
                <a:lnTo>
                  <a:pt x="0" y="153162"/>
                </a:lnTo>
                <a:close/>
              </a:path>
            </a:pathLst>
          </a:custGeom>
          <a:ln w="127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682490" y="4418838"/>
            <a:ext cx="304800" cy="305562"/>
          </a:xfrm>
          <a:custGeom>
            <a:avLst/>
            <a:gdLst/>
            <a:ahLst/>
            <a:cxnLst/>
            <a:rect l="l" t="t" r="r" b="b"/>
            <a:pathLst>
              <a:path w="304800" h="305562">
                <a:moveTo>
                  <a:pt x="0" y="152400"/>
                </a:moveTo>
                <a:lnTo>
                  <a:pt x="710" y="167328"/>
                </a:lnTo>
                <a:lnTo>
                  <a:pt x="2763" y="181664"/>
                </a:lnTo>
                <a:lnTo>
                  <a:pt x="6097" y="195541"/>
                </a:lnTo>
                <a:lnTo>
                  <a:pt x="10650" y="208892"/>
                </a:lnTo>
                <a:lnTo>
                  <a:pt x="16358" y="221655"/>
                </a:lnTo>
                <a:lnTo>
                  <a:pt x="23160" y="233765"/>
                </a:lnTo>
                <a:lnTo>
                  <a:pt x="30995" y="245158"/>
                </a:lnTo>
                <a:lnTo>
                  <a:pt x="39799" y="255769"/>
                </a:lnTo>
                <a:lnTo>
                  <a:pt x="49510" y="265536"/>
                </a:lnTo>
                <a:lnTo>
                  <a:pt x="60066" y="274394"/>
                </a:lnTo>
                <a:lnTo>
                  <a:pt x="71405" y="282279"/>
                </a:lnTo>
                <a:lnTo>
                  <a:pt x="83465" y="289126"/>
                </a:lnTo>
                <a:lnTo>
                  <a:pt x="96184" y="294872"/>
                </a:lnTo>
                <a:lnTo>
                  <a:pt x="109499" y="299452"/>
                </a:lnTo>
                <a:lnTo>
                  <a:pt x="123348" y="302804"/>
                </a:lnTo>
                <a:lnTo>
                  <a:pt x="137669" y="304861"/>
                </a:lnTo>
                <a:lnTo>
                  <a:pt x="152400" y="305562"/>
                </a:lnTo>
                <a:lnTo>
                  <a:pt x="152594" y="305561"/>
                </a:lnTo>
                <a:lnTo>
                  <a:pt x="167320" y="304843"/>
                </a:lnTo>
                <a:lnTo>
                  <a:pt x="181635" y="302768"/>
                </a:lnTo>
                <a:lnTo>
                  <a:pt x="195477" y="299401"/>
                </a:lnTo>
                <a:lnTo>
                  <a:pt x="208785" y="294804"/>
                </a:lnTo>
                <a:lnTo>
                  <a:pt x="221495" y="289043"/>
                </a:lnTo>
                <a:lnTo>
                  <a:pt x="233546" y="282182"/>
                </a:lnTo>
                <a:lnTo>
                  <a:pt x="244876" y="274285"/>
                </a:lnTo>
                <a:lnTo>
                  <a:pt x="255422" y="265415"/>
                </a:lnTo>
                <a:lnTo>
                  <a:pt x="265121" y="255636"/>
                </a:lnTo>
                <a:lnTo>
                  <a:pt x="273913" y="245014"/>
                </a:lnTo>
                <a:lnTo>
                  <a:pt x="281734" y="233611"/>
                </a:lnTo>
                <a:lnTo>
                  <a:pt x="288523" y="221492"/>
                </a:lnTo>
                <a:lnTo>
                  <a:pt x="294216" y="208722"/>
                </a:lnTo>
                <a:lnTo>
                  <a:pt x="298753" y="195363"/>
                </a:lnTo>
                <a:lnTo>
                  <a:pt x="302071" y="181480"/>
                </a:lnTo>
                <a:lnTo>
                  <a:pt x="304107" y="167138"/>
                </a:lnTo>
                <a:lnTo>
                  <a:pt x="304800" y="152399"/>
                </a:lnTo>
                <a:lnTo>
                  <a:pt x="304144" y="138062"/>
                </a:lnTo>
                <a:lnTo>
                  <a:pt x="302136" y="123693"/>
                </a:lnTo>
                <a:lnTo>
                  <a:pt x="298840" y="109798"/>
                </a:lnTo>
                <a:lnTo>
                  <a:pt x="294316" y="96438"/>
                </a:lnTo>
                <a:lnTo>
                  <a:pt x="288629" y="83676"/>
                </a:lnTo>
                <a:lnTo>
                  <a:pt x="281840" y="71575"/>
                </a:lnTo>
                <a:lnTo>
                  <a:pt x="274012" y="60197"/>
                </a:lnTo>
                <a:lnTo>
                  <a:pt x="265209" y="49606"/>
                </a:lnTo>
                <a:lnTo>
                  <a:pt x="255492" y="39863"/>
                </a:lnTo>
                <a:lnTo>
                  <a:pt x="244925" y="31032"/>
                </a:lnTo>
                <a:lnTo>
                  <a:pt x="233569" y="23175"/>
                </a:lnTo>
                <a:lnTo>
                  <a:pt x="221489" y="16355"/>
                </a:lnTo>
                <a:lnTo>
                  <a:pt x="208745" y="10634"/>
                </a:lnTo>
                <a:lnTo>
                  <a:pt x="195402" y="6075"/>
                </a:lnTo>
                <a:lnTo>
                  <a:pt x="181522" y="2742"/>
                </a:lnTo>
                <a:lnTo>
                  <a:pt x="167167" y="695"/>
                </a:lnTo>
                <a:lnTo>
                  <a:pt x="152400" y="0"/>
                </a:lnTo>
                <a:lnTo>
                  <a:pt x="138062" y="655"/>
                </a:lnTo>
                <a:lnTo>
                  <a:pt x="123693" y="2663"/>
                </a:lnTo>
                <a:lnTo>
                  <a:pt x="109798" y="5959"/>
                </a:lnTo>
                <a:lnTo>
                  <a:pt x="96438" y="10483"/>
                </a:lnTo>
                <a:lnTo>
                  <a:pt x="83676" y="16170"/>
                </a:lnTo>
                <a:lnTo>
                  <a:pt x="71575" y="22959"/>
                </a:lnTo>
                <a:lnTo>
                  <a:pt x="60197" y="30787"/>
                </a:lnTo>
                <a:lnTo>
                  <a:pt x="49606" y="39590"/>
                </a:lnTo>
                <a:lnTo>
                  <a:pt x="39863" y="49307"/>
                </a:lnTo>
                <a:lnTo>
                  <a:pt x="31032" y="59874"/>
                </a:lnTo>
                <a:lnTo>
                  <a:pt x="23175" y="71230"/>
                </a:lnTo>
                <a:lnTo>
                  <a:pt x="16355" y="83310"/>
                </a:lnTo>
                <a:lnTo>
                  <a:pt x="10634" y="96054"/>
                </a:lnTo>
                <a:lnTo>
                  <a:pt x="6075" y="109397"/>
                </a:lnTo>
                <a:lnTo>
                  <a:pt x="2742" y="123277"/>
                </a:lnTo>
                <a:lnTo>
                  <a:pt x="695" y="137632"/>
                </a:lnTo>
                <a:lnTo>
                  <a:pt x="0" y="15240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682490" y="4418838"/>
            <a:ext cx="304800" cy="305562"/>
          </a:xfrm>
          <a:custGeom>
            <a:avLst/>
            <a:gdLst/>
            <a:ahLst/>
            <a:cxnLst/>
            <a:rect l="l" t="t" r="r" b="b"/>
            <a:pathLst>
              <a:path w="304800" h="305562">
                <a:moveTo>
                  <a:pt x="0" y="152400"/>
                </a:moveTo>
                <a:lnTo>
                  <a:pt x="695" y="137632"/>
                </a:lnTo>
                <a:lnTo>
                  <a:pt x="2742" y="123277"/>
                </a:lnTo>
                <a:lnTo>
                  <a:pt x="6075" y="109397"/>
                </a:lnTo>
                <a:lnTo>
                  <a:pt x="10634" y="96054"/>
                </a:lnTo>
                <a:lnTo>
                  <a:pt x="16355" y="83310"/>
                </a:lnTo>
                <a:lnTo>
                  <a:pt x="23175" y="71230"/>
                </a:lnTo>
                <a:lnTo>
                  <a:pt x="31032" y="59874"/>
                </a:lnTo>
                <a:lnTo>
                  <a:pt x="39863" y="49307"/>
                </a:lnTo>
                <a:lnTo>
                  <a:pt x="49606" y="39590"/>
                </a:lnTo>
                <a:lnTo>
                  <a:pt x="60197" y="30787"/>
                </a:lnTo>
                <a:lnTo>
                  <a:pt x="71575" y="22959"/>
                </a:lnTo>
                <a:lnTo>
                  <a:pt x="83676" y="16170"/>
                </a:lnTo>
                <a:lnTo>
                  <a:pt x="96438" y="10483"/>
                </a:lnTo>
                <a:lnTo>
                  <a:pt x="109798" y="5959"/>
                </a:lnTo>
                <a:lnTo>
                  <a:pt x="123693" y="2663"/>
                </a:lnTo>
                <a:lnTo>
                  <a:pt x="138062" y="655"/>
                </a:lnTo>
                <a:lnTo>
                  <a:pt x="152400" y="0"/>
                </a:lnTo>
                <a:lnTo>
                  <a:pt x="167167" y="695"/>
                </a:lnTo>
                <a:lnTo>
                  <a:pt x="181522" y="2742"/>
                </a:lnTo>
                <a:lnTo>
                  <a:pt x="195402" y="6075"/>
                </a:lnTo>
                <a:lnTo>
                  <a:pt x="208745" y="10634"/>
                </a:lnTo>
                <a:lnTo>
                  <a:pt x="221489" y="16355"/>
                </a:lnTo>
                <a:lnTo>
                  <a:pt x="233569" y="23175"/>
                </a:lnTo>
                <a:lnTo>
                  <a:pt x="244925" y="31032"/>
                </a:lnTo>
                <a:lnTo>
                  <a:pt x="255492" y="39863"/>
                </a:lnTo>
                <a:lnTo>
                  <a:pt x="265209" y="49606"/>
                </a:lnTo>
                <a:lnTo>
                  <a:pt x="274012" y="60197"/>
                </a:lnTo>
                <a:lnTo>
                  <a:pt x="281840" y="71575"/>
                </a:lnTo>
                <a:lnTo>
                  <a:pt x="288629" y="83676"/>
                </a:lnTo>
                <a:lnTo>
                  <a:pt x="294316" y="96438"/>
                </a:lnTo>
                <a:lnTo>
                  <a:pt x="298840" y="109798"/>
                </a:lnTo>
                <a:lnTo>
                  <a:pt x="302136" y="123693"/>
                </a:lnTo>
                <a:lnTo>
                  <a:pt x="304144" y="138062"/>
                </a:lnTo>
                <a:lnTo>
                  <a:pt x="304800" y="152399"/>
                </a:lnTo>
                <a:lnTo>
                  <a:pt x="304107" y="167138"/>
                </a:lnTo>
                <a:lnTo>
                  <a:pt x="302071" y="181480"/>
                </a:lnTo>
                <a:lnTo>
                  <a:pt x="298753" y="195363"/>
                </a:lnTo>
                <a:lnTo>
                  <a:pt x="294216" y="208722"/>
                </a:lnTo>
                <a:lnTo>
                  <a:pt x="288523" y="221492"/>
                </a:lnTo>
                <a:lnTo>
                  <a:pt x="281734" y="233611"/>
                </a:lnTo>
                <a:lnTo>
                  <a:pt x="273913" y="245014"/>
                </a:lnTo>
                <a:lnTo>
                  <a:pt x="265121" y="255636"/>
                </a:lnTo>
                <a:lnTo>
                  <a:pt x="255422" y="265415"/>
                </a:lnTo>
                <a:lnTo>
                  <a:pt x="244876" y="274285"/>
                </a:lnTo>
                <a:lnTo>
                  <a:pt x="233546" y="282182"/>
                </a:lnTo>
                <a:lnTo>
                  <a:pt x="221495" y="289043"/>
                </a:lnTo>
                <a:lnTo>
                  <a:pt x="208785" y="294804"/>
                </a:lnTo>
                <a:lnTo>
                  <a:pt x="195477" y="299401"/>
                </a:lnTo>
                <a:lnTo>
                  <a:pt x="181635" y="302768"/>
                </a:lnTo>
                <a:lnTo>
                  <a:pt x="167320" y="304843"/>
                </a:lnTo>
                <a:lnTo>
                  <a:pt x="152594" y="305561"/>
                </a:lnTo>
                <a:lnTo>
                  <a:pt x="152400" y="305562"/>
                </a:lnTo>
                <a:lnTo>
                  <a:pt x="137669" y="304861"/>
                </a:lnTo>
                <a:lnTo>
                  <a:pt x="123348" y="302804"/>
                </a:lnTo>
                <a:lnTo>
                  <a:pt x="109499" y="299452"/>
                </a:lnTo>
                <a:lnTo>
                  <a:pt x="96184" y="294872"/>
                </a:lnTo>
                <a:lnTo>
                  <a:pt x="83465" y="289126"/>
                </a:lnTo>
                <a:lnTo>
                  <a:pt x="71405" y="282279"/>
                </a:lnTo>
                <a:lnTo>
                  <a:pt x="60066" y="274394"/>
                </a:lnTo>
                <a:lnTo>
                  <a:pt x="49510" y="265536"/>
                </a:lnTo>
                <a:lnTo>
                  <a:pt x="39799" y="255769"/>
                </a:lnTo>
                <a:lnTo>
                  <a:pt x="30995" y="245158"/>
                </a:lnTo>
                <a:lnTo>
                  <a:pt x="23160" y="233765"/>
                </a:lnTo>
                <a:lnTo>
                  <a:pt x="16358" y="221655"/>
                </a:lnTo>
                <a:lnTo>
                  <a:pt x="10650" y="208892"/>
                </a:lnTo>
                <a:lnTo>
                  <a:pt x="6097" y="195541"/>
                </a:lnTo>
                <a:lnTo>
                  <a:pt x="2763" y="181664"/>
                </a:lnTo>
                <a:lnTo>
                  <a:pt x="710" y="167328"/>
                </a:lnTo>
                <a:lnTo>
                  <a:pt x="0" y="152594"/>
                </a:lnTo>
                <a:lnTo>
                  <a:pt x="0" y="15240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5423154" y="5030724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5517641" y="6046470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1"/>
                </a:lnTo>
                <a:lnTo>
                  <a:pt x="152400" y="153161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5526785" y="5826252"/>
            <a:ext cx="67056" cy="220218"/>
          </a:xfrm>
          <a:custGeom>
            <a:avLst/>
            <a:gdLst/>
            <a:ahLst/>
            <a:cxnLst/>
            <a:rect l="l" t="t" r="r" b="b"/>
            <a:pathLst>
              <a:path w="67055" h="220217">
                <a:moveTo>
                  <a:pt x="0" y="0"/>
                </a:moveTo>
                <a:lnTo>
                  <a:pt x="67056" y="220218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5598413" y="3659886"/>
            <a:ext cx="272728" cy="758952"/>
          </a:xfrm>
          <a:custGeom>
            <a:avLst/>
            <a:gdLst/>
            <a:ahLst/>
            <a:cxnLst/>
            <a:rect l="l" t="t" r="r" b="b"/>
            <a:pathLst>
              <a:path w="272728" h="758951">
                <a:moveTo>
                  <a:pt x="0" y="758951"/>
                </a:moveTo>
                <a:lnTo>
                  <a:pt x="52063" y="747624"/>
                </a:lnTo>
                <a:lnTo>
                  <a:pt x="97427" y="731261"/>
                </a:lnTo>
                <a:lnTo>
                  <a:pt x="136500" y="710237"/>
                </a:lnTo>
                <a:lnTo>
                  <a:pt x="169694" y="684922"/>
                </a:lnTo>
                <a:lnTo>
                  <a:pt x="197417" y="655689"/>
                </a:lnTo>
                <a:lnTo>
                  <a:pt x="220080" y="622909"/>
                </a:lnTo>
                <a:lnTo>
                  <a:pt x="238091" y="586956"/>
                </a:lnTo>
                <a:lnTo>
                  <a:pt x="251862" y="548201"/>
                </a:lnTo>
                <a:lnTo>
                  <a:pt x="261801" y="507015"/>
                </a:lnTo>
                <a:lnTo>
                  <a:pt x="268319" y="463772"/>
                </a:lnTo>
                <a:lnTo>
                  <a:pt x="271825" y="418842"/>
                </a:lnTo>
                <a:lnTo>
                  <a:pt x="272728" y="372599"/>
                </a:lnTo>
                <a:lnTo>
                  <a:pt x="271440" y="325414"/>
                </a:lnTo>
                <a:lnTo>
                  <a:pt x="268369" y="277659"/>
                </a:lnTo>
                <a:lnTo>
                  <a:pt x="263925" y="229707"/>
                </a:lnTo>
                <a:lnTo>
                  <a:pt x="258519" y="181929"/>
                </a:lnTo>
                <a:lnTo>
                  <a:pt x="252559" y="134697"/>
                </a:lnTo>
                <a:lnTo>
                  <a:pt x="246455" y="88383"/>
                </a:lnTo>
                <a:lnTo>
                  <a:pt x="240618" y="43360"/>
                </a:lnTo>
                <a:lnTo>
                  <a:pt x="235457" y="0"/>
                </a:lnTo>
              </a:path>
            </a:pathLst>
          </a:custGeom>
          <a:ln w="1277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5780532" y="3576066"/>
            <a:ext cx="110490" cy="115823"/>
          </a:xfrm>
          <a:custGeom>
            <a:avLst/>
            <a:gdLst/>
            <a:ahLst/>
            <a:cxnLst/>
            <a:rect l="l" t="t" r="r" b="b"/>
            <a:pathLst>
              <a:path w="110489" h="115824">
                <a:moveTo>
                  <a:pt x="46482" y="0"/>
                </a:moveTo>
                <a:lnTo>
                  <a:pt x="0" y="115823"/>
                </a:lnTo>
                <a:lnTo>
                  <a:pt x="2226" y="114489"/>
                </a:lnTo>
                <a:lnTo>
                  <a:pt x="13507" y="108655"/>
                </a:lnTo>
                <a:lnTo>
                  <a:pt x="25207" y="104062"/>
                </a:lnTo>
                <a:lnTo>
                  <a:pt x="37227" y="100711"/>
                </a:lnTo>
                <a:lnTo>
                  <a:pt x="49468" y="98602"/>
                </a:lnTo>
                <a:lnTo>
                  <a:pt x="61830" y="97734"/>
                </a:lnTo>
                <a:lnTo>
                  <a:pt x="74213" y="98108"/>
                </a:lnTo>
                <a:lnTo>
                  <a:pt x="86517" y="99723"/>
                </a:lnTo>
                <a:lnTo>
                  <a:pt x="98642" y="102581"/>
                </a:lnTo>
                <a:lnTo>
                  <a:pt x="110490" y="106680"/>
                </a:lnTo>
                <a:lnTo>
                  <a:pt x="464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4893490" y="4706874"/>
            <a:ext cx="186001" cy="323850"/>
          </a:xfrm>
          <a:custGeom>
            <a:avLst/>
            <a:gdLst/>
            <a:ahLst/>
            <a:cxnLst/>
            <a:rect l="l" t="t" r="r" b="b"/>
            <a:pathLst>
              <a:path w="186001" h="323850">
                <a:moveTo>
                  <a:pt x="17599" y="323850"/>
                </a:moveTo>
                <a:lnTo>
                  <a:pt x="8965" y="293280"/>
                </a:lnTo>
                <a:lnTo>
                  <a:pt x="3283" y="265034"/>
                </a:lnTo>
                <a:lnTo>
                  <a:pt x="358" y="238975"/>
                </a:lnTo>
                <a:lnTo>
                  <a:pt x="0" y="214969"/>
                </a:lnTo>
                <a:lnTo>
                  <a:pt x="2013" y="192881"/>
                </a:lnTo>
                <a:lnTo>
                  <a:pt x="6208" y="172576"/>
                </a:lnTo>
                <a:lnTo>
                  <a:pt x="12389" y="153919"/>
                </a:lnTo>
                <a:lnTo>
                  <a:pt x="20366" y="136775"/>
                </a:lnTo>
                <a:lnTo>
                  <a:pt x="29946" y="121010"/>
                </a:lnTo>
                <a:lnTo>
                  <a:pt x="40935" y="106489"/>
                </a:lnTo>
                <a:lnTo>
                  <a:pt x="53141" y="93076"/>
                </a:lnTo>
                <a:lnTo>
                  <a:pt x="66373" y="80637"/>
                </a:lnTo>
                <a:lnTo>
                  <a:pt x="80436" y="69037"/>
                </a:lnTo>
                <a:lnTo>
                  <a:pt x="95139" y="58142"/>
                </a:lnTo>
                <a:lnTo>
                  <a:pt x="110289" y="47815"/>
                </a:lnTo>
                <a:lnTo>
                  <a:pt x="125693" y="37923"/>
                </a:lnTo>
                <a:lnTo>
                  <a:pt x="141159" y="28330"/>
                </a:lnTo>
                <a:lnTo>
                  <a:pt x="156494" y="18902"/>
                </a:lnTo>
                <a:lnTo>
                  <a:pt x="171505" y="9503"/>
                </a:lnTo>
                <a:lnTo>
                  <a:pt x="186001" y="0"/>
                </a:lnTo>
              </a:path>
            </a:pathLst>
          </a:custGeom>
          <a:ln w="1276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021580" y="4648200"/>
            <a:ext cx="118872" cy="117348"/>
          </a:xfrm>
          <a:custGeom>
            <a:avLst/>
            <a:gdLst/>
            <a:ahLst/>
            <a:cxnLst/>
            <a:rect l="l" t="t" r="r" b="b"/>
            <a:pathLst>
              <a:path w="118872" h="117348">
                <a:moveTo>
                  <a:pt x="118872" y="0"/>
                </a:moveTo>
                <a:lnTo>
                  <a:pt x="0" y="37338"/>
                </a:lnTo>
                <a:lnTo>
                  <a:pt x="9299" y="40990"/>
                </a:lnTo>
                <a:lnTo>
                  <a:pt x="21166" y="47003"/>
                </a:lnTo>
                <a:lnTo>
                  <a:pt x="32196" y="54190"/>
                </a:lnTo>
                <a:lnTo>
                  <a:pt x="42320" y="62467"/>
                </a:lnTo>
                <a:lnTo>
                  <a:pt x="51470" y="71754"/>
                </a:lnTo>
                <a:lnTo>
                  <a:pt x="59578" y="81967"/>
                </a:lnTo>
                <a:lnTo>
                  <a:pt x="66575" y="93026"/>
                </a:lnTo>
                <a:lnTo>
                  <a:pt x="72392" y="104846"/>
                </a:lnTo>
                <a:lnTo>
                  <a:pt x="76962" y="117348"/>
                </a:lnTo>
                <a:lnTo>
                  <a:pt x="1188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336009" y="870487"/>
            <a:ext cx="2826139" cy="12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5062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  <a:p>
            <a:pPr marL="12700" marR="83781">
              <a:lnSpc>
                <a:spcPct val="95825"/>
              </a:lnSpc>
              <a:spcBef>
                <a:spcPts val="2274"/>
              </a:spcBef>
            </a:pPr>
            <a:r>
              <a:rPr dirty="0" smtClean="0" sz="2400" spc="0">
                <a:latin typeface="Arial"/>
                <a:cs typeface="Arial"/>
              </a:rPr>
              <a:t>Deletion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95932" y="2618949"/>
            <a:ext cx="1677162" cy="395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881">
              <a:lnSpc>
                <a:spcPts val="1435"/>
              </a:lnSpc>
              <a:spcBef>
                <a:spcPts val="71"/>
              </a:spcBef>
            </a:pPr>
            <a:r>
              <a:rPr dirty="0" smtClean="0" sz="1300" spc="-19">
                <a:latin typeface="Arial"/>
                <a:cs typeface="Arial"/>
              </a:rPr>
              <a:t>d</a:t>
            </a:r>
            <a:r>
              <a:rPr dirty="0" smtClean="0" sz="1300" spc="79">
                <a:latin typeface="Arial"/>
                <a:cs typeface="Arial"/>
              </a:rPr>
              <a:t>e</a:t>
            </a:r>
            <a:r>
              <a:rPr dirty="0" smtClean="0" sz="1300" spc="9">
                <a:latin typeface="Arial"/>
                <a:cs typeface="Arial"/>
              </a:rPr>
              <a:t>l</a:t>
            </a:r>
            <a:r>
              <a:rPr dirty="0" smtClean="0" sz="1300" spc="-19">
                <a:latin typeface="Arial"/>
                <a:cs typeface="Arial"/>
              </a:rPr>
              <a:t>e</a:t>
            </a:r>
            <a:r>
              <a:rPr dirty="0" smtClean="0" sz="1300" spc="34">
                <a:latin typeface="Arial"/>
                <a:cs typeface="Arial"/>
              </a:rPr>
              <a:t>t</a:t>
            </a:r>
            <a:r>
              <a:rPr dirty="0" smtClean="0" sz="1300" spc="0">
                <a:latin typeface="Arial"/>
                <a:cs typeface="Arial"/>
              </a:rPr>
              <a:t>e</a:t>
            </a:r>
            <a:r>
              <a:rPr dirty="0" smtClean="0" sz="1300" spc="24">
                <a:latin typeface="Arial"/>
                <a:cs typeface="Arial"/>
              </a:rPr>
              <a:t> </a:t>
            </a:r>
            <a:r>
              <a:rPr dirty="0" smtClean="0" sz="1300" spc="-19">
                <a:latin typeface="Arial"/>
                <a:cs typeface="Arial"/>
              </a:rPr>
              <a:t>8</a:t>
            </a:r>
            <a:r>
              <a:rPr dirty="0" smtClean="0" sz="1300" spc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8"/>
              </a:spcBef>
            </a:pPr>
            <a:r>
              <a:rPr dirty="0" smtClean="0" sz="1300" spc="-19">
                <a:latin typeface="Arial"/>
                <a:cs typeface="Arial"/>
              </a:rPr>
              <a:t>8</a:t>
            </a:r>
            <a:r>
              <a:rPr dirty="0" smtClean="0" sz="1300" spc="0">
                <a:latin typeface="Arial"/>
                <a:cs typeface="Arial"/>
              </a:rPr>
              <a:t>0</a:t>
            </a:r>
            <a:r>
              <a:rPr dirty="0" smtClean="0" sz="1300" spc="75">
                <a:latin typeface="Arial"/>
                <a:cs typeface="Arial"/>
              </a:rPr>
              <a:t> </a:t>
            </a:r>
            <a:r>
              <a:rPr dirty="0" smtClean="0" sz="1300" spc="9">
                <a:latin typeface="Arial"/>
                <a:cs typeface="Arial"/>
              </a:rPr>
              <a:t>i</a:t>
            </a:r>
            <a:r>
              <a:rPr dirty="0" smtClean="0" sz="1300" spc="0">
                <a:latin typeface="Arial"/>
                <a:cs typeface="Arial"/>
              </a:rPr>
              <a:t>s</a:t>
            </a:r>
            <a:r>
              <a:rPr dirty="0" smtClean="0" sz="1300" spc="-9">
                <a:latin typeface="Arial"/>
                <a:cs typeface="Arial"/>
              </a:rPr>
              <a:t> </a:t>
            </a:r>
            <a:r>
              <a:rPr dirty="0" smtClean="0" sz="1300" spc="39">
                <a:latin typeface="Arial"/>
                <a:cs typeface="Arial"/>
              </a:rPr>
              <a:t>t</a:t>
            </a:r>
            <a:r>
              <a:rPr dirty="0" smtClean="0" sz="1300" spc="-29">
                <a:latin typeface="Arial"/>
                <a:cs typeface="Arial"/>
              </a:rPr>
              <a:t>h</a:t>
            </a:r>
            <a:r>
              <a:rPr dirty="0" smtClean="0" sz="1300" spc="0">
                <a:latin typeface="Arial"/>
                <a:cs typeface="Arial"/>
              </a:rPr>
              <a:t>e</a:t>
            </a:r>
            <a:r>
              <a:rPr dirty="0" smtClean="0" sz="1300" spc="119">
                <a:latin typeface="Arial"/>
                <a:cs typeface="Arial"/>
              </a:rPr>
              <a:t> </a:t>
            </a:r>
            <a:r>
              <a:rPr dirty="0" smtClean="0" sz="1300" spc="-19">
                <a:latin typeface="Arial"/>
                <a:cs typeface="Arial"/>
              </a:rPr>
              <a:t>p</a:t>
            </a:r>
            <a:r>
              <a:rPr dirty="0" smtClean="0" sz="1300" spc="-39">
                <a:latin typeface="Arial"/>
                <a:cs typeface="Arial"/>
              </a:rPr>
              <a:t>r</a:t>
            </a:r>
            <a:r>
              <a:rPr dirty="0" smtClean="0" sz="1300" spc="79">
                <a:latin typeface="Arial"/>
                <a:cs typeface="Arial"/>
              </a:rPr>
              <a:t>e</a:t>
            </a:r>
            <a:r>
              <a:rPr dirty="0" smtClean="0" sz="1300" spc="-19">
                <a:latin typeface="Arial"/>
                <a:cs typeface="Arial"/>
              </a:rPr>
              <a:t>d</a:t>
            </a:r>
            <a:r>
              <a:rPr dirty="0" smtClean="0" sz="1300" spc="79">
                <a:latin typeface="Arial"/>
                <a:cs typeface="Arial"/>
              </a:rPr>
              <a:t>e</a:t>
            </a:r>
            <a:r>
              <a:rPr dirty="0" smtClean="0" sz="1300" spc="-50">
                <a:latin typeface="Arial"/>
                <a:cs typeface="Arial"/>
              </a:rPr>
              <a:t>c</a:t>
            </a:r>
            <a:r>
              <a:rPr dirty="0" smtClean="0" sz="1300" spc="79">
                <a:latin typeface="Arial"/>
                <a:cs typeface="Arial"/>
              </a:rPr>
              <a:t>e</a:t>
            </a:r>
            <a:r>
              <a:rPr dirty="0" smtClean="0" sz="1300" spc="-50">
                <a:latin typeface="Arial"/>
                <a:cs typeface="Arial"/>
              </a:rPr>
              <a:t>s</a:t>
            </a:r>
            <a:r>
              <a:rPr dirty="0" smtClean="0" sz="1300" spc="50">
                <a:latin typeface="Arial"/>
                <a:cs typeface="Arial"/>
              </a:rPr>
              <a:t>s</a:t>
            </a:r>
            <a:r>
              <a:rPr dirty="0" smtClean="0" sz="1300" spc="79">
                <a:latin typeface="Arial"/>
                <a:cs typeface="Arial"/>
              </a:rPr>
              <a:t>o</a:t>
            </a:r>
            <a:r>
              <a:rPr dirty="0" smtClean="0" sz="1300" spc="0"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71670" y="2682137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66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12028" y="2992432"/>
            <a:ext cx="124248" cy="16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 spc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50946" y="3294785"/>
            <a:ext cx="141331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9">
                <a:latin typeface="Calibri"/>
                <a:cs typeface="Calibri"/>
              </a:rPr>
              <a:t>27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93156" y="3294785"/>
            <a:ext cx="141331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9">
                <a:latin typeface="Calibri"/>
                <a:cs typeface="Calibri"/>
              </a:rPr>
              <a:t>83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9822" y="3906671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25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61308" y="3906671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43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82032" y="3906671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71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03518" y="3906671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87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01656" y="4300780"/>
            <a:ext cx="93046" cy="16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 spc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35022" y="4519319"/>
            <a:ext cx="141331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9">
                <a:latin typeface="Calibri"/>
                <a:cs typeface="Calibri"/>
              </a:rPr>
              <a:t>16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40100" y="4519319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39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66108" y="4519319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51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7232" y="4519319"/>
            <a:ext cx="141331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9">
                <a:latin typeface="Calibri"/>
                <a:cs typeface="Calibri"/>
              </a:rPr>
              <a:t>68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3492" y="4519319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80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97956" y="4519319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85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08318" y="4541417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94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00320" y="5075579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76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7420" y="5652413"/>
            <a:ext cx="141331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9">
                <a:latin typeface="Calibri"/>
                <a:cs typeface="Calibri"/>
              </a:rPr>
              <a:t>74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0924" y="5665367"/>
            <a:ext cx="142857" cy="12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dirty="0" smtClean="0" baseline="3413" sz="1200" spc="-4">
                <a:latin typeface="Calibri"/>
                <a:cs typeface="Calibri"/>
              </a:rPr>
              <a:t>79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7642" y="6046470"/>
            <a:ext cx="152400" cy="153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202936" y="6046470"/>
            <a:ext cx="153162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888992" y="6046470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449318" y="6046470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971538" y="5030723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437376" y="5042153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154674" y="5030723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787390" y="5030724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423154" y="4680204"/>
            <a:ext cx="76200" cy="35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499354" y="4680204"/>
            <a:ext cx="76200" cy="35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423154" y="5030724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376928" y="5030724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995166" y="5030724"/>
            <a:ext cx="153162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614166" y="5030724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080004" y="5030724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22042" y="5030724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011680" y="5030724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26842" y="4418838"/>
            <a:ext cx="15316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4384548" y="2740151"/>
            <a:ext cx="344424" cy="345186"/>
          </a:xfrm>
          <a:custGeom>
            <a:avLst/>
            <a:gdLst/>
            <a:ahLst/>
            <a:cxnLst/>
            <a:rect l="l" t="t" r="r" b="b"/>
            <a:pathLst>
              <a:path w="344424" h="345186">
                <a:moveTo>
                  <a:pt x="0" y="172212"/>
                </a:moveTo>
                <a:lnTo>
                  <a:pt x="619" y="157468"/>
                </a:lnTo>
                <a:lnTo>
                  <a:pt x="2444" y="143073"/>
                </a:lnTo>
                <a:lnTo>
                  <a:pt x="5425" y="129076"/>
                </a:lnTo>
                <a:lnTo>
                  <a:pt x="9512" y="115528"/>
                </a:lnTo>
                <a:lnTo>
                  <a:pt x="14655" y="102477"/>
                </a:lnTo>
                <a:lnTo>
                  <a:pt x="20805" y="89974"/>
                </a:lnTo>
                <a:lnTo>
                  <a:pt x="27910" y="78069"/>
                </a:lnTo>
                <a:lnTo>
                  <a:pt x="35921" y="66813"/>
                </a:lnTo>
                <a:lnTo>
                  <a:pt x="44789" y="56253"/>
                </a:lnTo>
                <a:lnTo>
                  <a:pt x="54463" y="46442"/>
                </a:lnTo>
                <a:lnTo>
                  <a:pt x="64894" y="37428"/>
                </a:lnTo>
                <a:lnTo>
                  <a:pt x="76031" y="29261"/>
                </a:lnTo>
                <a:lnTo>
                  <a:pt x="87825" y="21992"/>
                </a:lnTo>
                <a:lnTo>
                  <a:pt x="100226" y="15670"/>
                </a:lnTo>
                <a:lnTo>
                  <a:pt x="113183" y="10346"/>
                </a:lnTo>
                <a:lnTo>
                  <a:pt x="126648" y="6069"/>
                </a:lnTo>
                <a:lnTo>
                  <a:pt x="140569" y="2889"/>
                </a:lnTo>
                <a:lnTo>
                  <a:pt x="154897" y="855"/>
                </a:lnTo>
                <a:lnTo>
                  <a:pt x="169583" y="19"/>
                </a:lnTo>
                <a:lnTo>
                  <a:pt x="172212" y="0"/>
                </a:lnTo>
                <a:lnTo>
                  <a:pt x="186955" y="619"/>
                </a:lnTo>
                <a:lnTo>
                  <a:pt x="201350" y="2444"/>
                </a:lnTo>
                <a:lnTo>
                  <a:pt x="215347" y="5425"/>
                </a:lnTo>
                <a:lnTo>
                  <a:pt x="228895" y="9512"/>
                </a:lnTo>
                <a:lnTo>
                  <a:pt x="241946" y="14655"/>
                </a:lnTo>
                <a:lnTo>
                  <a:pt x="254449" y="20805"/>
                </a:lnTo>
                <a:lnTo>
                  <a:pt x="266354" y="27910"/>
                </a:lnTo>
                <a:lnTo>
                  <a:pt x="277610" y="35921"/>
                </a:lnTo>
                <a:lnTo>
                  <a:pt x="288170" y="44789"/>
                </a:lnTo>
                <a:lnTo>
                  <a:pt x="297981" y="54463"/>
                </a:lnTo>
                <a:lnTo>
                  <a:pt x="306995" y="64894"/>
                </a:lnTo>
                <a:lnTo>
                  <a:pt x="315162" y="76031"/>
                </a:lnTo>
                <a:lnTo>
                  <a:pt x="322431" y="87825"/>
                </a:lnTo>
                <a:lnTo>
                  <a:pt x="328753" y="100226"/>
                </a:lnTo>
                <a:lnTo>
                  <a:pt x="334077" y="113183"/>
                </a:lnTo>
                <a:lnTo>
                  <a:pt x="338354" y="126648"/>
                </a:lnTo>
                <a:lnTo>
                  <a:pt x="341534" y="140569"/>
                </a:lnTo>
                <a:lnTo>
                  <a:pt x="343568" y="154897"/>
                </a:lnTo>
                <a:lnTo>
                  <a:pt x="344404" y="169583"/>
                </a:lnTo>
                <a:lnTo>
                  <a:pt x="344424" y="172212"/>
                </a:lnTo>
                <a:lnTo>
                  <a:pt x="343807" y="187036"/>
                </a:lnTo>
                <a:lnTo>
                  <a:pt x="341989" y="201501"/>
                </a:lnTo>
                <a:lnTo>
                  <a:pt x="339021" y="215559"/>
                </a:lnTo>
                <a:lnTo>
                  <a:pt x="334951" y="229161"/>
                </a:lnTo>
                <a:lnTo>
                  <a:pt x="329830" y="242258"/>
                </a:lnTo>
                <a:lnTo>
                  <a:pt x="323706" y="254801"/>
                </a:lnTo>
                <a:lnTo>
                  <a:pt x="316630" y="266740"/>
                </a:lnTo>
                <a:lnTo>
                  <a:pt x="308651" y="278028"/>
                </a:lnTo>
                <a:lnTo>
                  <a:pt x="299818" y="288614"/>
                </a:lnTo>
                <a:lnTo>
                  <a:pt x="290182" y="298451"/>
                </a:lnTo>
                <a:lnTo>
                  <a:pt x="279791" y="307488"/>
                </a:lnTo>
                <a:lnTo>
                  <a:pt x="268696" y="315678"/>
                </a:lnTo>
                <a:lnTo>
                  <a:pt x="256945" y="322971"/>
                </a:lnTo>
                <a:lnTo>
                  <a:pt x="244589" y="329318"/>
                </a:lnTo>
                <a:lnTo>
                  <a:pt x="231678" y="334671"/>
                </a:lnTo>
                <a:lnTo>
                  <a:pt x="218259" y="338980"/>
                </a:lnTo>
                <a:lnTo>
                  <a:pt x="204385" y="342196"/>
                </a:lnTo>
                <a:lnTo>
                  <a:pt x="190103" y="344271"/>
                </a:lnTo>
                <a:lnTo>
                  <a:pt x="175463" y="345156"/>
                </a:lnTo>
                <a:lnTo>
                  <a:pt x="172212" y="345186"/>
                </a:lnTo>
                <a:lnTo>
                  <a:pt x="157500" y="344569"/>
                </a:lnTo>
                <a:lnTo>
                  <a:pt x="143136" y="342750"/>
                </a:lnTo>
                <a:lnTo>
                  <a:pt x="129168" y="339780"/>
                </a:lnTo>
                <a:lnTo>
                  <a:pt x="115645" y="335707"/>
                </a:lnTo>
                <a:lnTo>
                  <a:pt x="102618" y="330579"/>
                </a:lnTo>
                <a:lnTo>
                  <a:pt x="90136" y="324445"/>
                </a:lnTo>
                <a:lnTo>
                  <a:pt x="78249" y="317355"/>
                </a:lnTo>
                <a:lnTo>
                  <a:pt x="67006" y="309358"/>
                </a:lnTo>
                <a:lnTo>
                  <a:pt x="56456" y="300502"/>
                </a:lnTo>
                <a:lnTo>
                  <a:pt x="46650" y="290836"/>
                </a:lnTo>
                <a:lnTo>
                  <a:pt x="37637" y="280410"/>
                </a:lnTo>
                <a:lnTo>
                  <a:pt x="29466" y="269272"/>
                </a:lnTo>
                <a:lnTo>
                  <a:pt x="22188" y="257471"/>
                </a:lnTo>
                <a:lnTo>
                  <a:pt x="15851" y="245057"/>
                </a:lnTo>
                <a:lnTo>
                  <a:pt x="10506" y="232077"/>
                </a:lnTo>
                <a:lnTo>
                  <a:pt x="6202" y="218582"/>
                </a:lnTo>
                <a:lnTo>
                  <a:pt x="2988" y="204619"/>
                </a:lnTo>
                <a:lnTo>
                  <a:pt x="914" y="190239"/>
                </a:lnTo>
                <a:lnTo>
                  <a:pt x="29" y="175489"/>
                </a:lnTo>
                <a:lnTo>
                  <a:pt x="0" y="172212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009138" y="3430524"/>
            <a:ext cx="344424" cy="345186"/>
          </a:xfrm>
          <a:custGeom>
            <a:avLst/>
            <a:gdLst/>
            <a:ahLst/>
            <a:cxnLst/>
            <a:rect l="l" t="t" r="r" b="b"/>
            <a:pathLst>
              <a:path w="344423" h="345186">
                <a:moveTo>
                  <a:pt x="0" y="172974"/>
                </a:moveTo>
                <a:lnTo>
                  <a:pt x="616" y="158149"/>
                </a:lnTo>
                <a:lnTo>
                  <a:pt x="2434" y="143684"/>
                </a:lnTo>
                <a:lnTo>
                  <a:pt x="5402" y="129626"/>
                </a:lnTo>
                <a:lnTo>
                  <a:pt x="9472" y="116024"/>
                </a:lnTo>
                <a:lnTo>
                  <a:pt x="14593" y="102927"/>
                </a:lnTo>
                <a:lnTo>
                  <a:pt x="20717" y="90384"/>
                </a:lnTo>
                <a:lnTo>
                  <a:pt x="27793" y="78445"/>
                </a:lnTo>
                <a:lnTo>
                  <a:pt x="35772" y="67157"/>
                </a:lnTo>
                <a:lnTo>
                  <a:pt x="44605" y="56571"/>
                </a:lnTo>
                <a:lnTo>
                  <a:pt x="54241" y="46734"/>
                </a:lnTo>
                <a:lnTo>
                  <a:pt x="64632" y="37697"/>
                </a:lnTo>
                <a:lnTo>
                  <a:pt x="75727" y="29507"/>
                </a:lnTo>
                <a:lnTo>
                  <a:pt x="87478" y="22214"/>
                </a:lnTo>
                <a:lnTo>
                  <a:pt x="99834" y="15867"/>
                </a:lnTo>
                <a:lnTo>
                  <a:pt x="112745" y="10514"/>
                </a:lnTo>
                <a:lnTo>
                  <a:pt x="126164" y="6205"/>
                </a:lnTo>
                <a:lnTo>
                  <a:pt x="140038" y="2989"/>
                </a:lnTo>
                <a:lnTo>
                  <a:pt x="154320" y="914"/>
                </a:lnTo>
                <a:lnTo>
                  <a:pt x="168960" y="29"/>
                </a:lnTo>
                <a:lnTo>
                  <a:pt x="172212" y="0"/>
                </a:lnTo>
                <a:lnTo>
                  <a:pt x="186923" y="616"/>
                </a:lnTo>
                <a:lnTo>
                  <a:pt x="201287" y="2435"/>
                </a:lnTo>
                <a:lnTo>
                  <a:pt x="215255" y="5405"/>
                </a:lnTo>
                <a:lnTo>
                  <a:pt x="228778" y="9478"/>
                </a:lnTo>
                <a:lnTo>
                  <a:pt x="241805" y="14606"/>
                </a:lnTo>
                <a:lnTo>
                  <a:pt x="254287" y="20740"/>
                </a:lnTo>
                <a:lnTo>
                  <a:pt x="266174" y="27830"/>
                </a:lnTo>
                <a:lnTo>
                  <a:pt x="277417" y="35827"/>
                </a:lnTo>
                <a:lnTo>
                  <a:pt x="287967" y="44683"/>
                </a:lnTo>
                <a:lnTo>
                  <a:pt x="297773" y="54349"/>
                </a:lnTo>
                <a:lnTo>
                  <a:pt x="306786" y="64775"/>
                </a:lnTo>
                <a:lnTo>
                  <a:pt x="314957" y="75913"/>
                </a:lnTo>
                <a:lnTo>
                  <a:pt x="322235" y="87714"/>
                </a:lnTo>
                <a:lnTo>
                  <a:pt x="328572" y="100128"/>
                </a:lnTo>
                <a:lnTo>
                  <a:pt x="333917" y="113108"/>
                </a:lnTo>
                <a:lnTo>
                  <a:pt x="338221" y="126603"/>
                </a:lnTo>
                <a:lnTo>
                  <a:pt x="341435" y="140566"/>
                </a:lnTo>
                <a:lnTo>
                  <a:pt x="343509" y="154946"/>
                </a:lnTo>
                <a:lnTo>
                  <a:pt x="344394" y="169696"/>
                </a:lnTo>
                <a:lnTo>
                  <a:pt x="344424" y="172974"/>
                </a:lnTo>
                <a:lnTo>
                  <a:pt x="343804" y="187717"/>
                </a:lnTo>
                <a:lnTo>
                  <a:pt x="341979" y="202112"/>
                </a:lnTo>
                <a:lnTo>
                  <a:pt x="338998" y="216109"/>
                </a:lnTo>
                <a:lnTo>
                  <a:pt x="334911" y="229657"/>
                </a:lnTo>
                <a:lnTo>
                  <a:pt x="329768" y="242708"/>
                </a:lnTo>
                <a:lnTo>
                  <a:pt x="323618" y="255211"/>
                </a:lnTo>
                <a:lnTo>
                  <a:pt x="316513" y="267116"/>
                </a:lnTo>
                <a:lnTo>
                  <a:pt x="308502" y="278372"/>
                </a:lnTo>
                <a:lnTo>
                  <a:pt x="299634" y="288932"/>
                </a:lnTo>
                <a:lnTo>
                  <a:pt x="289960" y="298743"/>
                </a:lnTo>
                <a:lnTo>
                  <a:pt x="279529" y="307757"/>
                </a:lnTo>
                <a:lnTo>
                  <a:pt x="268392" y="315924"/>
                </a:lnTo>
                <a:lnTo>
                  <a:pt x="256598" y="323193"/>
                </a:lnTo>
                <a:lnTo>
                  <a:pt x="244197" y="329515"/>
                </a:lnTo>
                <a:lnTo>
                  <a:pt x="231240" y="334839"/>
                </a:lnTo>
                <a:lnTo>
                  <a:pt x="217775" y="339116"/>
                </a:lnTo>
                <a:lnTo>
                  <a:pt x="203854" y="342296"/>
                </a:lnTo>
                <a:lnTo>
                  <a:pt x="189526" y="344330"/>
                </a:lnTo>
                <a:lnTo>
                  <a:pt x="174840" y="345166"/>
                </a:lnTo>
                <a:lnTo>
                  <a:pt x="172212" y="345186"/>
                </a:lnTo>
                <a:lnTo>
                  <a:pt x="157468" y="344566"/>
                </a:lnTo>
                <a:lnTo>
                  <a:pt x="143073" y="342741"/>
                </a:lnTo>
                <a:lnTo>
                  <a:pt x="129076" y="339760"/>
                </a:lnTo>
                <a:lnTo>
                  <a:pt x="115528" y="335673"/>
                </a:lnTo>
                <a:lnTo>
                  <a:pt x="102477" y="330530"/>
                </a:lnTo>
                <a:lnTo>
                  <a:pt x="89974" y="324380"/>
                </a:lnTo>
                <a:lnTo>
                  <a:pt x="78069" y="317275"/>
                </a:lnTo>
                <a:lnTo>
                  <a:pt x="66813" y="309264"/>
                </a:lnTo>
                <a:lnTo>
                  <a:pt x="56253" y="300396"/>
                </a:lnTo>
                <a:lnTo>
                  <a:pt x="46442" y="290722"/>
                </a:lnTo>
                <a:lnTo>
                  <a:pt x="37428" y="280291"/>
                </a:lnTo>
                <a:lnTo>
                  <a:pt x="29261" y="269154"/>
                </a:lnTo>
                <a:lnTo>
                  <a:pt x="21992" y="257360"/>
                </a:lnTo>
                <a:lnTo>
                  <a:pt x="15670" y="244959"/>
                </a:lnTo>
                <a:lnTo>
                  <a:pt x="10346" y="232002"/>
                </a:lnTo>
                <a:lnTo>
                  <a:pt x="6069" y="218537"/>
                </a:lnTo>
                <a:lnTo>
                  <a:pt x="2889" y="204616"/>
                </a:lnTo>
                <a:lnTo>
                  <a:pt x="855" y="190288"/>
                </a:lnTo>
                <a:lnTo>
                  <a:pt x="19" y="175602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303270" y="3035045"/>
            <a:ext cx="1131570" cy="445770"/>
          </a:xfrm>
          <a:custGeom>
            <a:avLst/>
            <a:gdLst/>
            <a:ahLst/>
            <a:cxnLst/>
            <a:rect l="l" t="t" r="r" b="b"/>
            <a:pathLst>
              <a:path w="1131570" h="445770">
                <a:moveTo>
                  <a:pt x="1131569" y="0"/>
                </a:moveTo>
                <a:lnTo>
                  <a:pt x="0" y="445770"/>
                </a:lnTo>
              </a:path>
            </a:pathLst>
          </a:custGeom>
          <a:ln w="14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759958" y="3430524"/>
            <a:ext cx="344424" cy="345186"/>
          </a:xfrm>
          <a:custGeom>
            <a:avLst/>
            <a:gdLst/>
            <a:ahLst/>
            <a:cxnLst/>
            <a:rect l="l" t="t" r="r" b="b"/>
            <a:pathLst>
              <a:path w="344424" h="345186">
                <a:moveTo>
                  <a:pt x="0" y="172974"/>
                </a:moveTo>
                <a:lnTo>
                  <a:pt x="855" y="190288"/>
                </a:lnTo>
                <a:lnTo>
                  <a:pt x="2889" y="204616"/>
                </a:lnTo>
                <a:lnTo>
                  <a:pt x="6069" y="218537"/>
                </a:lnTo>
                <a:lnTo>
                  <a:pt x="10346" y="232002"/>
                </a:lnTo>
                <a:lnTo>
                  <a:pt x="15670" y="244959"/>
                </a:lnTo>
                <a:lnTo>
                  <a:pt x="21992" y="257360"/>
                </a:lnTo>
                <a:lnTo>
                  <a:pt x="29261" y="269154"/>
                </a:lnTo>
                <a:lnTo>
                  <a:pt x="37428" y="280291"/>
                </a:lnTo>
                <a:lnTo>
                  <a:pt x="46442" y="290722"/>
                </a:lnTo>
                <a:lnTo>
                  <a:pt x="56253" y="300396"/>
                </a:lnTo>
                <a:lnTo>
                  <a:pt x="66813" y="309264"/>
                </a:lnTo>
                <a:lnTo>
                  <a:pt x="78069" y="317275"/>
                </a:lnTo>
                <a:lnTo>
                  <a:pt x="89974" y="324380"/>
                </a:lnTo>
                <a:lnTo>
                  <a:pt x="102477" y="330530"/>
                </a:lnTo>
                <a:lnTo>
                  <a:pt x="115528" y="335673"/>
                </a:lnTo>
                <a:lnTo>
                  <a:pt x="129076" y="339760"/>
                </a:lnTo>
                <a:lnTo>
                  <a:pt x="143073" y="342741"/>
                </a:lnTo>
                <a:lnTo>
                  <a:pt x="157468" y="344566"/>
                </a:lnTo>
                <a:lnTo>
                  <a:pt x="172212" y="345186"/>
                </a:lnTo>
                <a:lnTo>
                  <a:pt x="174840" y="345166"/>
                </a:lnTo>
                <a:lnTo>
                  <a:pt x="189526" y="344330"/>
                </a:lnTo>
                <a:lnTo>
                  <a:pt x="203854" y="342296"/>
                </a:lnTo>
                <a:lnTo>
                  <a:pt x="217775" y="339116"/>
                </a:lnTo>
                <a:lnTo>
                  <a:pt x="231240" y="334839"/>
                </a:lnTo>
                <a:lnTo>
                  <a:pt x="244197" y="329515"/>
                </a:lnTo>
                <a:lnTo>
                  <a:pt x="256598" y="323193"/>
                </a:lnTo>
                <a:lnTo>
                  <a:pt x="268392" y="315924"/>
                </a:lnTo>
                <a:lnTo>
                  <a:pt x="279529" y="307757"/>
                </a:lnTo>
                <a:lnTo>
                  <a:pt x="289960" y="298743"/>
                </a:lnTo>
                <a:lnTo>
                  <a:pt x="299634" y="288932"/>
                </a:lnTo>
                <a:lnTo>
                  <a:pt x="308502" y="278372"/>
                </a:lnTo>
                <a:lnTo>
                  <a:pt x="316513" y="267116"/>
                </a:lnTo>
                <a:lnTo>
                  <a:pt x="323618" y="255211"/>
                </a:lnTo>
                <a:lnTo>
                  <a:pt x="329768" y="242708"/>
                </a:lnTo>
                <a:lnTo>
                  <a:pt x="334911" y="229657"/>
                </a:lnTo>
                <a:lnTo>
                  <a:pt x="338998" y="216109"/>
                </a:lnTo>
                <a:lnTo>
                  <a:pt x="341979" y="202112"/>
                </a:lnTo>
                <a:lnTo>
                  <a:pt x="343804" y="187717"/>
                </a:lnTo>
                <a:lnTo>
                  <a:pt x="344424" y="172974"/>
                </a:lnTo>
                <a:lnTo>
                  <a:pt x="344394" y="169696"/>
                </a:lnTo>
                <a:lnTo>
                  <a:pt x="343509" y="154946"/>
                </a:lnTo>
                <a:lnTo>
                  <a:pt x="341435" y="140566"/>
                </a:lnTo>
                <a:lnTo>
                  <a:pt x="338221" y="126603"/>
                </a:lnTo>
                <a:lnTo>
                  <a:pt x="333917" y="113108"/>
                </a:lnTo>
                <a:lnTo>
                  <a:pt x="328572" y="100128"/>
                </a:lnTo>
                <a:lnTo>
                  <a:pt x="322235" y="87714"/>
                </a:lnTo>
                <a:lnTo>
                  <a:pt x="314957" y="75913"/>
                </a:lnTo>
                <a:lnTo>
                  <a:pt x="306786" y="64775"/>
                </a:lnTo>
                <a:lnTo>
                  <a:pt x="297773" y="54349"/>
                </a:lnTo>
                <a:lnTo>
                  <a:pt x="287967" y="44683"/>
                </a:lnTo>
                <a:lnTo>
                  <a:pt x="277417" y="35827"/>
                </a:lnTo>
                <a:lnTo>
                  <a:pt x="266174" y="27830"/>
                </a:lnTo>
                <a:lnTo>
                  <a:pt x="254287" y="20740"/>
                </a:lnTo>
                <a:lnTo>
                  <a:pt x="241805" y="14606"/>
                </a:lnTo>
                <a:lnTo>
                  <a:pt x="228778" y="9478"/>
                </a:lnTo>
                <a:lnTo>
                  <a:pt x="215255" y="5405"/>
                </a:lnTo>
                <a:lnTo>
                  <a:pt x="201287" y="2435"/>
                </a:lnTo>
                <a:lnTo>
                  <a:pt x="186923" y="616"/>
                </a:lnTo>
                <a:lnTo>
                  <a:pt x="172212" y="0"/>
                </a:lnTo>
                <a:lnTo>
                  <a:pt x="168960" y="29"/>
                </a:lnTo>
                <a:lnTo>
                  <a:pt x="154320" y="914"/>
                </a:lnTo>
                <a:lnTo>
                  <a:pt x="140038" y="2989"/>
                </a:lnTo>
                <a:lnTo>
                  <a:pt x="126164" y="6205"/>
                </a:lnTo>
                <a:lnTo>
                  <a:pt x="112745" y="10514"/>
                </a:lnTo>
                <a:lnTo>
                  <a:pt x="99834" y="15867"/>
                </a:lnTo>
                <a:lnTo>
                  <a:pt x="87478" y="22214"/>
                </a:lnTo>
                <a:lnTo>
                  <a:pt x="75727" y="29507"/>
                </a:lnTo>
                <a:lnTo>
                  <a:pt x="64632" y="37697"/>
                </a:lnTo>
                <a:lnTo>
                  <a:pt x="54241" y="46734"/>
                </a:lnTo>
                <a:lnTo>
                  <a:pt x="44605" y="56571"/>
                </a:lnTo>
                <a:lnTo>
                  <a:pt x="35772" y="67157"/>
                </a:lnTo>
                <a:lnTo>
                  <a:pt x="27793" y="78445"/>
                </a:lnTo>
                <a:lnTo>
                  <a:pt x="20717" y="90384"/>
                </a:lnTo>
                <a:lnTo>
                  <a:pt x="14593" y="102927"/>
                </a:lnTo>
                <a:lnTo>
                  <a:pt x="9472" y="116024"/>
                </a:lnTo>
                <a:lnTo>
                  <a:pt x="5402" y="129626"/>
                </a:lnTo>
                <a:lnTo>
                  <a:pt x="2434" y="143684"/>
                </a:lnTo>
                <a:lnTo>
                  <a:pt x="616" y="158149"/>
                </a:lnTo>
                <a:lnTo>
                  <a:pt x="0" y="172974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759958" y="3430524"/>
            <a:ext cx="344424" cy="345186"/>
          </a:xfrm>
          <a:custGeom>
            <a:avLst/>
            <a:gdLst/>
            <a:ahLst/>
            <a:cxnLst/>
            <a:rect l="l" t="t" r="r" b="b"/>
            <a:pathLst>
              <a:path w="344424" h="345186">
                <a:moveTo>
                  <a:pt x="0" y="172974"/>
                </a:moveTo>
                <a:lnTo>
                  <a:pt x="616" y="158149"/>
                </a:lnTo>
                <a:lnTo>
                  <a:pt x="2434" y="143684"/>
                </a:lnTo>
                <a:lnTo>
                  <a:pt x="5402" y="129626"/>
                </a:lnTo>
                <a:lnTo>
                  <a:pt x="9472" y="116024"/>
                </a:lnTo>
                <a:lnTo>
                  <a:pt x="14593" y="102927"/>
                </a:lnTo>
                <a:lnTo>
                  <a:pt x="20717" y="90384"/>
                </a:lnTo>
                <a:lnTo>
                  <a:pt x="27793" y="78445"/>
                </a:lnTo>
                <a:lnTo>
                  <a:pt x="35772" y="67157"/>
                </a:lnTo>
                <a:lnTo>
                  <a:pt x="44605" y="56571"/>
                </a:lnTo>
                <a:lnTo>
                  <a:pt x="54241" y="46734"/>
                </a:lnTo>
                <a:lnTo>
                  <a:pt x="64632" y="37697"/>
                </a:lnTo>
                <a:lnTo>
                  <a:pt x="75727" y="29507"/>
                </a:lnTo>
                <a:lnTo>
                  <a:pt x="87478" y="22214"/>
                </a:lnTo>
                <a:lnTo>
                  <a:pt x="99834" y="15867"/>
                </a:lnTo>
                <a:lnTo>
                  <a:pt x="112745" y="10514"/>
                </a:lnTo>
                <a:lnTo>
                  <a:pt x="126164" y="6205"/>
                </a:lnTo>
                <a:lnTo>
                  <a:pt x="140038" y="2989"/>
                </a:lnTo>
                <a:lnTo>
                  <a:pt x="154320" y="914"/>
                </a:lnTo>
                <a:lnTo>
                  <a:pt x="168960" y="29"/>
                </a:lnTo>
                <a:lnTo>
                  <a:pt x="172212" y="0"/>
                </a:lnTo>
                <a:lnTo>
                  <a:pt x="186923" y="616"/>
                </a:lnTo>
                <a:lnTo>
                  <a:pt x="201287" y="2435"/>
                </a:lnTo>
                <a:lnTo>
                  <a:pt x="215255" y="5405"/>
                </a:lnTo>
                <a:lnTo>
                  <a:pt x="228778" y="9478"/>
                </a:lnTo>
                <a:lnTo>
                  <a:pt x="241805" y="14606"/>
                </a:lnTo>
                <a:lnTo>
                  <a:pt x="254287" y="20740"/>
                </a:lnTo>
                <a:lnTo>
                  <a:pt x="266174" y="27830"/>
                </a:lnTo>
                <a:lnTo>
                  <a:pt x="277417" y="35827"/>
                </a:lnTo>
                <a:lnTo>
                  <a:pt x="287967" y="44683"/>
                </a:lnTo>
                <a:lnTo>
                  <a:pt x="297773" y="54349"/>
                </a:lnTo>
                <a:lnTo>
                  <a:pt x="306786" y="64775"/>
                </a:lnTo>
                <a:lnTo>
                  <a:pt x="314957" y="75913"/>
                </a:lnTo>
                <a:lnTo>
                  <a:pt x="322235" y="87714"/>
                </a:lnTo>
                <a:lnTo>
                  <a:pt x="328572" y="100128"/>
                </a:lnTo>
                <a:lnTo>
                  <a:pt x="333917" y="113108"/>
                </a:lnTo>
                <a:lnTo>
                  <a:pt x="338221" y="126603"/>
                </a:lnTo>
                <a:lnTo>
                  <a:pt x="341435" y="140566"/>
                </a:lnTo>
                <a:lnTo>
                  <a:pt x="343509" y="154946"/>
                </a:lnTo>
                <a:lnTo>
                  <a:pt x="344394" y="169696"/>
                </a:lnTo>
                <a:lnTo>
                  <a:pt x="344424" y="172974"/>
                </a:lnTo>
                <a:lnTo>
                  <a:pt x="343804" y="187717"/>
                </a:lnTo>
                <a:lnTo>
                  <a:pt x="341979" y="202112"/>
                </a:lnTo>
                <a:lnTo>
                  <a:pt x="338998" y="216109"/>
                </a:lnTo>
                <a:lnTo>
                  <a:pt x="334911" y="229657"/>
                </a:lnTo>
                <a:lnTo>
                  <a:pt x="329768" y="242708"/>
                </a:lnTo>
                <a:lnTo>
                  <a:pt x="323618" y="255211"/>
                </a:lnTo>
                <a:lnTo>
                  <a:pt x="316513" y="267116"/>
                </a:lnTo>
                <a:lnTo>
                  <a:pt x="308502" y="278372"/>
                </a:lnTo>
                <a:lnTo>
                  <a:pt x="299634" y="288932"/>
                </a:lnTo>
                <a:lnTo>
                  <a:pt x="289960" y="298743"/>
                </a:lnTo>
                <a:lnTo>
                  <a:pt x="279529" y="307757"/>
                </a:lnTo>
                <a:lnTo>
                  <a:pt x="268392" y="315924"/>
                </a:lnTo>
                <a:lnTo>
                  <a:pt x="256598" y="323193"/>
                </a:lnTo>
                <a:lnTo>
                  <a:pt x="244197" y="329515"/>
                </a:lnTo>
                <a:lnTo>
                  <a:pt x="231240" y="334839"/>
                </a:lnTo>
                <a:lnTo>
                  <a:pt x="217775" y="339116"/>
                </a:lnTo>
                <a:lnTo>
                  <a:pt x="203854" y="342296"/>
                </a:lnTo>
                <a:lnTo>
                  <a:pt x="189526" y="344330"/>
                </a:lnTo>
                <a:lnTo>
                  <a:pt x="174840" y="345166"/>
                </a:lnTo>
                <a:lnTo>
                  <a:pt x="172212" y="345186"/>
                </a:lnTo>
                <a:lnTo>
                  <a:pt x="157468" y="344566"/>
                </a:lnTo>
                <a:lnTo>
                  <a:pt x="143073" y="342741"/>
                </a:lnTo>
                <a:lnTo>
                  <a:pt x="129076" y="339760"/>
                </a:lnTo>
                <a:lnTo>
                  <a:pt x="115528" y="335673"/>
                </a:lnTo>
                <a:lnTo>
                  <a:pt x="102477" y="330530"/>
                </a:lnTo>
                <a:lnTo>
                  <a:pt x="89974" y="324380"/>
                </a:lnTo>
                <a:lnTo>
                  <a:pt x="78069" y="317275"/>
                </a:lnTo>
                <a:lnTo>
                  <a:pt x="66813" y="309264"/>
                </a:lnTo>
                <a:lnTo>
                  <a:pt x="56253" y="300396"/>
                </a:lnTo>
                <a:lnTo>
                  <a:pt x="46442" y="290722"/>
                </a:lnTo>
                <a:lnTo>
                  <a:pt x="37428" y="280291"/>
                </a:lnTo>
                <a:lnTo>
                  <a:pt x="29261" y="269154"/>
                </a:lnTo>
                <a:lnTo>
                  <a:pt x="21992" y="257360"/>
                </a:lnTo>
                <a:lnTo>
                  <a:pt x="15670" y="244959"/>
                </a:lnTo>
                <a:lnTo>
                  <a:pt x="10346" y="232002"/>
                </a:lnTo>
                <a:lnTo>
                  <a:pt x="6069" y="218537"/>
                </a:lnTo>
                <a:lnTo>
                  <a:pt x="2889" y="204616"/>
                </a:lnTo>
                <a:lnTo>
                  <a:pt x="855" y="190288"/>
                </a:lnTo>
                <a:lnTo>
                  <a:pt x="19" y="175602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677918" y="3035045"/>
            <a:ext cx="1132332" cy="445769"/>
          </a:xfrm>
          <a:custGeom>
            <a:avLst/>
            <a:gdLst/>
            <a:ahLst/>
            <a:cxnLst/>
            <a:rect l="l" t="t" r="r" b="b"/>
            <a:pathLst>
              <a:path w="1132332" h="445769">
                <a:moveTo>
                  <a:pt x="0" y="0"/>
                </a:moveTo>
                <a:lnTo>
                  <a:pt x="1132332" y="445769"/>
                </a:lnTo>
              </a:path>
            </a:pathLst>
          </a:custGeom>
          <a:ln w="14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321814" y="4120896"/>
            <a:ext cx="343662" cy="345186"/>
          </a:xfrm>
          <a:custGeom>
            <a:avLst/>
            <a:gdLst/>
            <a:ahLst/>
            <a:cxnLst/>
            <a:rect l="l" t="t" r="r" b="b"/>
            <a:pathLst>
              <a:path w="343662" h="345186">
                <a:moveTo>
                  <a:pt x="0" y="172974"/>
                </a:moveTo>
                <a:lnTo>
                  <a:pt x="619" y="158224"/>
                </a:lnTo>
                <a:lnTo>
                  <a:pt x="2443" y="143812"/>
                </a:lnTo>
                <a:lnTo>
                  <a:pt x="5422" y="129789"/>
                </a:lnTo>
                <a:lnTo>
                  <a:pt x="9505" y="116204"/>
                </a:lnTo>
                <a:lnTo>
                  <a:pt x="14642" y="103111"/>
                </a:lnTo>
                <a:lnTo>
                  <a:pt x="20781" y="90560"/>
                </a:lnTo>
                <a:lnTo>
                  <a:pt x="27872" y="78602"/>
                </a:lnTo>
                <a:lnTo>
                  <a:pt x="35865" y="67288"/>
                </a:lnTo>
                <a:lnTo>
                  <a:pt x="44710" y="56670"/>
                </a:lnTo>
                <a:lnTo>
                  <a:pt x="54354" y="46799"/>
                </a:lnTo>
                <a:lnTo>
                  <a:pt x="64749" y="37726"/>
                </a:lnTo>
                <a:lnTo>
                  <a:pt x="75843" y="29502"/>
                </a:lnTo>
                <a:lnTo>
                  <a:pt x="87586" y="22179"/>
                </a:lnTo>
                <a:lnTo>
                  <a:pt x="99928" y="15808"/>
                </a:lnTo>
                <a:lnTo>
                  <a:pt x="112817" y="10439"/>
                </a:lnTo>
                <a:lnTo>
                  <a:pt x="126203" y="6125"/>
                </a:lnTo>
                <a:lnTo>
                  <a:pt x="140036" y="2916"/>
                </a:lnTo>
                <a:lnTo>
                  <a:pt x="154265" y="864"/>
                </a:lnTo>
                <a:lnTo>
                  <a:pt x="168839" y="19"/>
                </a:lnTo>
                <a:lnTo>
                  <a:pt x="171450" y="0"/>
                </a:lnTo>
                <a:lnTo>
                  <a:pt x="186161" y="622"/>
                </a:lnTo>
                <a:lnTo>
                  <a:pt x="200525" y="2457"/>
                </a:lnTo>
                <a:lnTo>
                  <a:pt x="214493" y="5452"/>
                </a:lnTo>
                <a:lnTo>
                  <a:pt x="228016" y="9557"/>
                </a:lnTo>
                <a:lnTo>
                  <a:pt x="241043" y="14721"/>
                </a:lnTo>
                <a:lnTo>
                  <a:pt x="253525" y="20893"/>
                </a:lnTo>
                <a:lnTo>
                  <a:pt x="265412" y="28023"/>
                </a:lnTo>
                <a:lnTo>
                  <a:pt x="276655" y="36058"/>
                </a:lnTo>
                <a:lnTo>
                  <a:pt x="287205" y="44950"/>
                </a:lnTo>
                <a:lnTo>
                  <a:pt x="297011" y="54645"/>
                </a:lnTo>
                <a:lnTo>
                  <a:pt x="306024" y="65095"/>
                </a:lnTo>
                <a:lnTo>
                  <a:pt x="314195" y="76248"/>
                </a:lnTo>
                <a:lnTo>
                  <a:pt x="321473" y="88052"/>
                </a:lnTo>
                <a:lnTo>
                  <a:pt x="327810" y="100458"/>
                </a:lnTo>
                <a:lnTo>
                  <a:pt x="333155" y="113413"/>
                </a:lnTo>
                <a:lnTo>
                  <a:pt x="337459" y="126869"/>
                </a:lnTo>
                <a:lnTo>
                  <a:pt x="340673" y="140772"/>
                </a:lnTo>
                <a:lnTo>
                  <a:pt x="342747" y="155073"/>
                </a:lnTo>
                <a:lnTo>
                  <a:pt x="343632" y="169721"/>
                </a:lnTo>
                <a:lnTo>
                  <a:pt x="343662" y="172974"/>
                </a:lnTo>
                <a:lnTo>
                  <a:pt x="343042" y="187717"/>
                </a:lnTo>
                <a:lnTo>
                  <a:pt x="341217" y="202112"/>
                </a:lnTo>
                <a:lnTo>
                  <a:pt x="338236" y="216109"/>
                </a:lnTo>
                <a:lnTo>
                  <a:pt x="334149" y="229657"/>
                </a:lnTo>
                <a:lnTo>
                  <a:pt x="329006" y="242708"/>
                </a:lnTo>
                <a:lnTo>
                  <a:pt x="322856" y="255211"/>
                </a:lnTo>
                <a:lnTo>
                  <a:pt x="315751" y="267116"/>
                </a:lnTo>
                <a:lnTo>
                  <a:pt x="307740" y="278372"/>
                </a:lnTo>
                <a:lnTo>
                  <a:pt x="298872" y="288932"/>
                </a:lnTo>
                <a:lnTo>
                  <a:pt x="289198" y="298743"/>
                </a:lnTo>
                <a:lnTo>
                  <a:pt x="278767" y="307757"/>
                </a:lnTo>
                <a:lnTo>
                  <a:pt x="267630" y="315924"/>
                </a:lnTo>
                <a:lnTo>
                  <a:pt x="255836" y="323193"/>
                </a:lnTo>
                <a:lnTo>
                  <a:pt x="243435" y="329515"/>
                </a:lnTo>
                <a:lnTo>
                  <a:pt x="230478" y="334839"/>
                </a:lnTo>
                <a:lnTo>
                  <a:pt x="217013" y="339116"/>
                </a:lnTo>
                <a:lnTo>
                  <a:pt x="203092" y="342296"/>
                </a:lnTo>
                <a:lnTo>
                  <a:pt x="188764" y="344330"/>
                </a:lnTo>
                <a:lnTo>
                  <a:pt x="174078" y="345166"/>
                </a:lnTo>
                <a:lnTo>
                  <a:pt x="171450" y="345186"/>
                </a:lnTo>
                <a:lnTo>
                  <a:pt x="156787" y="344563"/>
                </a:lnTo>
                <a:lnTo>
                  <a:pt x="142463" y="342730"/>
                </a:lnTo>
                <a:lnTo>
                  <a:pt x="128528" y="339736"/>
                </a:lnTo>
                <a:lnTo>
                  <a:pt x="115033" y="335632"/>
                </a:lnTo>
                <a:lnTo>
                  <a:pt x="102028" y="330467"/>
                </a:lnTo>
                <a:lnTo>
                  <a:pt x="89566" y="324292"/>
                </a:lnTo>
                <a:lnTo>
                  <a:pt x="77696" y="317158"/>
                </a:lnTo>
                <a:lnTo>
                  <a:pt x="66469" y="309114"/>
                </a:lnTo>
                <a:lnTo>
                  <a:pt x="55937" y="300211"/>
                </a:lnTo>
                <a:lnTo>
                  <a:pt x="46150" y="290499"/>
                </a:lnTo>
                <a:lnTo>
                  <a:pt x="37160" y="280028"/>
                </a:lnTo>
                <a:lnTo>
                  <a:pt x="29017" y="268848"/>
                </a:lnTo>
                <a:lnTo>
                  <a:pt x="21772" y="257011"/>
                </a:lnTo>
                <a:lnTo>
                  <a:pt x="15475" y="244565"/>
                </a:lnTo>
                <a:lnTo>
                  <a:pt x="10179" y="231562"/>
                </a:lnTo>
                <a:lnTo>
                  <a:pt x="5934" y="218052"/>
                </a:lnTo>
                <a:lnTo>
                  <a:pt x="2790" y="204084"/>
                </a:lnTo>
                <a:lnTo>
                  <a:pt x="799" y="189709"/>
                </a:lnTo>
                <a:lnTo>
                  <a:pt x="11" y="174977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493264" y="3725417"/>
            <a:ext cx="566166" cy="395478"/>
          </a:xfrm>
          <a:custGeom>
            <a:avLst/>
            <a:gdLst/>
            <a:ahLst/>
            <a:cxnLst/>
            <a:rect l="l" t="t" r="r" b="b"/>
            <a:pathLst>
              <a:path w="566165" h="395477">
                <a:moveTo>
                  <a:pt x="566165" y="0"/>
                </a:moveTo>
                <a:lnTo>
                  <a:pt x="0" y="395478"/>
                </a:lnTo>
              </a:path>
            </a:pathLst>
          </a:custGeom>
          <a:ln w="14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303270" y="3725417"/>
            <a:ext cx="565404" cy="395477"/>
          </a:xfrm>
          <a:custGeom>
            <a:avLst/>
            <a:gdLst/>
            <a:ahLst/>
            <a:cxnLst/>
            <a:rect l="l" t="t" r="r" b="b"/>
            <a:pathLst>
              <a:path w="565403" h="395477">
                <a:moveTo>
                  <a:pt x="0" y="0"/>
                </a:moveTo>
                <a:lnTo>
                  <a:pt x="565404" y="395477"/>
                </a:lnTo>
              </a:path>
            </a:pathLst>
          </a:custGeom>
          <a:ln w="14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244084" y="3725417"/>
            <a:ext cx="566166" cy="395478"/>
          </a:xfrm>
          <a:custGeom>
            <a:avLst/>
            <a:gdLst/>
            <a:ahLst/>
            <a:cxnLst/>
            <a:rect l="l" t="t" r="r" b="b"/>
            <a:pathLst>
              <a:path w="566165" h="395477">
                <a:moveTo>
                  <a:pt x="566165" y="0"/>
                </a:moveTo>
                <a:lnTo>
                  <a:pt x="0" y="395478"/>
                </a:lnTo>
              </a:path>
            </a:pathLst>
          </a:custGeom>
          <a:ln w="14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053328" y="3725417"/>
            <a:ext cx="566166" cy="395477"/>
          </a:xfrm>
          <a:custGeom>
            <a:avLst/>
            <a:gdLst/>
            <a:ahLst/>
            <a:cxnLst/>
            <a:rect l="l" t="t" r="r" b="b"/>
            <a:pathLst>
              <a:path w="566166" h="395477">
                <a:moveTo>
                  <a:pt x="0" y="0"/>
                </a:moveTo>
                <a:lnTo>
                  <a:pt x="566166" y="395477"/>
                </a:lnTo>
              </a:path>
            </a:pathLst>
          </a:custGeom>
          <a:ln w="14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149602" y="4415790"/>
            <a:ext cx="222503" cy="395478"/>
          </a:xfrm>
          <a:custGeom>
            <a:avLst/>
            <a:gdLst/>
            <a:ahLst/>
            <a:cxnLst/>
            <a:rect l="l" t="t" r="r" b="b"/>
            <a:pathLst>
              <a:path w="222503" h="395477">
                <a:moveTo>
                  <a:pt x="222503" y="0"/>
                </a:moveTo>
                <a:lnTo>
                  <a:pt x="0" y="395478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697224" y="4120896"/>
            <a:ext cx="343662" cy="345186"/>
          </a:xfrm>
          <a:custGeom>
            <a:avLst/>
            <a:gdLst/>
            <a:ahLst/>
            <a:cxnLst/>
            <a:rect l="l" t="t" r="r" b="b"/>
            <a:pathLst>
              <a:path w="343662" h="345186">
                <a:moveTo>
                  <a:pt x="0" y="172974"/>
                </a:moveTo>
                <a:lnTo>
                  <a:pt x="799" y="189709"/>
                </a:lnTo>
                <a:lnTo>
                  <a:pt x="2790" y="204084"/>
                </a:lnTo>
                <a:lnTo>
                  <a:pt x="5934" y="218052"/>
                </a:lnTo>
                <a:lnTo>
                  <a:pt x="10179" y="231562"/>
                </a:lnTo>
                <a:lnTo>
                  <a:pt x="15475" y="244565"/>
                </a:lnTo>
                <a:lnTo>
                  <a:pt x="21772" y="257011"/>
                </a:lnTo>
                <a:lnTo>
                  <a:pt x="29017" y="268848"/>
                </a:lnTo>
                <a:lnTo>
                  <a:pt x="37160" y="280028"/>
                </a:lnTo>
                <a:lnTo>
                  <a:pt x="46150" y="290499"/>
                </a:lnTo>
                <a:lnTo>
                  <a:pt x="55937" y="300211"/>
                </a:lnTo>
                <a:lnTo>
                  <a:pt x="66469" y="309114"/>
                </a:lnTo>
                <a:lnTo>
                  <a:pt x="77696" y="317158"/>
                </a:lnTo>
                <a:lnTo>
                  <a:pt x="89566" y="324292"/>
                </a:lnTo>
                <a:lnTo>
                  <a:pt x="102028" y="330467"/>
                </a:lnTo>
                <a:lnTo>
                  <a:pt x="115033" y="335632"/>
                </a:lnTo>
                <a:lnTo>
                  <a:pt x="128528" y="339736"/>
                </a:lnTo>
                <a:lnTo>
                  <a:pt x="142463" y="342730"/>
                </a:lnTo>
                <a:lnTo>
                  <a:pt x="156787" y="344563"/>
                </a:lnTo>
                <a:lnTo>
                  <a:pt x="171450" y="345186"/>
                </a:lnTo>
                <a:lnTo>
                  <a:pt x="174078" y="345166"/>
                </a:lnTo>
                <a:lnTo>
                  <a:pt x="188764" y="344330"/>
                </a:lnTo>
                <a:lnTo>
                  <a:pt x="203092" y="342296"/>
                </a:lnTo>
                <a:lnTo>
                  <a:pt x="217013" y="339116"/>
                </a:lnTo>
                <a:lnTo>
                  <a:pt x="230478" y="334839"/>
                </a:lnTo>
                <a:lnTo>
                  <a:pt x="243435" y="329515"/>
                </a:lnTo>
                <a:lnTo>
                  <a:pt x="255836" y="323193"/>
                </a:lnTo>
                <a:lnTo>
                  <a:pt x="267630" y="315924"/>
                </a:lnTo>
                <a:lnTo>
                  <a:pt x="278767" y="307757"/>
                </a:lnTo>
                <a:lnTo>
                  <a:pt x="289198" y="298743"/>
                </a:lnTo>
                <a:lnTo>
                  <a:pt x="298872" y="288932"/>
                </a:lnTo>
                <a:lnTo>
                  <a:pt x="307740" y="278372"/>
                </a:lnTo>
                <a:lnTo>
                  <a:pt x="315751" y="267116"/>
                </a:lnTo>
                <a:lnTo>
                  <a:pt x="322856" y="255211"/>
                </a:lnTo>
                <a:lnTo>
                  <a:pt x="329006" y="242708"/>
                </a:lnTo>
                <a:lnTo>
                  <a:pt x="334149" y="229657"/>
                </a:lnTo>
                <a:lnTo>
                  <a:pt x="338236" y="216109"/>
                </a:lnTo>
                <a:lnTo>
                  <a:pt x="341217" y="202112"/>
                </a:lnTo>
                <a:lnTo>
                  <a:pt x="343042" y="187717"/>
                </a:lnTo>
                <a:lnTo>
                  <a:pt x="343662" y="172974"/>
                </a:lnTo>
                <a:lnTo>
                  <a:pt x="343632" y="169721"/>
                </a:lnTo>
                <a:lnTo>
                  <a:pt x="342747" y="155073"/>
                </a:lnTo>
                <a:lnTo>
                  <a:pt x="340673" y="140772"/>
                </a:lnTo>
                <a:lnTo>
                  <a:pt x="337459" y="126869"/>
                </a:lnTo>
                <a:lnTo>
                  <a:pt x="333155" y="113413"/>
                </a:lnTo>
                <a:lnTo>
                  <a:pt x="327810" y="100458"/>
                </a:lnTo>
                <a:lnTo>
                  <a:pt x="321473" y="88052"/>
                </a:lnTo>
                <a:lnTo>
                  <a:pt x="314195" y="76248"/>
                </a:lnTo>
                <a:lnTo>
                  <a:pt x="306024" y="65095"/>
                </a:lnTo>
                <a:lnTo>
                  <a:pt x="297011" y="54645"/>
                </a:lnTo>
                <a:lnTo>
                  <a:pt x="287205" y="44950"/>
                </a:lnTo>
                <a:lnTo>
                  <a:pt x="276655" y="36058"/>
                </a:lnTo>
                <a:lnTo>
                  <a:pt x="265412" y="28023"/>
                </a:lnTo>
                <a:lnTo>
                  <a:pt x="253525" y="20893"/>
                </a:lnTo>
                <a:lnTo>
                  <a:pt x="241043" y="14721"/>
                </a:lnTo>
                <a:lnTo>
                  <a:pt x="228016" y="9557"/>
                </a:lnTo>
                <a:lnTo>
                  <a:pt x="214493" y="5452"/>
                </a:lnTo>
                <a:lnTo>
                  <a:pt x="200525" y="2457"/>
                </a:lnTo>
                <a:lnTo>
                  <a:pt x="186161" y="622"/>
                </a:lnTo>
                <a:lnTo>
                  <a:pt x="171450" y="0"/>
                </a:lnTo>
                <a:lnTo>
                  <a:pt x="168839" y="19"/>
                </a:lnTo>
                <a:lnTo>
                  <a:pt x="154265" y="864"/>
                </a:lnTo>
                <a:lnTo>
                  <a:pt x="140036" y="2916"/>
                </a:lnTo>
                <a:lnTo>
                  <a:pt x="126203" y="6125"/>
                </a:lnTo>
                <a:lnTo>
                  <a:pt x="112817" y="10439"/>
                </a:lnTo>
                <a:lnTo>
                  <a:pt x="99928" y="15808"/>
                </a:lnTo>
                <a:lnTo>
                  <a:pt x="87586" y="22179"/>
                </a:lnTo>
                <a:lnTo>
                  <a:pt x="75843" y="29502"/>
                </a:lnTo>
                <a:lnTo>
                  <a:pt x="64749" y="37726"/>
                </a:lnTo>
                <a:lnTo>
                  <a:pt x="54354" y="46799"/>
                </a:lnTo>
                <a:lnTo>
                  <a:pt x="44710" y="56670"/>
                </a:lnTo>
                <a:lnTo>
                  <a:pt x="35865" y="67288"/>
                </a:lnTo>
                <a:lnTo>
                  <a:pt x="27872" y="78602"/>
                </a:lnTo>
                <a:lnTo>
                  <a:pt x="20781" y="90560"/>
                </a:lnTo>
                <a:lnTo>
                  <a:pt x="14642" y="103111"/>
                </a:lnTo>
                <a:lnTo>
                  <a:pt x="9505" y="116204"/>
                </a:lnTo>
                <a:lnTo>
                  <a:pt x="5422" y="129789"/>
                </a:lnTo>
                <a:lnTo>
                  <a:pt x="2443" y="143812"/>
                </a:lnTo>
                <a:lnTo>
                  <a:pt x="619" y="158224"/>
                </a:lnTo>
                <a:lnTo>
                  <a:pt x="0" y="17297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697224" y="4120896"/>
            <a:ext cx="343662" cy="345186"/>
          </a:xfrm>
          <a:custGeom>
            <a:avLst/>
            <a:gdLst/>
            <a:ahLst/>
            <a:cxnLst/>
            <a:rect l="l" t="t" r="r" b="b"/>
            <a:pathLst>
              <a:path w="343662" h="345186">
                <a:moveTo>
                  <a:pt x="0" y="172974"/>
                </a:moveTo>
                <a:lnTo>
                  <a:pt x="619" y="158224"/>
                </a:lnTo>
                <a:lnTo>
                  <a:pt x="2443" y="143812"/>
                </a:lnTo>
                <a:lnTo>
                  <a:pt x="5422" y="129789"/>
                </a:lnTo>
                <a:lnTo>
                  <a:pt x="9505" y="116204"/>
                </a:lnTo>
                <a:lnTo>
                  <a:pt x="14642" y="103111"/>
                </a:lnTo>
                <a:lnTo>
                  <a:pt x="20781" y="90560"/>
                </a:lnTo>
                <a:lnTo>
                  <a:pt x="27872" y="78602"/>
                </a:lnTo>
                <a:lnTo>
                  <a:pt x="35865" y="67288"/>
                </a:lnTo>
                <a:lnTo>
                  <a:pt x="44710" y="56670"/>
                </a:lnTo>
                <a:lnTo>
                  <a:pt x="54354" y="46799"/>
                </a:lnTo>
                <a:lnTo>
                  <a:pt x="64749" y="37726"/>
                </a:lnTo>
                <a:lnTo>
                  <a:pt x="75843" y="29502"/>
                </a:lnTo>
                <a:lnTo>
                  <a:pt x="87586" y="22179"/>
                </a:lnTo>
                <a:lnTo>
                  <a:pt x="99928" y="15808"/>
                </a:lnTo>
                <a:lnTo>
                  <a:pt x="112817" y="10439"/>
                </a:lnTo>
                <a:lnTo>
                  <a:pt x="126203" y="6125"/>
                </a:lnTo>
                <a:lnTo>
                  <a:pt x="140036" y="2916"/>
                </a:lnTo>
                <a:lnTo>
                  <a:pt x="154265" y="864"/>
                </a:lnTo>
                <a:lnTo>
                  <a:pt x="168839" y="19"/>
                </a:lnTo>
                <a:lnTo>
                  <a:pt x="171450" y="0"/>
                </a:lnTo>
                <a:lnTo>
                  <a:pt x="186161" y="622"/>
                </a:lnTo>
                <a:lnTo>
                  <a:pt x="200525" y="2457"/>
                </a:lnTo>
                <a:lnTo>
                  <a:pt x="214493" y="5452"/>
                </a:lnTo>
                <a:lnTo>
                  <a:pt x="228016" y="9557"/>
                </a:lnTo>
                <a:lnTo>
                  <a:pt x="241043" y="14721"/>
                </a:lnTo>
                <a:lnTo>
                  <a:pt x="253525" y="20893"/>
                </a:lnTo>
                <a:lnTo>
                  <a:pt x="265412" y="28023"/>
                </a:lnTo>
                <a:lnTo>
                  <a:pt x="276655" y="36058"/>
                </a:lnTo>
                <a:lnTo>
                  <a:pt x="287205" y="44950"/>
                </a:lnTo>
                <a:lnTo>
                  <a:pt x="297011" y="54645"/>
                </a:lnTo>
                <a:lnTo>
                  <a:pt x="306024" y="65095"/>
                </a:lnTo>
                <a:lnTo>
                  <a:pt x="314195" y="76248"/>
                </a:lnTo>
                <a:lnTo>
                  <a:pt x="321473" y="88052"/>
                </a:lnTo>
                <a:lnTo>
                  <a:pt x="327810" y="100458"/>
                </a:lnTo>
                <a:lnTo>
                  <a:pt x="333155" y="113413"/>
                </a:lnTo>
                <a:lnTo>
                  <a:pt x="337459" y="126869"/>
                </a:lnTo>
                <a:lnTo>
                  <a:pt x="340673" y="140772"/>
                </a:lnTo>
                <a:lnTo>
                  <a:pt x="342747" y="155073"/>
                </a:lnTo>
                <a:lnTo>
                  <a:pt x="343632" y="169721"/>
                </a:lnTo>
                <a:lnTo>
                  <a:pt x="343662" y="172974"/>
                </a:lnTo>
                <a:lnTo>
                  <a:pt x="343042" y="187717"/>
                </a:lnTo>
                <a:lnTo>
                  <a:pt x="341217" y="202112"/>
                </a:lnTo>
                <a:lnTo>
                  <a:pt x="338236" y="216109"/>
                </a:lnTo>
                <a:lnTo>
                  <a:pt x="334149" y="229657"/>
                </a:lnTo>
                <a:lnTo>
                  <a:pt x="329006" y="242708"/>
                </a:lnTo>
                <a:lnTo>
                  <a:pt x="322856" y="255211"/>
                </a:lnTo>
                <a:lnTo>
                  <a:pt x="315751" y="267116"/>
                </a:lnTo>
                <a:lnTo>
                  <a:pt x="307740" y="278372"/>
                </a:lnTo>
                <a:lnTo>
                  <a:pt x="298872" y="288932"/>
                </a:lnTo>
                <a:lnTo>
                  <a:pt x="289198" y="298743"/>
                </a:lnTo>
                <a:lnTo>
                  <a:pt x="278767" y="307757"/>
                </a:lnTo>
                <a:lnTo>
                  <a:pt x="267630" y="315924"/>
                </a:lnTo>
                <a:lnTo>
                  <a:pt x="255836" y="323193"/>
                </a:lnTo>
                <a:lnTo>
                  <a:pt x="243435" y="329515"/>
                </a:lnTo>
                <a:lnTo>
                  <a:pt x="230478" y="334839"/>
                </a:lnTo>
                <a:lnTo>
                  <a:pt x="217013" y="339116"/>
                </a:lnTo>
                <a:lnTo>
                  <a:pt x="203092" y="342296"/>
                </a:lnTo>
                <a:lnTo>
                  <a:pt x="188764" y="344330"/>
                </a:lnTo>
                <a:lnTo>
                  <a:pt x="174078" y="345166"/>
                </a:lnTo>
                <a:lnTo>
                  <a:pt x="171450" y="345186"/>
                </a:lnTo>
                <a:lnTo>
                  <a:pt x="156787" y="344563"/>
                </a:lnTo>
                <a:lnTo>
                  <a:pt x="142463" y="342730"/>
                </a:lnTo>
                <a:lnTo>
                  <a:pt x="128528" y="339736"/>
                </a:lnTo>
                <a:lnTo>
                  <a:pt x="115033" y="335632"/>
                </a:lnTo>
                <a:lnTo>
                  <a:pt x="102028" y="330467"/>
                </a:lnTo>
                <a:lnTo>
                  <a:pt x="89566" y="324292"/>
                </a:lnTo>
                <a:lnTo>
                  <a:pt x="77696" y="317158"/>
                </a:lnTo>
                <a:lnTo>
                  <a:pt x="66469" y="309114"/>
                </a:lnTo>
                <a:lnTo>
                  <a:pt x="55937" y="300211"/>
                </a:lnTo>
                <a:lnTo>
                  <a:pt x="46150" y="290499"/>
                </a:lnTo>
                <a:lnTo>
                  <a:pt x="37160" y="280028"/>
                </a:lnTo>
                <a:lnTo>
                  <a:pt x="29017" y="268848"/>
                </a:lnTo>
                <a:lnTo>
                  <a:pt x="21772" y="257011"/>
                </a:lnTo>
                <a:lnTo>
                  <a:pt x="15475" y="244565"/>
                </a:lnTo>
                <a:lnTo>
                  <a:pt x="10179" y="231562"/>
                </a:lnTo>
                <a:lnTo>
                  <a:pt x="5934" y="218052"/>
                </a:lnTo>
                <a:lnTo>
                  <a:pt x="2790" y="204084"/>
                </a:lnTo>
                <a:lnTo>
                  <a:pt x="799" y="189709"/>
                </a:lnTo>
                <a:lnTo>
                  <a:pt x="11" y="174977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072634" y="4120896"/>
            <a:ext cx="343662" cy="345186"/>
          </a:xfrm>
          <a:custGeom>
            <a:avLst/>
            <a:gdLst/>
            <a:ahLst/>
            <a:cxnLst/>
            <a:rect l="l" t="t" r="r" b="b"/>
            <a:pathLst>
              <a:path w="343662" h="345186">
                <a:moveTo>
                  <a:pt x="0" y="172974"/>
                </a:moveTo>
                <a:lnTo>
                  <a:pt x="799" y="189709"/>
                </a:lnTo>
                <a:lnTo>
                  <a:pt x="2790" y="204084"/>
                </a:lnTo>
                <a:lnTo>
                  <a:pt x="5934" y="218052"/>
                </a:lnTo>
                <a:lnTo>
                  <a:pt x="10179" y="231562"/>
                </a:lnTo>
                <a:lnTo>
                  <a:pt x="15475" y="244565"/>
                </a:lnTo>
                <a:lnTo>
                  <a:pt x="21772" y="257011"/>
                </a:lnTo>
                <a:lnTo>
                  <a:pt x="29017" y="268848"/>
                </a:lnTo>
                <a:lnTo>
                  <a:pt x="37160" y="280028"/>
                </a:lnTo>
                <a:lnTo>
                  <a:pt x="46150" y="290499"/>
                </a:lnTo>
                <a:lnTo>
                  <a:pt x="55937" y="300211"/>
                </a:lnTo>
                <a:lnTo>
                  <a:pt x="66469" y="309114"/>
                </a:lnTo>
                <a:lnTo>
                  <a:pt x="77696" y="317158"/>
                </a:lnTo>
                <a:lnTo>
                  <a:pt x="89566" y="324292"/>
                </a:lnTo>
                <a:lnTo>
                  <a:pt x="102028" y="330467"/>
                </a:lnTo>
                <a:lnTo>
                  <a:pt x="115033" y="335632"/>
                </a:lnTo>
                <a:lnTo>
                  <a:pt x="128528" y="339736"/>
                </a:lnTo>
                <a:lnTo>
                  <a:pt x="142463" y="342730"/>
                </a:lnTo>
                <a:lnTo>
                  <a:pt x="156787" y="344563"/>
                </a:lnTo>
                <a:lnTo>
                  <a:pt x="171450" y="345186"/>
                </a:lnTo>
                <a:lnTo>
                  <a:pt x="174078" y="345166"/>
                </a:lnTo>
                <a:lnTo>
                  <a:pt x="188764" y="344330"/>
                </a:lnTo>
                <a:lnTo>
                  <a:pt x="203092" y="342296"/>
                </a:lnTo>
                <a:lnTo>
                  <a:pt x="217013" y="339116"/>
                </a:lnTo>
                <a:lnTo>
                  <a:pt x="230478" y="334839"/>
                </a:lnTo>
                <a:lnTo>
                  <a:pt x="243435" y="329515"/>
                </a:lnTo>
                <a:lnTo>
                  <a:pt x="255836" y="323193"/>
                </a:lnTo>
                <a:lnTo>
                  <a:pt x="267630" y="315924"/>
                </a:lnTo>
                <a:lnTo>
                  <a:pt x="278767" y="307757"/>
                </a:lnTo>
                <a:lnTo>
                  <a:pt x="289198" y="298743"/>
                </a:lnTo>
                <a:lnTo>
                  <a:pt x="298872" y="288932"/>
                </a:lnTo>
                <a:lnTo>
                  <a:pt x="307740" y="278372"/>
                </a:lnTo>
                <a:lnTo>
                  <a:pt x="315751" y="267116"/>
                </a:lnTo>
                <a:lnTo>
                  <a:pt x="322856" y="255211"/>
                </a:lnTo>
                <a:lnTo>
                  <a:pt x="329006" y="242708"/>
                </a:lnTo>
                <a:lnTo>
                  <a:pt x="334149" y="229657"/>
                </a:lnTo>
                <a:lnTo>
                  <a:pt x="338236" y="216109"/>
                </a:lnTo>
                <a:lnTo>
                  <a:pt x="341217" y="202112"/>
                </a:lnTo>
                <a:lnTo>
                  <a:pt x="343042" y="187717"/>
                </a:lnTo>
                <a:lnTo>
                  <a:pt x="343662" y="172974"/>
                </a:lnTo>
                <a:lnTo>
                  <a:pt x="343632" y="169721"/>
                </a:lnTo>
                <a:lnTo>
                  <a:pt x="342747" y="155073"/>
                </a:lnTo>
                <a:lnTo>
                  <a:pt x="340673" y="140772"/>
                </a:lnTo>
                <a:lnTo>
                  <a:pt x="337459" y="126869"/>
                </a:lnTo>
                <a:lnTo>
                  <a:pt x="333155" y="113413"/>
                </a:lnTo>
                <a:lnTo>
                  <a:pt x="327810" y="100458"/>
                </a:lnTo>
                <a:lnTo>
                  <a:pt x="321473" y="88052"/>
                </a:lnTo>
                <a:lnTo>
                  <a:pt x="314195" y="76248"/>
                </a:lnTo>
                <a:lnTo>
                  <a:pt x="306024" y="65095"/>
                </a:lnTo>
                <a:lnTo>
                  <a:pt x="297011" y="54645"/>
                </a:lnTo>
                <a:lnTo>
                  <a:pt x="287205" y="44950"/>
                </a:lnTo>
                <a:lnTo>
                  <a:pt x="276655" y="36058"/>
                </a:lnTo>
                <a:lnTo>
                  <a:pt x="265412" y="28023"/>
                </a:lnTo>
                <a:lnTo>
                  <a:pt x="253525" y="20893"/>
                </a:lnTo>
                <a:lnTo>
                  <a:pt x="241043" y="14721"/>
                </a:lnTo>
                <a:lnTo>
                  <a:pt x="228016" y="9557"/>
                </a:lnTo>
                <a:lnTo>
                  <a:pt x="214493" y="5452"/>
                </a:lnTo>
                <a:lnTo>
                  <a:pt x="200525" y="2457"/>
                </a:lnTo>
                <a:lnTo>
                  <a:pt x="186161" y="622"/>
                </a:lnTo>
                <a:lnTo>
                  <a:pt x="171450" y="0"/>
                </a:lnTo>
                <a:lnTo>
                  <a:pt x="168839" y="19"/>
                </a:lnTo>
                <a:lnTo>
                  <a:pt x="154265" y="864"/>
                </a:lnTo>
                <a:lnTo>
                  <a:pt x="140036" y="2916"/>
                </a:lnTo>
                <a:lnTo>
                  <a:pt x="126203" y="6125"/>
                </a:lnTo>
                <a:lnTo>
                  <a:pt x="112817" y="10439"/>
                </a:lnTo>
                <a:lnTo>
                  <a:pt x="99928" y="15808"/>
                </a:lnTo>
                <a:lnTo>
                  <a:pt x="87586" y="22179"/>
                </a:lnTo>
                <a:lnTo>
                  <a:pt x="75843" y="29502"/>
                </a:lnTo>
                <a:lnTo>
                  <a:pt x="64749" y="37726"/>
                </a:lnTo>
                <a:lnTo>
                  <a:pt x="54354" y="46799"/>
                </a:lnTo>
                <a:lnTo>
                  <a:pt x="44710" y="56670"/>
                </a:lnTo>
                <a:lnTo>
                  <a:pt x="35865" y="67288"/>
                </a:lnTo>
                <a:lnTo>
                  <a:pt x="27872" y="78602"/>
                </a:lnTo>
                <a:lnTo>
                  <a:pt x="20781" y="90560"/>
                </a:lnTo>
                <a:lnTo>
                  <a:pt x="14642" y="103111"/>
                </a:lnTo>
                <a:lnTo>
                  <a:pt x="9505" y="116204"/>
                </a:lnTo>
                <a:lnTo>
                  <a:pt x="5422" y="129789"/>
                </a:lnTo>
                <a:lnTo>
                  <a:pt x="2443" y="143812"/>
                </a:lnTo>
                <a:lnTo>
                  <a:pt x="619" y="158224"/>
                </a:lnTo>
                <a:lnTo>
                  <a:pt x="0" y="17297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072634" y="4120896"/>
            <a:ext cx="343662" cy="345186"/>
          </a:xfrm>
          <a:custGeom>
            <a:avLst/>
            <a:gdLst/>
            <a:ahLst/>
            <a:cxnLst/>
            <a:rect l="l" t="t" r="r" b="b"/>
            <a:pathLst>
              <a:path w="343662" h="345186">
                <a:moveTo>
                  <a:pt x="0" y="172974"/>
                </a:moveTo>
                <a:lnTo>
                  <a:pt x="619" y="158224"/>
                </a:lnTo>
                <a:lnTo>
                  <a:pt x="2443" y="143812"/>
                </a:lnTo>
                <a:lnTo>
                  <a:pt x="5422" y="129789"/>
                </a:lnTo>
                <a:lnTo>
                  <a:pt x="9505" y="116204"/>
                </a:lnTo>
                <a:lnTo>
                  <a:pt x="14642" y="103111"/>
                </a:lnTo>
                <a:lnTo>
                  <a:pt x="20781" y="90560"/>
                </a:lnTo>
                <a:lnTo>
                  <a:pt x="27872" y="78602"/>
                </a:lnTo>
                <a:lnTo>
                  <a:pt x="35865" y="67288"/>
                </a:lnTo>
                <a:lnTo>
                  <a:pt x="44710" y="56670"/>
                </a:lnTo>
                <a:lnTo>
                  <a:pt x="54354" y="46799"/>
                </a:lnTo>
                <a:lnTo>
                  <a:pt x="64749" y="37726"/>
                </a:lnTo>
                <a:lnTo>
                  <a:pt x="75843" y="29502"/>
                </a:lnTo>
                <a:lnTo>
                  <a:pt x="87586" y="22179"/>
                </a:lnTo>
                <a:lnTo>
                  <a:pt x="99928" y="15808"/>
                </a:lnTo>
                <a:lnTo>
                  <a:pt x="112817" y="10439"/>
                </a:lnTo>
                <a:lnTo>
                  <a:pt x="126203" y="6125"/>
                </a:lnTo>
                <a:lnTo>
                  <a:pt x="140036" y="2916"/>
                </a:lnTo>
                <a:lnTo>
                  <a:pt x="154265" y="864"/>
                </a:lnTo>
                <a:lnTo>
                  <a:pt x="168839" y="19"/>
                </a:lnTo>
                <a:lnTo>
                  <a:pt x="171450" y="0"/>
                </a:lnTo>
                <a:lnTo>
                  <a:pt x="186161" y="622"/>
                </a:lnTo>
                <a:lnTo>
                  <a:pt x="200525" y="2457"/>
                </a:lnTo>
                <a:lnTo>
                  <a:pt x="214493" y="5452"/>
                </a:lnTo>
                <a:lnTo>
                  <a:pt x="228016" y="9557"/>
                </a:lnTo>
                <a:lnTo>
                  <a:pt x="241043" y="14721"/>
                </a:lnTo>
                <a:lnTo>
                  <a:pt x="253525" y="20893"/>
                </a:lnTo>
                <a:lnTo>
                  <a:pt x="265412" y="28023"/>
                </a:lnTo>
                <a:lnTo>
                  <a:pt x="276655" y="36058"/>
                </a:lnTo>
                <a:lnTo>
                  <a:pt x="287205" y="44950"/>
                </a:lnTo>
                <a:lnTo>
                  <a:pt x="297011" y="54645"/>
                </a:lnTo>
                <a:lnTo>
                  <a:pt x="306024" y="65095"/>
                </a:lnTo>
                <a:lnTo>
                  <a:pt x="314195" y="76248"/>
                </a:lnTo>
                <a:lnTo>
                  <a:pt x="321473" y="88052"/>
                </a:lnTo>
                <a:lnTo>
                  <a:pt x="327810" y="100458"/>
                </a:lnTo>
                <a:lnTo>
                  <a:pt x="333155" y="113413"/>
                </a:lnTo>
                <a:lnTo>
                  <a:pt x="337459" y="126869"/>
                </a:lnTo>
                <a:lnTo>
                  <a:pt x="340673" y="140772"/>
                </a:lnTo>
                <a:lnTo>
                  <a:pt x="342747" y="155073"/>
                </a:lnTo>
                <a:lnTo>
                  <a:pt x="343632" y="169721"/>
                </a:lnTo>
                <a:lnTo>
                  <a:pt x="343662" y="172974"/>
                </a:lnTo>
                <a:lnTo>
                  <a:pt x="343042" y="187717"/>
                </a:lnTo>
                <a:lnTo>
                  <a:pt x="341217" y="202112"/>
                </a:lnTo>
                <a:lnTo>
                  <a:pt x="338236" y="216109"/>
                </a:lnTo>
                <a:lnTo>
                  <a:pt x="334149" y="229657"/>
                </a:lnTo>
                <a:lnTo>
                  <a:pt x="329006" y="242708"/>
                </a:lnTo>
                <a:lnTo>
                  <a:pt x="322856" y="255211"/>
                </a:lnTo>
                <a:lnTo>
                  <a:pt x="315751" y="267116"/>
                </a:lnTo>
                <a:lnTo>
                  <a:pt x="307740" y="278372"/>
                </a:lnTo>
                <a:lnTo>
                  <a:pt x="298872" y="288932"/>
                </a:lnTo>
                <a:lnTo>
                  <a:pt x="289198" y="298743"/>
                </a:lnTo>
                <a:lnTo>
                  <a:pt x="278767" y="307757"/>
                </a:lnTo>
                <a:lnTo>
                  <a:pt x="267630" y="315924"/>
                </a:lnTo>
                <a:lnTo>
                  <a:pt x="255836" y="323193"/>
                </a:lnTo>
                <a:lnTo>
                  <a:pt x="243435" y="329515"/>
                </a:lnTo>
                <a:lnTo>
                  <a:pt x="230478" y="334839"/>
                </a:lnTo>
                <a:lnTo>
                  <a:pt x="217013" y="339116"/>
                </a:lnTo>
                <a:lnTo>
                  <a:pt x="203092" y="342296"/>
                </a:lnTo>
                <a:lnTo>
                  <a:pt x="188764" y="344330"/>
                </a:lnTo>
                <a:lnTo>
                  <a:pt x="174078" y="345166"/>
                </a:lnTo>
                <a:lnTo>
                  <a:pt x="171450" y="345186"/>
                </a:lnTo>
                <a:lnTo>
                  <a:pt x="156787" y="344563"/>
                </a:lnTo>
                <a:lnTo>
                  <a:pt x="142463" y="342730"/>
                </a:lnTo>
                <a:lnTo>
                  <a:pt x="128528" y="339736"/>
                </a:lnTo>
                <a:lnTo>
                  <a:pt x="115033" y="335632"/>
                </a:lnTo>
                <a:lnTo>
                  <a:pt x="102028" y="330467"/>
                </a:lnTo>
                <a:lnTo>
                  <a:pt x="89566" y="324292"/>
                </a:lnTo>
                <a:lnTo>
                  <a:pt x="77696" y="317158"/>
                </a:lnTo>
                <a:lnTo>
                  <a:pt x="66469" y="309114"/>
                </a:lnTo>
                <a:lnTo>
                  <a:pt x="55937" y="300211"/>
                </a:lnTo>
                <a:lnTo>
                  <a:pt x="46150" y="290499"/>
                </a:lnTo>
                <a:lnTo>
                  <a:pt x="37160" y="280028"/>
                </a:lnTo>
                <a:lnTo>
                  <a:pt x="29017" y="268848"/>
                </a:lnTo>
                <a:lnTo>
                  <a:pt x="21772" y="257011"/>
                </a:lnTo>
                <a:lnTo>
                  <a:pt x="15475" y="244565"/>
                </a:lnTo>
                <a:lnTo>
                  <a:pt x="10179" y="231562"/>
                </a:lnTo>
                <a:lnTo>
                  <a:pt x="5934" y="218052"/>
                </a:lnTo>
                <a:lnTo>
                  <a:pt x="2790" y="204084"/>
                </a:lnTo>
                <a:lnTo>
                  <a:pt x="799" y="189709"/>
                </a:lnTo>
                <a:lnTo>
                  <a:pt x="11" y="174977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040886" y="4811268"/>
            <a:ext cx="343662" cy="345947"/>
          </a:xfrm>
          <a:custGeom>
            <a:avLst/>
            <a:gdLst/>
            <a:ahLst/>
            <a:cxnLst/>
            <a:rect l="l" t="t" r="r" b="b"/>
            <a:pathLst>
              <a:path w="343662" h="345948">
                <a:moveTo>
                  <a:pt x="0" y="172974"/>
                </a:moveTo>
                <a:lnTo>
                  <a:pt x="616" y="158256"/>
                </a:lnTo>
                <a:lnTo>
                  <a:pt x="2434" y="143875"/>
                </a:lnTo>
                <a:lnTo>
                  <a:pt x="5402" y="129880"/>
                </a:lnTo>
                <a:lnTo>
                  <a:pt x="9472" y="116322"/>
                </a:lnTo>
                <a:lnTo>
                  <a:pt x="14593" y="103252"/>
                </a:lnTo>
                <a:lnTo>
                  <a:pt x="20717" y="90722"/>
                </a:lnTo>
                <a:lnTo>
                  <a:pt x="27793" y="78781"/>
                </a:lnTo>
                <a:lnTo>
                  <a:pt x="35772" y="67481"/>
                </a:lnTo>
                <a:lnTo>
                  <a:pt x="44605" y="56873"/>
                </a:lnTo>
                <a:lnTo>
                  <a:pt x="54241" y="47008"/>
                </a:lnTo>
                <a:lnTo>
                  <a:pt x="64632" y="37936"/>
                </a:lnTo>
                <a:lnTo>
                  <a:pt x="75727" y="29708"/>
                </a:lnTo>
                <a:lnTo>
                  <a:pt x="87478" y="22376"/>
                </a:lnTo>
                <a:lnTo>
                  <a:pt x="99834" y="15989"/>
                </a:lnTo>
                <a:lnTo>
                  <a:pt x="112745" y="10600"/>
                </a:lnTo>
                <a:lnTo>
                  <a:pt x="126164" y="6259"/>
                </a:lnTo>
                <a:lnTo>
                  <a:pt x="140038" y="3016"/>
                </a:lnTo>
                <a:lnTo>
                  <a:pt x="154320" y="922"/>
                </a:lnTo>
                <a:lnTo>
                  <a:pt x="168960" y="30"/>
                </a:lnTo>
                <a:lnTo>
                  <a:pt x="172212" y="0"/>
                </a:lnTo>
                <a:lnTo>
                  <a:pt x="186842" y="625"/>
                </a:lnTo>
                <a:lnTo>
                  <a:pt x="201135" y="2467"/>
                </a:lnTo>
                <a:lnTo>
                  <a:pt x="215042" y="5475"/>
                </a:lnTo>
                <a:lnTo>
                  <a:pt x="228511" y="9598"/>
                </a:lnTo>
                <a:lnTo>
                  <a:pt x="241491" y="14784"/>
                </a:lnTo>
                <a:lnTo>
                  <a:pt x="253933" y="20981"/>
                </a:lnTo>
                <a:lnTo>
                  <a:pt x="265786" y="28140"/>
                </a:lnTo>
                <a:lnTo>
                  <a:pt x="276999" y="36208"/>
                </a:lnTo>
                <a:lnTo>
                  <a:pt x="287521" y="45134"/>
                </a:lnTo>
                <a:lnTo>
                  <a:pt x="297302" y="54868"/>
                </a:lnTo>
                <a:lnTo>
                  <a:pt x="306291" y="65357"/>
                </a:lnTo>
                <a:lnTo>
                  <a:pt x="314439" y="76552"/>
                </a:lnTo>
                <a:lnTo>
                  <a:pt x="321693" y="88400"/>
                </a:lnTo>
                <a:lnTo>
                  <a:pt x="328005" y="100850"/>
                </a:lnTo>
                <a:lnTo>
                  <a:pt x="333322" y="113851"/>
                </a:lnTo>
                <a:lnTo>
                  <a:pt x="337595" y="127352"/>
                </a:lnTo>
                <a:lnTo>
                  <a:pt x="340773" y="141301"/>
                </a:lnTo>
                <a:lnTo>
                  <a:pt x="342806" y="155648"/>
                </a:lnTo>
                <a:lnTo>
                  <a:pt x="343642" y="170342"/>
                </a:lnTo>
                <a:lnTo>
                  <a:pt x="343662" y="172974"/>
                </a:lnTo>
                <a:lnTo>
                  <a:pt x="343042" y="187723"/>
                </a:lnTo>
                <a:lnTo>
                  <a:pt x="341218" y="202135"/>
                </a:lnTo>
                <a:lnTo>
                  <a:pt x="338239" y="216158"/>
                </a:lnTo>
                <a:lnTo>
                  <a:pt x="334156" y="229743"/>
                </a:lnTo>
                <a:lnTo>
                  <a:pt x="329019" y="242836"/>
                </a:lnTo>
                <a:lnTo>
                  <a:pt x="322880" y="255387"/>
                </a:lnTo>
                <a:lnTo>
                  <a:pt x="315789" y="267345"/>
                </a:lnTo>
                <a:lnTo>
                  <a:pt x="307796" y="278659"/>
                </a:lnTo>
                <a:lnTo>
                  <a:pt x="298951" y="289277"/>
                </a:lnTo>
                <a:lnTo>
                  <a:pt x="289307" y="299148"/>
                </a:lnTo>
                <a:lnTo>
                  <a:pt x="278912" y="308221"/>
                </a:lnTo>
                <a:lnTo>
                  <a:pt x="267818" y="316445"/>
                </a:lnTo>
                <a:lnTo>
                  <a:pt x="256075" y="323768"/>
                </a:lnTo>
                <a:lnTo>
                  <a:pt x="243733" y="330139"/>
                </a:lnTo>
                <a:lnTo>
                  <a:pt x="230844" y="335508"/>
                </a:lnTo>
                <a:lnTo>
                  <a:pt x="217458" y="339822"/>
                </a:lnTo>
                <a:lnTo>
                  <a:pt x="203625" y="343031"/>
                </a:lnTo>
                <a:lnTo>
                  <a:pt x="189396" y="345083"/>
                </a:lnTo>
                <a:lnTo>
                  <a:pt x="174822" y="345928"/>
                </a:lnTo>
                <a:lnTo>
                  <a:pt x="172212" y="345948"/>
                </a:lnTo>
                <a:lnTo>
                  <a:pt x="157500" y="345325"/>
                </a:lnTo>
                <a:lnTo>
                  <a:pt x="143136" y="343490"/>
                </a:lnTo>
                <a:lnTo>
                  <a:pt x="129168" y="340495"/>
                </a:lnTo>
                <a:lnTo>
                  <a:pt x="115645" y="336390"/>
                </a:lnTo>
                <a:lnTo>
                  <a:pt x="102618" y="331226"/>
                </a:lnTo>
                <a:lnTo>
                  <a:pt x="90136" y="325054"/>
                </a:lnTo>
                <a:lnTo>
                  <a:pt x="78249" y="317924"/>
                </a:lnTo>
                <a:lnTo>
                  <a:pt x="67006" y="309889"/>
                </a:lnTo>
                <a:lnTo>
                  <a:pt x="56456" y="300997"/>
                </a:lnTo>
                <a:lnTo>
                  <a:pt x="46650" y="291302"/>
                </a:lnTo>
                <a:lnTo>
                  <a:pt x="37637" y="280852"/>
                </a:lnTo>
                <a:lnTo>
                  <a:pt x="29466" y="269699"/>
                </a:lnTo>
                <a:lnTo>
                  <a:pt x="22188" y="257895"/>
                </a:lnTo>
                <a:lnTo>
                  <a:pt x="15851" y="245489"/>
                </a:lnTo>
                <a:lnTo>
                  <a:pt x="10506" y="232534"/>
                </a:lnTo>
                <a:lnTo>
                  <a:pt x="6202" y="219078"/>
                </a:lnTo>
                <a:lnTo>
                  <a:pt x="2988" y="205175"/>
                </a:lnTo>
                <a:lnTo>
                  <a:pt x="914" y="190874"/>
                </a:lnTo>
                <a:lnTo>
                  <a:pt x="29" y="176226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109722" y="4811268"/>
            <a:ext cx="344424" cy="345947"/>
          </a:xfrm>
          <a:custGeom>
            <a:avLst/>
            <a:gdLst/>
            <a:ahLst/>
            <a:cxnLst/>
            <a:rect l="l" t="t" r="r" b="b"/>
            <a:pathLst>
              <a:path w="344423" h="345948">
                <a:moveTo>
                  <a:pt x="0" y="172974"/>
                </a:moveTo>
                <a:lnTo>
                  <a:pt x="616" y="158256"/>
                </a:lnTo>
                <a:lnTo>
                  <a:pt x="2434" y="143875"/>
                </a:lnTo>
                <a:lnTo>
                  <a:pt x="5402" y="129880"/>
                </a:lnTo>
                <a:lnTo>
                  <a:pt x="9472" y="116322"/>
                </a:lnTo>
                <a:lnTo>
                  <a:pt x="14593" y="103252"/>
                </a:lnTo>
                <a:lnTo>
                  <a:pt x="20717" y="90722"/>
                </a:lnTo>
                <a:lnTo>
                  <a:pt x="27793" y="78781"/>
                </a:lnTo>
                <a:lnTo>
                  <a:pt x="35772" y="67481"/>
                </a:lnTo>
                <a:lnTo>
                  <a:pt x="44605" y="56873"/>
                </a:lnTo>
                <a:lnTo>
                  <a:pt x="54241" y="47008"/>
                </a:lnTo>
                <a:lnTo>
                  <a:pt x="64632" y="37936"/>
                </a:lnTo>
                <a:lnTo>
                  <a:pt x="75727" y="29708"/>
                </a:lnTo>
                <a:lnTo>
                  <a:pt x="87478" y="22376"/>
                </a:lnTo>
                <a:lnTo>
                  <a:pt x="99834" y="15989"/>
                </a:lnTo>
                <a:lnTo>
                  <a:pt x="112745" y="10600"/>
                </a:lnTo>
                <a:lnTo>
                  <a:pt x="126164" y="6259"/>
                </a:lnTo>
                <a:lnTo>
                  <a:pt x="140038" y="3016"/>
                </a:lnTo>
                <a:lnTo>
                  <a:pt x="154320" y="922"/>
                </a:lnTo>
                <a:lnTo>
                  <a:pt x="168960" y="30"/>
                </a:lnTo>
                <a:lnTo>
                  <a:pt x="172212" y="0"/>
                </a:lnTo>
                <a:lnTo>
                  <a:pt x="186923" y="622"/>
                </a:lnTo>
                <a:lnTo>
                  <a:pt x="201287" y="2457"/>
                </a:lnTo>
                <a:lnTo>
                  <a:pt x="215255" y="5452"/>
                </a:lnTo>
                <a:lnTo>
                  <a:pt x="228778" y="9557"/>
                </a:lnTo>
                <a:lnTo>
                  <a:pt x="241805" y="14721"/>
                </a:lnTo>
                <a:lnTo>
                  <a:pt x="254287" y="20893"/>
                </a:lnTo>
                <a:lnTo>
                  <a:pt x="266174" y="28023"/>
                </a:lnTo>
                <a:lnTo>
                  <a:pt x="277417" y="36058"/>
                </a:lnTo>
                <a:lnTo>
                  <a:pt x="287967" y="44950"/>
                </a:lnTo>
                <a:lnTo>
                  <a:pt x="297773" y="54645"/>
                </a:lnTo>
                <a:lnTo>
                  <a:pt x="306786" y="65095"/>
                </a:lnTo>
                <a:lnTo>
                  <a:pt x="314957" y="76248"/>
                </a:lnTo>
                <a:lnTo>
                  <a:pt x="322235" y="88052"/>
                </a:lnTo>
                <a:lnTo>
                  <a:pt x="328572" y="100458"/>
                </a:lnTo>
                <a:lnTo>
                  <a:pt x="333917" y="113413"/>
                </a:lnTo>
                <a:lnTo>
                  <a:pt x="338221" y="126869"/>
                </a:lnTo>
                <a:lnTo>
                  <a:pt x="341435" y="140772"/>
                </a:lnTo>
                <a:lnTo>
                  <a:pt x="343509" y="155073"/>
                </a:lnTo>
                <a:lnTo>
                  <a:pt x="344394" y="169721"/>
                </a:lnTo>
                <a:lnTo>
                  <a:pt x="344424" y="172974"/>
                </a:lnTo>
                <a:lnTo>
                  <a:pt x="343807" y="187691"/>
                </a:lnTo>
                <a:lnTo>
                  <a:pt x="341989" y="202072"/>
                </a:lnTo>
                <a:lnTo>
                  <a:pt x="339021" y="216067"/>
                </a:lnTo>
                <a:lnTo>
                  <a:pt x="334951" y="229625"/>
                </a:lnTo>
                <a:lnTo>
                  <a:pt x="329830" y="242695"/>
                </a:lnTo>
                <a:lnTo>
                  <a:pt x="323706" y="255225"/>
                </a:lnTo>
                <a:lnTo>
                  <a:pt x="316630" y="267166"/>
                </a:lnTo>
                <a:lnTo>
                  <a:pt x="308651" y="278466"/>
                </a:lnTo>
                <a:lnTo>
                  <a:pt x="299818" y="289074"/>
                </a:lnTo>
                <a:lnTo>
                  <a:pt x="290182" y="298939"/>
                </a:lnTo>
                <a:lnTo>
                  <a:pt x="279791" y="308011"/>
                </a:lnTo>
                <a:lnTo>
                  <a:pt x="268696" y="316239"/>
                </a:lnTo>
                <a:lnTo>
                  <a:pt x="256945" y="323571"/>
                </a:lnTo>
                <a:lnTo>
                  <a:pt x="244589" y="329958"/>
                </a:lnTo>
                <a:lnTo>
                  <a:pt x="231678" y="335347"/>
                </a:lnTo>
                <a:lnTo>
                  <a:pt x="218259" y="339688"/>
                </a:lnTo>
                <a:lnTo>
                  <a:pt x="204385" y="342931"/>
                </a:lnTo>
                <a:lnTo>
                  <a:pt x="190103" y="345025"/>
                </a:lnTo>
                <a:lnTo>
                  <a:pt x="175463" y="345917"/>
                </a:lnTo>
                <a:lnTo>
                  <a:pt x="172212" y="345948"/>
                </a:lnTo>
                <a:lnTo>
                  <a:pt x="157500" y="345325"/>
                </a:lnTo>
                <a:lnTo>
                  <a:pt x="143136" y="343490"/>
                </a:lnTo>
                <a:lnTo>
                  <a:pt x="129168" y="340495"/>
                </a:lnTo>
                <a:lnTo>
                  <a:pt x="115645" y="336390"/>
                </a:lnTo>
                <a:lnTo>
                  <a:pt x="102618" y="331226"/>
                </a:lnTo>
                <a:lnTo>
                  <a:pt x="90136" y="325054"/>
                </a:lnTo>
                <a:lnTo>
                  <a:pt x="78249" y="317924"/>
                </a:lnTo>
                <a:lnTo>
                  <a:pt x="67006" y="309889"/>
                </a:lnTo>
                <a:lnTo>
                  <a:pt x="56456" y="300997"/>
                </a:lnTo>
                <a:lnTo>
                  <a:pt x="46650" y="291302"/>
                </a:lnTo>
                <a:lnTo>
                  <a:pt x="37637" y="280852"/>
                </a:lnTo>
                <a:lnTo>
                  <a:pt x="29466" y="269699"/>
                </a:lnTo>
                <a:lnTo>
                  <a:pt x="22188" y="257895"/>
                </a:lnTo>
                <a:lnTo>
                  <a:pt x="15851" y="245489"/>
                </a:lnTo>
                <a:lnTo>
                  <a:pt x="10506" y="232534"/>
                </a:lnTo>
                <a:lnTo>
                  <a:pt x="6202" y="219078"/>
                </a:lnTo>
                <a:lnTo>
                  <a:pt x="2988" y="205175"/>
                </a:lnTo>
                <a:lnTo>
                  <a:pt x="914" y="190874"/>
                </a:lnTo>
                <a:lnTo>
                  <a:pt x="29" y="176226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281933" y="4415790"/>
            <a:ext cx="465581" cy="395478"/>
          </a:xfrm>
          <a:custGeom>
            <a:avLst/>
            <a:gdLst/>
            <a:ahLst/>
            <a:cxnLst/>
            <a:rect l="l" t="t" r="r" b="b"/>
            <a:pathLst>
              <a:path w="465581" h="395477">
                <a:moveTo>
                  <a:pt x="465582" y="0"/>
                </a:moveTo>
                <a:lnTo>
                  <a:pt x="0" y="395478"/>
                </a:lnTo>
              </a:path>
            </a:pathLst>
          </a:custGeom>
          <a:ln w="143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990594" y="4415790"/>
            <a:ext cx="222504" cy="395478"/>
          </a:xfrm>
          <a:custGeom>
            <a:avLst/>
            <a:gdLst/>
            <a:ahLst/>
            <a:cxnLst/>
            <a:rect l="l" t="t" r="r" b="b"/>
            <a:pathLst>
              <a:path w="222503" h="395477">
                <a:moveTo>
                  <a:pt x="0" y="0"/>
                </a:moveTo>
                <a:lnTo>
                  <a:pt x="222504" y="395478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900422" y="4415790"/>
            <a:ext cx="222503" cy="395478"/>
          </a:xfrm>
          <a:custGeom>
            <a:avLst/>
            <a:gdLst/>
            <a:ahLst/>
            <a:cxnLst/>
            <a:rect l="l" t="t" r="r" b="b"/>
            <a:pathLst>
              <a:path w="222503" h="395477">
                <a:moveTo>
                  <a:pt x="222503" y="0"/>
                </a:moveTo>
                <a:lnTo>
                  <a:pt x="0" y="395478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978152" y="4811268"/>
            <a:ext cx="343662" cy="345947"/>
          </a:xfrm>
          <a:custGeom>
            <a:avLst/>
            <a:gdLst/>
            <a:ahLst/>
            <a:cxnLst/>
            <a:rect l="l" t="t" r="r" b="b"/>
            <a:pathLst>
              <a:path w="343662" h="345948">
                <a:moveTo>
                  <a:pt x="0" y="172974"/>
                </a:moveTo>
                <a:lnTo>
                  <a:pt x="855" y="190299"/>
                </a:lnTo>
                <a:lnTo>
                  <a:pt x="2888" y="204646"/>
                </a:lnTo>
                <a:lnTo>
                  <a:pt x="6066" y="218595"/>
                </a:lnTo>
                <a:lnTo>
                  <a:pt x="10339" y="232096"/>
                </a:lnTo>
                <a:lnTo>
                  <a:pt x="15656" y="245097"/>
                </a:lnTo>
                <a:lnTo>
                  <a:pt x="21968" y="257547"/>
                </a:lnTo>
                <a:lnTo>
                  <a:pt x="29222" y="269395"/>
                </a:lnTo>
                <a:lnTo>
                  <a:pt x="37370" y="280590"/>
                </a:lnTo>
                <a:lnTo>
                  <a:pt x="46359" y="291079"/>
                </a:lnTo>
                <a:lnTo>
                  <a:pt x="56140" y="300813"/>
                </a:lnTo>
                <a:lnTo>
                  <a:pt x="66662" y="309739"/>
                </a:lnTo>
                <a:lnTo>
                  <a:pt x="77875" y="317807"/>
                </a:lnTo>
                <a:lnTo>
                  <a:pt x="89728" y="324966"/>
                </a:lnTo>
                <a:lnTo>
                  <a:pt x="102170" y="331163"/>
                </a:lnTo>
                <a:lnTo>
                  <a:pt x="115150" y="336349"/>
                </a:lnTo>
                <a:lnTo>
                  <a:pt x="128619" y="340472"/>
                </a:lnTo>
                <a:lnTo>
                  <a:pt x="142526" y="343480"/>
                </a:lnTo>
                <a:lnTo>
                  <a:pt x="156819" y="345322"/>
                </a:lnTo>
                <a:lnTo>
                  <a:pt x="171450" y="345948"/>
                </a:lnTo>
                <a:lnTo>
                  <a:pt x="174701" y="345917"/>
                </a:lnTo>
                <a:lnTo>
                  <a:pt x="189341" y="345025"/>
                </a:lnTo>
                <a:lnTo>
                  <a:pt x="203623" y="342931"/>
                </a:lnTo>
                <a:lnTo>
                  <a:pt x="217497" y="339688"/>
                </a:lnTo>
                <a:lnTo>
                  <a:pt x="230916" y="335347"/>
                </a:lnTo>
                <a:lnTo>
                  <a:pt x="243827" y="329958"/>
                </a:lnTo>
                <a:lnTo>
                  <a:pt x="256183" y="323571"/>
                </a:lnTo>
                <a:lnTo>
                  <a:pt x="267934" y="316239"/>
                </a:lnTo>
                <a:lnTo>
                  <a:pt x="279029" y="308011"/>
                </a:lnTo>
                <a:lnTo>
                  <a:pt x="289420" y="298939"/>
                </a:lnTo>
                <a:lnTo>
                  <a:pt x="299056" y="289074"/>
                </a:lnTo>
                <a:lnTo>
                  <a:pt x="307889" y="278466"/>
                </a:lnTo>
                <a:lnTo>
                  <a:pt x="315868" y="267166"/>
                </a:lnTo>
                <a:lnTo>
                  <a:pt x="322944" y="255225"/>
                </a:lnTo>
                <a:lnTo>
                  <a:pt x="329068" y="242695"/>
                </a:lnTo>
                <a:lnTo>
                  <a:pt x="334189" y="229625"/>
                </a:lnTo>
                <a:lnTo>
                  <a:pt x="338259" y="216067"/>
                </a:lnTo>
                <a:lnTo>
                  <a:pt x="341227" y="202072"/>
                </a:lnTo>
                <a:lnTo>
                  <a:pt x="343045" y="187691"/>
                </a:lnTo>
                <a:lnTo>
                  <a:pt x="343662" y="172974"/>
                </a:lnTo>
                <a:lnTo>
                  <a:pt x="343632" y="169721"/>
                </a:lnTo>
                <a:lnTo>
                  <a:pt x="342747" y="155073"/>
                </a:lnTo>
                <a:lnTo>
                  <a:pt x="340673" y="140772"/>
                </a:lnTo>
                <a:lnTo>
                  <a:pt x="337459" y="126869"/>
                </a:lnTo>
                <a:lnTo>
                  <a:pt x="333155" y="113413"/>
                </a:lnTo>
                <a:lnTo>
                  <a:pt x="327810" y="100458"/>
                </a:lnTo>
                <a:lnTo>
                  <a:pt x="321473" y="88052"/>
                </a:lnTo>
                <a:lnTo>
                  <a:pt x="314195" y="76248"/>
                </a:lnTo>
                <a:lnTo>
                  <a:pt x="306024" y="65095"/>
                </a:lnTo>
                <a:lnTo>
                  <a:pt x="297011" y="54645"/>
                </a:lnTo>
                <a:lnTo>
                  <a:pt x="287205" y="44950"/>
                </a:lnTo>
                <a:lnTo>
                  <a:pt x="276655" y="36058"/>
                </a:lnTo>
                <a:lnTo>
                  <a:pt x="265412" y="28023"/>
                </a:lnTo>
                <a:lnTo>
                  <a:pt x="253525" y="20893"/>
                </a:lnTo>
                <a:lnTo>
                  <a:pt x="241043" y="14721"/>
                </a:lnTo>
                <a:lnTo>
                  <a:pt x="228016" y="9557"/>
                </a:lnTo>
                <a:lnTo>
                  <a:pt x="214493" y="5452"/>
                </a:lnTo>
                <a:lnTo>
                  <a:pt x="200525" y="2457"/>
                </a:lnTo>
                <a:lnTo>
                  <a:pt x="186161" y="622"/>
                </a:lnTo>
                <a:lnTo>
                  <a:pt x="171450" y="0"/>
                </a:lnTo>
                <a:lnTo>
                  <a:pt x="168839" y="19"/>
                </a:lnTo>
                <a:lnTo>
                  <a:pt x="154265" y="864"/>
                </a:lnTo>
                <a:lnTo>
                  <a:pt x="140036" y="2916"/>
                </a:lnTo>
                <a:lnTo>
                  <a:pt x="126203" y="6125"/>
                </a:lnTo>
                <a:lnTo>
                  <a:pt x="112817" y="10439"/>
                </a:lnTo>
                <a:lnTo>
                  <a:pt x="99928" y="15808"/>
                </a:lnTo>
                <a:lnTo>
                  <a:pt x="87586" y="22179"/>
                </a:lnTo>
                <a:lnTo>
                  <a:pt x="75843" y="29502"/>
                </a:lnTo>
                <a:lnTo>
                  <a:pt x="64749" y="37726"/>
                </a:lnTo>
                <a:lnTo>
                  <a:pt x="54354" y="46799"/>
                </a:lnTo>
                <a:lnTo>
                  <a:pt x="44710" y="56670"/>
                </a:lnTo>
                <a:lnTo>
                  <a:pt x="35865" y="67288"/>
                </a:lnTo>
                <a:lnTo>
                  <a:pt x="27872" y="78602"/>
                </a:lnTo>
                <a:lnTo>
                  <a:pt x="20781" y="90560"/>
                </a:lnTo>
                <a:lnTo>
                  <a:pt x="14642" y="103111"/>
                </a:lnTo>
                <a:lnTo>
                  <a:pt x="9505" y="116204"/>
                </a:lnTo>
                <a:lnTo>
                  <a:pt x="5422" y="129789"/>
                </a:lnTo>
                <a:lnTo>
                  <a:pt x="2443" y="143812"/>
                </a:lnTo>
                <a:lnTo>
                  <a:pt x="619" y="158224"/>
                </a:lnTo>
                <a:lnTo>
                  <a:pt x="0" y="17297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978152" y="4811268"/>
            <a:ext cx="343662" cy="345947"/>
          </a:xfrm>
          <a:custGeom>
            <a:avLst/>
            <a:gdLst/>
            <a:ahLst/>
            <a:cxnLst/>
            <a:rect l="l" t="t" r="r" b="b"/>
            <a:pathLst>
              <a:path w="343662" h="345948">
                <a:moveTo>
                  <a:pt x="0" y="172974"/>
                </a:moveTo>
                <a:lnTo>
                  <a:pt x="619" y="158224"/>
                </a:lnTo>
                <a:lnTo>
                  <a:pt x="2443" y="143812"/>
                </a:lnTo>
                <a:lnTo>
                  <a:pt x="5422" y="129789"/>
                </a:lnTo>
                <a:lnTo>
                  <a:pt x="9505" y="116204"/>
                </a:lnTo>
                <a:lnTo>
                  <a:pt x="14642" y="103111"/>
                </a:lnTo>
                <a:lnTo>
                  <a:pt x="20781" y="90560"/>
                </a:lnTo>
                <a:lnTo>
                  <a:pt x="27872" y="78602"/>
                </a:lnTo>
                <a:lnTo>
                  <a:pt x="35865" y="67288"/>
                </a:lnTo>
                <a:lnTo>
                  <a:pt x="44710" y="56670"/>
                </a:lnTo>
                <a:lnTo>
                  <a:pt x="54354" y="46799"/>
                </a:lnTo>
                <a:lnTo>
                  <a:pt x="64749" y="37726"/>
                </a:lnTo>
                <a:lnTo>
                  <a:pt x="75843" y="29502"/>
                </a:lnTo>
                <a:lnTo>
                  <a:pt x="87586" y="22179"/>
                </a:lnTo>
                <a:lnTo>
                  <a:pt x="99928" y="15808"/>
                </a:lnTo>
                <a:lnTo>
                  <a:pt x="112817" y="10439"/>
                </a:lnTo>
                <a:lnTo>
                  <a:pt x="126203" y="6125"/>
                </a:lnTo>
                <a:lnTo>
                  <a:pt x="140036" y="2916"/>
                </a:lnTo>
                <a:lnTo>
                  <a:pt x="154265" y="864"/>
                </a:lnTo>
                <a:lnTo>
                  <a:pt x="168839" y="19"/>
                </a:lnTo>
                <a:lnTo>
                  <a:pt x="171450" y="0"/>
                </a:lnTo>
                <a:lnTo>
                  <a:pt x="186161" y="622"/>
                </a:lnTo>
                <a:lnTo>
                  <a:pt x="200525" y="2457"/>
                </a:lnTo>
                <a:lnTo>
                  <a:pt x="214493" y="5452"/>
                </a:lnTo>
                <a:lnTo>
                  <a:pt x="228016" y="9557"/>
                </a:lnTo>
                <a:lnTo>
                  <a:pt x="241043" y="14721"/>
                </a:lnTo>
                <a:lnTo>
                  <a:pt x="253525" y="20893"/>
                </a:lnTo>
                <a:lnTo>
                  <a:pt x="265412" y="28023"/>
                </a:lnTo>
                <a:lnTo>
                  <a:pt x="276655" y="36058"/>
                </a:lnTo>
                <a:lnTo>
                  <a:pt x="287205" y="44950"/>
                </a:lnTo>
                <a:lnTo>
                  <a:pt x="297011" y="54645"/>
                </a:lnTo>
                <a:lnTo>
                  <a:pt x="306024" y="65095"/>
                </a:lnTo>
                <a:lnTo>
                  <a:pt x="314195" y="76248"/>
                </a:lnTo>
                <a:lnTo>
                  <a:pt x="321473" y="88052"/>
                </a:lnTo>
                <a:lnTo>
                  <a:pt x="327810" y="100458"/>
                </a:lnTo>
                <a:lnTo>
                  <a:pt x="333155" y="113413"/>
                </a:lnTo>
                <a:lnTo>
                  <a:pt x="337459" y="126869"/>
                </a:lnTo>
                <a:lnTo>
                  <a:pt x="340673" y="140772"/>
                </a:lnTo>
                <a:lnTo>
                  <a:pt x="342747" y="155073"/>
                </a:lnTo>
                <a:lnTo>
                  <a:pt x="343632" y="169721"/>
                </a:lnTo>
                <a:lnTo>
                  <a:pt x="343662" y="172974"/>
                </a:lnTo>
                <a:lnTo>
                  <a:pt x="343045" y="187691"/>
                </a:lnTo>
                <a:lnTo>
                  <a:pt x="341227" y="202072"/>
                </a:lnTo>
                <a:lnTo>
                  <a:pt x="338259" y="216067"/>
                </a:lnTo>
                <a:lnTo>
                  <a:pt x="334189" y="229625"/>
                </a:lnTo>
                <a:lnTo>
                  <a:pt x="329068" y="242695"/>
                </a:lnTo>
                <a:lnTo>
                  <a:pt x="322944" y="255225"/>
                </a:lnTo>
                <a:lnTo>
                  <a:pt x="315868" y="267166"/>
                </a:lnTo>
                <a:lnTo>
                  <a:pt x="307889" y="278466"/>
                </a:lnTo>
                <a:lnTo>
                  <a:pt x="299056" y="289074"/>
                </a:lnTo>
                <a:lnTo>
                  <a:pt x="289420" y="298939"/>
                </a:lnTo>
                <a:lnTo>
                  <a:pt x="279029" y="308011"/>
                </a:lnTo>
                <a:lnTo>
                  <a:pt x="267934" y="316239"/>
                </a:lnTo>
                <a:lnTo>
                  <a:pt x="256183" y="323571"/>
                </a:lnTo>
                <a:lnTo>
                  <a:pt x="243827" y="329958"/>
                </a:lnTo>
                <a:lnTo>
                  <a:pt x="230916" y="335347"/>
                </a:lnTo>
                <a:lnTo>
                  <a:pt x="217497" y="339688"/>
                </a:lnTo>
                <a:lnTo>
                  <a:pt x="203623" y="342931"/>
                </a:lnTo>
                <a:lnTo>
                  <a:pt x="189341" y="345025"/>
                </a:lnTo>
                <a:lnTo>
                  <a:pt x="174701" y="345917"/>
                </a:lnTo>
                <a:lnTo>
                  <a:pt x="171450" y="345948"/>
                </a:lnTo>
                <a:lnTo>
                  <a:pt x="156819" y="345322"/>
                </a:lnTo>
                <a:lnTo>
                  <a:pt x="142526" y="343480"/>
                </a:lnTo>
                <a:lnTo>
                  <a:pt x="128619" y="340472"/>
                </a:lnTo>
                <a:lnTo>
                  <a:pt x="115150" y="336349"/>
                </a:lnTo>
                <a:lnTo>
                  <a:pt x="102170" y="331163"/>
                </a:lnTo>
                <a:lnTo>
                  <a:pt x="89728" y="324966"/>
                </a:lnTo>
                <a:lnTo>
                  <a:pt x="77875" y="317807"/>
                </a:lnTo>
                <a:lnTo>
                  <a:pt x="66662" y="309739"/>
                </a:lnTo>
                <a:lnTo>
                  <a:pt x="56140" y="300813"/>
                </a:lnTo>
                <a:lnTo>
                  <a:pt x="46359" y="291079"/>
                </a:lnTo>
                <a:lnTo>
                  <a:pt x="37370" y="280590"/>
                </a:lnTo>
                <a:lnTo>
                  <a:pt x="29222" y="269395"/>
                </a:lnTo>
                <a:lnTo>
                  <a:pt x="21968" y="257547"/>
                </a:lnTo>
                <a:lnTo>
                  <a:pt x="15656" y="245097"/>
                </a:lnTo>
                <a:lnTo>
                  <a:pt x="10339" y="232096"/>
                </a:lnTo>
                <a:lnTo>
                  <a:pt x="6066" y="218595"/>
                </a:lnTo>
                <a:lnTo>
                  <a:pt x="2888" y="204646"/>
                </a:lnTo>
                <a:lnTo>
                  <a:pt x="855" y="190299"/>
                </a:lnTo>
                <a:lnTo>
                  <a:pt x="19" y="175605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615184" y="4415790"/>
            <a:ext cx="222504" cy="395478"/>
          </a:xfrm>
          <a:custGeom>
            <a:avLst/>
            <a:gdLst/>
            <a:ahLst/>
            <a:cxnLst/>
            <a:rect l="l" t="t" r="r" b="b"/>
            <a:pathLst>
              <a:path w="222504" h="395477">
                <a:moveTo>
                  <a:pt x="0" y="0"/>
                </a:moveTo>
                <a:lnTo>
                  <a:pt x="222504" y="395478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448044" y="4120895"/>
            <a:ext cx="343662" cy="345186"/>
          </a:xfrm>
          <a:custGeom>
            <a:avLst/>
            <a:gdLst/>
            <a:ahLst/>
            <a:cxnLst/>
            <a:rect l="l" t="t" r="r" b="b"/>
            <a:pathLst>
              <a:path w="343661" h="345186">
                <a:moveTo>
                  <a:pt x="0" y="172974"/>
                </a:moveTo>
                <a:lnTo>
                  <a:pt x="799" y="189709"/>
                </a:lnTo>
                <a:lnTo>
                  <a:pt x="2790" y="204084"/>
                </a:lnTo>
                <a:lnTo>
                  <a:pt x="5934" y="218052"/>
                </a:lnTo>
                <a:lnTo>
                  <a:pt x="10179" y="231562"/>
                </a:lnTo>
                <a:lnTo>
                  <a:pt x="15475" y="244565"/>
                </a:lnTo>
                <a:lnTo>
                  <a:pt x="21772" y="257011"/>
                </a:lnTo>
                <a:lnTo>
                  <a:pt x="29017" y="268848"/>
                </a:lnTo>
                <a:lnTo>
                  <a:pt x="37160" y="280028"/>
                </a:lnTo>
                <a:lnTo>
                  <a:pt x="46150" y="290499"/>
                </a:lnTo>
                <a:lnTo>
                  <a:pt x="55937" y="300211"/>
                </a:lnTo>
                <a:lnTo>
                  <a:pt x="66469" y="309114"/>
                </a:lnTo>
                <a:lnTo>
                  <a:pt x="77696" y="317158"/>
                </a:lnTo>
                <a:lnTo>
                  <a:pt x="89566" y="324292"/>
                </a:lnTo>
                <a:lnTo>
                  <a:pt x="102028" y="330467"/>
                </a:lnTo>
                <a:lnTo>
                  <a:pt x="115033" y="335632"/>
                </a:lnTo>
                <a:lnTo>
                  <a:pt x="128528" y="339736"/>
                </a:lnTo>
                <a:lnTo>
                  <a:pt x="142463" y="342730"/>
                </a:lnTo>
                <a:lnTo>
                  <a:pt x="156787" y="344563"/>
                </a:lnTo>
                <a:lnTo>
                  <a:pt x="171450" y="345186"/>
                </a:lnTo>
                <a:lnTo>
                  <a:pt x="174078" y="345166"/>
                </a:lnTo>
                <a:lnTo>
                  <a:pt x="188764" y="344330"/>
                </a:lnTo>
                <a:lnTo>
                  <a:pt x="203092" y="342296"/>
                </a:lnTo>
                <a:lnTo>
                  <a:pt x="217013" y="339116"/>
                </a:lnTo>
                <a:lnTo>
                  <a:pt x="230478" y="334839"/>
                </a:lnTo>
                <a:lnTo>
                  <a:pt x="243435" y="329515"/>
                </a:lnTo>
                <a:lnTo>
                  <a:pt x="255836" y="323193"/>
                </a:lnTo>
                <a:lnTo>
                  <a:pt x="267630" y="315924"/>
                </a:lnTo>
                <a:lnTo>
                  <a:pt x="278767" y="307757"/>
                </a:lnTo>
                <a:lnTo>
                  <a:pt x="289198" y="298743"/>
                </a:lnTo>
                <a:lnTo>
                  <a:pt x="298872" y="288932"/>
                </a:lnTo>
                <a:lnTo>
                  <a:pt x="307740" y="278372"/>
                </a:lnTo>
                <a:lnTo>
                  <a:pt x="315751" y="267116"/>
                </a:lnTo>
                <a:lnTo>
                  <a:pt x="322856" y="255211"/>
                </a:lnTo>
                <a:lnTo>
                  <a:pt x="329006" y="242708"/>
                </a:lnTo>
                <a:lnTo>
                  <a:pt x="334149" y="229657"/>
                </a:lnTo>
                <a:lnTo>
                  <a:pt x="338236" y="216109"/>
                </a:lnTo>
                <a:lnTo>
                  <a:pt x="341217" y="202112"/>
                </a:lnTo>
                <a:lnTo>
                  <a:pt x="343042" y="187717"/>
                </a:lnTo>
                <a:lnTo>
                  <a:pt x="343662" y="172974"/>
                </a:lnTo>
                <a:lnTo>
                  <a:pt x="343632" y="169721"/>
                </a:lnTo>
                <a:lnTo>
                  <a:pt x="342747" y="155073"/>
                </a:lnTo>
                <a:lnTo>
                  <a:pt x="340673" y="140772"/>
                </a:lnTo>
                <a:lnTo>
                  <a:pt x="337459" y="126869"/>
                </a:lnTo>
                <a:lnTo>
                  <a:pt x="333155" y="113413"/>
                </a:lnTo>
                <a:lnTo>
                  <a:pt x="327810" y="100458"/>
                </a:lnTo>
                <a:lnTo>
                  <a:pt x="321473" y="88052"/>
                </a:lnTo>
                <a:lnTo>
                  <a:pt x="314195" y="76248"/>
                </a:lnTo>
                <a:lnTo>
                  <a:pt x="306024" y="65095"/>
                </a:lnTo>
                <a:lnTo>
                  <a:pt x="297011" y="54645"/>
                </a:lnTo>
                <a:lnTo>
                  <a:pt x="287205" y="44950"/>
                </a:lnTo>
                <a:lnTo>
                  <a:pt x="276655" y="36058"/>
                </a:lnTo>
                <a:lnTo>
                  <a:pt x="265412" y="28023"/>
                </a:lnTo>
                <a:lnTo>
                  <a:pt x="253525" y="20893"/>
                </a:lnTo>
                <a:lnTo>
                  <a:pt x="241043" y="14721"/>
                </a:lnTo>
                <a:lnTo>
                  <a:pt x="228016" y="9557"/>
                </a:lnTo>
                <a:lnTo>
                  <a:pt x="214493" y="5452"/>
                </a:lnTo>
                <a:lnTo>
                  <a:pt x="200525" y="2457"/>
                </a:lnTo>
                <a:lnTo>
                  <a:pt x="186161" y="622"/>
                </a:lnTo>
                <a:lnTo>
                  <a:pt x="171450" y="0"/>
                </a:lnTo>
                <a:lnTo>
                  <a:pt x="168839" y="19"/>
                </a:lnTo>
                <a:lnTo>
                  <a:pt x="154265" y="864"/>
                </a:lnTo>
                <a:lnTo>
                  <a:pt x="140036" y="2916"/>
                </a:lnTo>
                <a:lnTo>
                  <a:pt x="126203" y="6125"/>
                </a:lnTo>
                <a:lnTo>
                  <a:pt x="112817" y="10439"/>
                </a:lnTo>
                <a:lnTo>
                  <a:pt x="99928" y="15808"/>
                </a:lnTo>
                <a:lnTo>
                  <a:pt x="87586" y="22179"/>
                </a:lnTo>
                <a:lnTo>
                  <a:pt x="75843" y="29502"/>
                </a:lnTo>
                <a:lnTo>
                  <a:pt x="64749" y="37726"/>
                </a:lnTo>
                <a:lnTo>
                  <a:pt x="54354" y="46799"/>
                </a:lnTo>
                <a:lnTo>
                  <a:pt x="44710" y="56670"/>
                </a:lnTo>
                <a:lnTo>
                  <a:pt x="35865" y="67288"/>
                </a:lnTo>
                <a:lnTo>
                  <a:pt x="27872" y="78602"/>
                </a:lnTo>
                <a:lnTo>
                  <a:pt x="20781" y="90560"/>
                </a:lnTo>
                <a:lnTo>
                  <a:pt x="14642" y="103111"/>
                </a:lnTo>
                <a:lnTo>
                  <a:pt x="9505" y="116204"/>
                </a:lnTo>
                <a:lnTo>
                  <a:pt x="5422" y="129789"/>
                </a:lnTo>
                <a:lnTo>
                  <a:pt x="2443" y="143812"/>
                </a:lnTo>
                <a:lnTo>
                  <a:pt x="619" y="158224"/>
                </a:lnTo>
                <a:lnTo>
                  <a:pt x="0" y="17297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448044" y="4120895"/>
            <a:ext cx="343662" cy="345186"/>
          </a:xfrm>
          <a:custGeom>
            <a:avLst/>
            <a:gdLst/>
            <a:ahLst/>
            <a:cxnLst/>
            <a:rect l="l" t="t" r="r" b="b"/>
            <a:pathLst>
              <a:path w="343661" h="345186">
                <a:moveTo>
                  <a:pt x="0" y="172974"/>
                </a:moveTo>
                <a:lnTo>
                  <a:pt x="619" y="158224"/>
                </a:lnTo>
                <a:lnTo>
                  <a:pt x="2443" y="143812"/>
                </a:lnTo>
                <a:lnTo>
                  <a:pt x="5422" y="129789"/>
                </a:lnTo>
                <a:lnTo>
                  <a:pt x="9505" y="116204"/>
                </a:lnTo>
                <a:lnTo>
                  <a:pt x="14642" y="103111"/>
                </a:lnTo>
                <a:lnTo>
                  <a:pt x="20781" y="90560"/>
                </a:lnTo>
                <a:lnTo>
                  <a:pt x="27872" y="78602"/>
                </a:lnTo>
                <a:lnTo>
                  <a:pt x="35865" y="67288"/>
                </a:lnTo>
                <a:lnTo>
                  <a:pt x="44710" y="56670"/>
                </a:lnTo>
                <a:lnTo>
                  <a:pt x="54354" y="46799"/>
                </a:lnTo>
                <a:lnTo>
                  <a:pt x="64749" y="37726"/>
                </a:lnTo>
                <a:lnTo>
                  <a:pt x="75843" y="29502"/>
                </a:lnTo>
                <a:lnTo>
                  <a:pt x="87586" y="22179"/>
                </a:lnTo>
                <a:lnTo>
                  <a:pt x="99928" y="15808"/>
                </a:lnTo>
                <a:lnTo>
                  <a:pt x="112817" y="10439"/>
                </a:lnTo>
                <a:lnTo>
                  <a:pt x="126203" y="6125"/>
                </a:lnTo>
                <a:lnTo>
                  <a:pt x="140036" y="2916"/>
                </a:lnTo>
                <a:lnTo>
                  <a:pt x="154265" y="864"/>
                </a:lnTo>
                <a:lnTo>
                  <a:pt x="168839" y="19"/>
                </a:lnTo>
                <a:lnTo>
                  <a:pt x="171450" y="0"/>
                </a:lnTo>
                <a:lnTo>
                  <a:pt x="186161" y="622"/>
                </a:lnTo>
                <a:lnTo>
                  <a:pt x="200525" y="2457"/>
                </a:lnTo>
                <a:lnTo>
                  <a:pt x="214493" y="5452"/>
                </a:lnTo>
                <a:lnTo>
                  <a:pt x="228016" y="9557"/>
                </a:lnTo>
                <a:lnTo>
                  <a:pt x="241043" y="14721"/>
                </a:lnTo>
                <a:lnTo>
                  <a:pt x="253525" y="20893"/>
                </a:lnTo>
                <a:lnTo>
                  <a:pt x="265412" y="28023"/>
                </a:lnTo>
                <a:lnTo>
                  <a:pt x="276655" y="36058"/>
                </a:lnTo>
                <a:lnTo>
                  <a:pt x="287205" y="44950"/>
                </a:lnTo>
                <a:lnTo>
                  <a:pt x="297011" y="54645"/>
                </a:lnTo>
                <a:lnTo>
                  <a:pt x="306024" y="65095"/>
                </a:lnTo>
                <a:lnTo>
                  <a:pt x="314195" y="76248"/>
                </a:lnTo>
                <a:lnTo>
                  <a:pt x="321473" y="88052"/>
                </a:lnTo>
                <a:lnTo>
                  <a:pt x="327810" y="100458"/>
                </a:lnTo>
                <a:lnTo>
                  <a:pt x="333155" y="113413"/>
                </a:lnTo>
                <a:lnTo>
                  <a:pt x="337459" y="126869"/>
                </a:lnTo>
                <a:lnTo>
                  <a:pt x="340673" y="140772"/>
                </a:lnTo>
                <a:lnTo>
                  <a:pt x="342747" y="155073"/>
                </a:lnTo>
                <a:lnTo>
                  <a:pt x="343632" y="169721"/>
                </a:lnTo>
                <a:lnTo>
                  <a:pt x="343662" y="172974"/>
                </a:lnTo>
                <a:lnTo>
                  <a:pt x="343042" y="187717"/>
                </a:lnTo>
                <a:lnTo>
                  <a:pt x="341217" y="202112"/>
                </a:lnTo>
                <a:lnTo>
                  <a:pt x="338236" y="216109"/>
                </a:lnTo>
                <a:lnTo>
                  <a:pt x="334149" y="229657"/>
                </a:lnTo>
                <a:lnTo>
                  <a:pt x="329006" y="242708"/>
                </a:lnTo>
                <a:lnTo>
                  <a:pt x="322856" y="255211"/>
                </a:lnTo>
                <a:lnTo>
                  <a:pt x="315751" y="267116"/>
                </a:lnTo>
                <a:lnTo>
                  <a:pt x="307740" y="278372"/>
                </a:lnTo>
                <a:lnTo>
                  <a:pt x="298872" y="288932"/>
                </a:lnTo>
                <a:lnTo>
                  <a:pt x="289198" y="298743"/>
                </a:lnTo>
                <a:lnTo>
                  <a:pt x="278767" y="307757"/>
                </a:lnTo>
                <a:lnTo>
                  <a:pt x="267630" y="315924"/>
                </a:lnTo>
                <a:lnTo>
                  <a:pt x="255836" y="323193"/>
                </a:lnTo>
                <a:lnTo>
                  <a:pt x="243435" y="329515"/>
                </a:lnTo>
                <a:lnTo>
                  <a:pt x="230478" y="334839"/>
                </a:lnTo>
                <a:lnTo>
                  <a:pt x="217013" y="339116"/>
                </a:lnTo>
                <a:lnTo>
                  <a:pt x="203092" y="342296"/>
                </a:lnTo>
                <a:lnTo>
                  <a:pt x="188764" y="344330"/>
                </a:lnTo>
                <a:lnTo>
                  <a:pt x="174078" y="345166"/>
                </a:lnTo>
                <a:lnTo>
                  <a:pt x="171450" y="345186"/>
                </a:lnTo>
                <a:lnTo>
                  <a:pt x="156787" y="344563"/>
                </a:lnTo>
                <a:lnTo>
                  <a:pt x="142463" y="342730"/>
                </a:lnTo>
                <a:lnTo>
                  <a:pt x="128528" y="339736"/>
                </a:lnTo>
                <a:lnTo>
                  <a:pt x="115033" y="335632"/>
                </a:lnTo>
                <a:lnTo>
                  <a:pt x="102028" y="330467"/>
                </a:lnTo>
                <a:lnTo>
                  <a:pt x="89566" y="324292"/>
                </a:lnTo>
                <a:lnTo>
                  <a:pt x="77696" y="317158"/>
                </a:lnTo>
                <a:lnTo>
                  <a:pt x="66469" y="309114"/>
                </a:lnTo>
                <a:lnTo>
                  <a:pt x="55937" y="300211"/>
                </a:lnTo>
                <a:lnTo>
                  <a:pt x="46150" y="290499"/>
                </a:lnTo>
                <a:lnTo>
                  <a:pt x="37160" y="280028"/>
                </a:lnTo>
                <a:lnTo>
                  <a:pt x="29017" y="268848"/>
                </a:lnTo>
                <a:lnTo>
                  <a:pt x="21772" y="257011"/>
                </a:lnTo>
                <a:lnTo>
                  <a:pt x="15475" y="244565"/>
                </a:lnTo>
                <a:lnTo>
                  <a:pt x="10179" y="231562"/>
                </a:lnTo>
                <a:lnTo>
                  <a:pt x="5934" y="218052"/>
                </a:lnTo>
                <a:lnTo>
                  <a:pt x="2790" y="204084"/>
                </a:lnTo>
                <a:lnTo>
                  <a:pt x="799" y="189709"/>
                </a:lnTo>
                <a:lnTo>
                  <a:pt x="11" y="174977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104382" y="4811267"/>
            <a:ext cx="343662" cy="345947"/>
          </a:xfrm>
          <a:custGeom>
            <a:avLst/>
            <a:gdLst/>
            <a:ahLst/>
            <a:cxnLst/>
            <a:rect l="l" t="t" r="r" b="b"/>
            <a:pathLst>
              <a:path w="343662" h="345948">
                <a:moveTo>
                  <a:pt x="0" y="172974"/>
                </a:moveTo>
                <a:lnTo>
                  <a:pt x="619" y="158224"/>
                </a:lnTo>
                <a:lnTo>
                  <a:pt x="2443" y="143812"/>
                </a:lnTo>
                <a:lnTo>
                  <a:pt x="5422" y="129789"/>
                </a:lnTo>
                <a:lnTo>
                  <a:pt x="9505" y="116204"/>
                </a:lnTo>
                <a:lnTo>
                  <a:pt x="14642" y="103111"/>
                </a:lnTo>
                <a:lnTo>
                  <a:pt x="20781" y="90560"/>
                </a:lnTo>
                <a:lnTo>
                  <a:pt x="27872" y="78602"/>
                </a:lnTo>
                <a:lnTo>
                  <a:pt x="35865" y="67288"/>
                </a:lnTo>
                <a:lnTo>
                  <a:pt x="44710" y="56670"/>
                </a:lnTo>
                <a:lnTo>
                  <a:pt x="54354" y="46799"/>
                </a:lnTo>
                <a:lnTo>
                  <a:pt x="64749" y="37726"/>
                </a:lnTo>
                <a:lnTo>
                  <a:pt x="75843" y="29502"/>
                </a:lnTo>
                <a:lnTo>
                  <a:pt x="87586" y="22179"/>
                </a:lnTo>
                <a:lnTo>
                  <a:pt x="99928" y="15808"/>
                </a:lnTo>
                <a:lnTo>
                  <a:pt x="112817" y="10439"/>
                </a:lnTo>
                <a:lnTo>
                  <a:pt x="126203" y="6125"/>
                </a:lnTo>
                <a:lnTo>
                  <a:pt x="140036" y="2916"/>
                </a:lnTo>
                <a:lnTo>
                  <a:pt x="154265" y="864"/>
                </a:lnTo>
                <a:lnTo>
                  <a:pt x="168839" y="19"/>
                </a:lnTo>
                <a:lnTo>
                  <a:pt x="171450" y="0"/>
                </a:lnTo>
                <a:lnTo>
                  <a:pt x="186161" y="622"/>
                </a:lnTo>
                <a:lnTo>
                  <a:pt x="200525" y="2457"/>
                </a:lnTo>
                <a:lnTo>
                  <a:pt x="214493" y="5452"/>
                </a:lnTo>
                <a:lnTo>
                  <a:pt x="228016" y="9557"/>
                </a:lnTo>
                <a:lnTo>
                  <a:pt x="241043" y="14721"/>
                </a:lnTo>
                <a:lnTo>
                  <a:pt x="253525" y="20893"/>
                </a:lnTo>
                <a:lnTo>
                  <a:pt x="265412" y="28023"/>
                </a:lnTo>
                <a:lnTo>
                  <a:pt x="276655" y="36058"/>
                </a:lnTo>
                <a:lnTo>
                  <a:pt x="287205" y="44950"/>
                </a:lnTo>
                <a:lnTo>
                  <a:pt x="297011" y="54645"/>
                </a:lnTo>
                <a:lnTo>
                  <a:pt x="306024" y="65095"/>
                </a:lnTo>
                <a:lnTo>
                  <a:pt x="314195" y="76248"/>
                </a:lnTo>
                <a:lnTo>
                  <a:pt x="321473" y="88052"/>
                </a:lnTo>
                <a:lnTo>
                  <a:pt x="327810" y="100458"/>
                </a:lnTo>
                <a:lnTo>
                  <a:pt x="333155" y="113413"/>
                </a:lnTo>
                <a:lnTo>
                  <a:pt x="337459" y="126869"/>
                </a:lnTo>
                <a:lnTo>
                  <a:pt x="340673" y="140772"/>
                </a:lnTo>
                <a:lnTo>
                  <a:pt x="342747" y="155073"/>
                </a:lnTo>
                <a:lnTo>
                  <a:pt x="343632" y="169721"/>
                </a:lnTo>
                <a:lnTo>
                  <a:pt x="343662" y="172974"/>
                </a:lnTo>
                <a:lnTo>
                  <a:pt x="343045" y="187691"/>
                </a:lnTo>
                <a:lnTo>
                  <a:pt x="341227" y="202072"/>
                </a:lnTo>
                <a:lnTo>
                  <a:pt x="338259" y="216067"/>
                </a:lnTo>
                <a:lnTo>
                  <a:pt x="334189" y="229625"/>
                </a:lnTo>
                <a:lnTo>
                  <a:pt x="329068" y="242695"/>
                </a:lnTo>
                <a:lnTo>
                  <a:pt x="322944" y="255225"/>
                </a:lnTo>
                <a:lnTo>
                  <a:pt x="315868" y="267166"/>
                </a:lnTo>
                <a:lnTo>
                  <a:pt x="307889" y="278466"/>
                </a:lnTo>
                <a:lnTo>
                  <a:pt x="299056" y="289074"/>
                </a:lnTo>
                <a:lnTo>
                  <a:pt x="289420" y="298939"/>
                </a:lnTo>
                <a:lnTo>
                  <a:pt x="279029" y="308011"/>
                </a:lnTo>
                <a:lnTo>
                  <a:pt x="267934" y="316239"/>
                </a:lnTo>
                <a:lnTo>
                  <a:pt x="256183" y="323571"/>
                </a:lnTo>
                <a:lnTo>
                  <a:pt x="243827" y="329958"/>
                </a:lnTo>
                <a:lnTo>
                  <a:pt x="230916" y="335347"/>
                </a:lnTo>
                <a:lnTo>
                  <a:pt x="217497" y="339688"/>
                </a:lnTo>
                <a:lnTo>
                  <a:pt x="203623" y="342931"/>
                </a:lnTo>
                <a:lnTo>
                  <a:pt x="189341" y="345025"/>
                </a:lnTo>
                <a:lnTo>
                  <a:pt x="174701" y="345917"/>
                </a:lnTo>
                <a:lnTo>
                  <a:pt x="171450" y="345948"/>
                </a:lnTo>
                <a:lnTo>
                  <a:pt x="156819" y="345322"/>
                </a:lnTo>
                <a:lnTo>
                  <a:pt x="142526" y="343480"/>
                </a:lnTo>
                <a:lnTo>
                  <a:pt x="128619" y="340472"/>
                </a:lnTo>
                <a:lnTo>
                  <a:pt x="115150" y="336349"/>
                </a:lnTo>
                <a:lnTo>
                  <a:pt x="102170" y="331163"/>
                </a:lnTo>
                <a:lnTo>
                  <a:pt x="89728" y="324966"/>
                </a:lnTo>
                <a:lnTo>
                  <a:pt x="77875" y="317807"/>
                </a:lnTo>
                <a:lnTo>
                  <a:pt x="66662" y="309739"/>
                </a:lnTo>
                <a:lnTo>
                  <a:pt x="56140" y="300813"/>
                </a:lnTo>
                <a:lnTo>
                  <a:pt x="46359" y="291079"/>
                </a:lnTo>
                <a:lnTo>
                  <a:pt x="37370" y="280590"/>
                </a:lnTo>
                <a:lnTo>
                  <a:pt x="29222" y="269395"/>
                </a:lnTo>
                <a:lnTo>
                  <a:pt x="21968" y="257547"/>
                </a:lnTo>
                <a:lnTo>
                  <a:pt x="15656" y="245097"/>
                </a:lnTo>
                <a:lnTo>
                  <a:pt x="10339" y="232096"/>
                </a:lnTo>
                <a:lnTo>
                  <a:pt x="6066" y="218595"/>
                </a:lnTo>
                <a:lnTo>
                  <a:pt x="2888" y="204646"/>
                </a:lnTo>
                <a:lnTo>
                  <a:pt x="855" y="190299"/>
                </a:lnTo>
                <a:lnTo>
                  <a:pt x="19" y="175605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275832" y="4415789"/>
            <a:ext cx="222503" cy="395478"/>
          </a:xfrm>
          <a:custGeom>
            <a:avLst/>
            <a:gdLst/>
            <a:ahLst/>
            <a:cxnLst/>
            <a:rect l="l" t="t" r="r" b="b"/>
            <a:pathLst>
              <a:path w="222503" h="395477">
                <a:moveTo>
                  <a:pt x="222503" y="0"/>
                </a:moveTo>
                <a:lnTo>
                  <a:pt x="0" y="395478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791706" y="4837175"/>
            <a:ext cx="343662" cy="345186"/>
          </a:xfrm>
          <a:custGeom>
            <a:avLst/>
            <a:gdLst/>
            <a:ahLst/>
            <a:cxnLst/>
            <a:rect l="l" t="t" r="r" b="b"/>
            <a:pathLst>
              <a:path w="343661" h="345186">
                <a:moveTo>
                  <a:pt x="0" y="172212"/>
                </a:moveTo>
                <a:lnTo>
                  <a:pt x="619" y="157468"/>
                </a:lnTo>
                <a:lnTo>
                  <a:pt x="2444" y="143073"/>
                </a:lnTo>
                <a:lnTo>
                  <a:pt x="5425" y="129076"/>
                </a:lnTo>
                <a:lnTo>
                  <a:pt x="9512" y="115528"/>
                </a:lnTo>
                <a:lnTo>
                  <a:pt x="14655" y="102477"/>
                </a:lnTo>
                <a:lnTo>
                  <a:pt x="20805" y="89974"/>
                </a:lnTo>
                <a:lnTo>
                  <a:pt x="27910" y="78069"/>
                </a:lnTo>
                <a:lnTo>
                  <a:pt x="35921" y="66813"/>
                </a:lnTo>
                <a:lnTo>
                  <a:pt x="44789" y="56253"/>
                </a:lnTo>
                <a:lnTo>
                  <a:pt x="54463" y="46442"/>
                </a:lnTo>
                <a:lnTo>
                  <a:pt x="64894" y="37428"/>
                </a:lnTo>
                <a:lnTo>
                  <a:pt x="76031" y="29261"/>
                </a:lnTo>
                <a:lnTo>
                  <a:pt x="87825" y="21992"/>
                </a:lnTo>
                <a:lnTo>
                  <a:pt x="100226" y="15670"/>
                </a:lnTo>
                <a:lnTo>
                  <a:pt x="113183" y="10346"/>
                </a:lnTo>
                <a:lnTo>
                  <a:pt x="126648" y="6069"/>
                </a:lnTo>
                <a:lnTo>
                  <a:pt x="140569" y="2889"/>
                </a:lnTo>
                <a:lnTo>
                  <a:pt x="154897" y="855"/>
                </a:lnTo>
                <a:lnTo>
                  <a:pt x="169583" y="19"/>
                </a:lnTo>
                <a:lnTo>
                  <a:pt x="172212" y="0"/>
                </a:lnTo>
                <a:lnTo>
                  <a:pt x="186874" y="622"/>
                </a:lnTo>
                <a:lnTo>
                  <a:pt x="201198" y="2455"/>
                </a:lnTo>
                <a:lnTo>
                  <a:pt x="215133" y="5449"/>
                </a:lnTo>
                <a:lnTo>
                  <a:pt x="228628" y="9553"/>
                </a:lnTo>
                <a:lnTo>
                  <a:pt x="241633" y="14718"/>
                </a:lnTo>
                <a:lnTo>
                  <a:pt x="254095" y="20893"/>
                </a:lnTo>
                <a:lnTo>
                  <a:pt x="265965" y="28027"/>
                </a:lnTo>
                <a:lnTo>
                  <a:pt x="277192" y="36071"/>
                </a:lnTo>
                <a:lnTo>
                  <a:pt x="287724" y="44974"/>
                </a:lnTo>
                <a:lnTo>
                  <a:pt x="297511" y="54686"/>
                </a:lnTo>
                <a:lnTo>
                  <a:pt x="306501" y="65157"/>
                </a:lnTo>
                <a:lnTo>
                  <a:pt x="314644" y="76337"/>
                </a:lnTo>
                <a:lnTo>
                  <a:pt x="321889" y="88174"/>
                </a:lnTo>
                <a:lnTo>
                  <a:pt x="328186" y="100620"/>
                </a:lnTo>
                <a:lnTo>
                  <a:pt x="333482" y="113623"/>
                </a:lnTo>
                <a:lnTo>
                  <a:pt x="337727" y="127133"/>
                </a:lnTo>
                <a:lnTo>
                  <a:pt x="340871" y="141101"/>
                </a:lnTo>
                <a:lnTo>
                  <a:pt x="342862" y="155476"/>
                </a:lnTo>
                <a:lnTo>
                  <a:pt x="343650" y="170208"/>
                </a:lnTo>
                <a:lnTo>
                  <a:pt x="343662" y="172212"/>
                </a:lnTo>
                <a:lnTo>
                  <a:pt x="343042" y="186961"/>
                </a:lnTo>
                <a:lnTo>
                  <a:pt x="341218" y="201373"/>
                </a:lnTo>
                <a:lnTo>
                  <a:pt x="338239" y="215396"/>
                </a:lnTo>
                <a:lnTo>
                  <a:pt x="334156" y="228981"/>
                </a:lnTo>
                <a:lnTo>
                  <a:pt x="329019" y="242074"/>
                </a:lnTo>
                <a:lnTo>
                  <a:pt x="322880" y="254625"/>
                </a:lnTo>
                <a:lnTo>
                  <a:pt x="315789" y="266583"/>
                </a:lnTo>
                <a:lnTo>
                  <a:pt x="307796" y="277897"/>
                </a:lnTo>
                <a:lnTo>
                  <a:pt x="298951" y="288515"/>
                </a:lnTo>
                <a:lnTo>
                  <a:pt x="289307" y="298386"/>
                </a:lnTo>
                <a:lnTo>
                  <a:pt x="278912" y="307459"/>
                </a:lnTo>
                <a:lnTo>
                  <a:pt x="267818" y="315683"/>
                </a:lnTo>
                <a:lnTo>
                  <a:pt x="256075" y="323006"/>
                </a:lnTo>
                <a:lnTo>
                  <a:pt x="243733" y="329377"/>
                </a:lnTo>
                <a:lnTo>
                  <a:pt x="230844" y="334746"/>
                </a:lnTo>
                <a:lnTo>
                  <a:pt x="217458" y="339060"/>
                </a:lnTo>
                <a:lnTo>
                  <a:pt x="203625" y="342269"/>
                </a:lnTo>
                <a:lnTo>
                  <a:pt x="189396" y="344321"/>
                </a:lnTo>
                <a:lnTo>
                  <a:pt x="174822" y="345166"/>
                </a:lnTo>
                <a:lnTo>
                  <a:pt x="172212" y="345186"/>
                </a:lnTo>
                <a:lnTo>
                  <a:pt x="157500" y="344563"/>
                </a:lnTo>
                <a:lnTo>
                  <a:pt x="143136" y="342728"/>
                </a:lnTo>
                <a:lnTo>
                  <a:pt x="129168" y="339733"/>
                </a:lnTo>
                <a:lnTo>
                  <a:pt x="115645" y="335628"/>
                </a:lnTo>
                <a:lnTo>
                  <a:pt x="102618" y="330464"/>
                </a:lnTo>
                <a:lnTo>
                  <a:pt x="90136" y="324292"/>
                </a:lnTo>
                <a:lnTo>
                  <a:pt x="78249" y="317162"/>
                </a:lnTo>
                <a:lnTo>
                  <a:pt x="67006" y="309127"/>
                </a:lnTo>
                <a:lnTo>
                  <a:pt x="56456" y="300235"/>
                </a:lnTo>
                <a:lnTo>
                  <a:pt x="46650" y="290540"/>
                </a:lnTo>
                <a:lnTo>
                  <a:pt x="37637" y="280090"/>
                </a:lnTo>
                <a:lnTo>
                  <a:pt x="29466" y="268937"/>
                </a:lnTo>
                <a:lnTo>
                  <a:pt x="22188" y="257133"/>
                </a:lnTo>
                <a:lnTo>
                  <a:pt x="15851" y="244727"/>
                </a:lnTo>
                <a:lnTo>
                  <a:pt x="10506" y="231772"/>
                </a:lnTo>
                <a:lnTo>
                  <a:pt x="6202" y="218316"/>
                </a:lnTo>
                <a:lnTo>
                  <a:pt x="2988" y="204413"/>
                </a:lnTo>
                <a:lnTo>
                  <a:pt x="914" y="190112"/>
                </a:lnTo>
                <a:lnTo>
                  <a:pt x="29" y="175464"/>
                </a:lnTo>
                <a:lnTo>
                  <a:pt x="0" y="172212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702552" y="4444745"/>
            <a:ext cx="261366" cy="392430"/>
          </a:xfrm>
          <a:custGeom>
            <a:avLst/>
            <a:gdLst/>
            <a:ahLst/>
            <a:cxnLst/>
            <a:rect l="l" t="t" r="r" b="b"/>
            <a:pathLst>
              <a:path w="261366" h="392429">
                <a:moveTo>
                  <a:pt x="0" y="0"/>
                </a:moveTo>
                <a:lnTo>
                  <a:pt x="261366" y="392430"/>
                </a:lnTo>
              </a:path>
            </a:pathLst>
          </a:custGeom>
          <a:ln w="143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009138" y="5106162"/>
            <a:ext cx="151637" cy="396240"/>
          </a:xfrm>
          <a:custGeom>
            <a:avLst/>
            <a:gdLst/>
            <a:ahLst/>
            <a:cxnLst/>
            <a:rect l="l" t="t" r="r" b="b"/>
            <a:pathLst>
              <a:path w="151637" h="396239">
                <a:moveTo>
                  <a:pt x="151637" y="0"/>
                </a:moveTo>
                <a:lnTo>
                  <a:pt x="0" y="396240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4334256" y="5106162"/>
            <a:ext cx="136398" cy="396240"/>
          </a:xfrm>
          <a:custGeom>
            <a:avLst/>
            <a:gdLst/>
            <a:ahLst/>
            <a:cxnLst/>
            <a:rect l="l" t="t" r="r" b="b"/>
            <a:pathLst>
              <a:path w="136398" h="396239">
                <a:moveTo>
                  <a:pt x="0" y="0"/>
                </a:moveTo>
                <a:lnTo>
                  <a:pt x="136398" y="396240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751582" y="4811268"/>
            <a:ext cx="172212" cy="172974"/>
          </a:xfrm>
          <a:custGeom>
            <a:avLst/>
            <a:gdLst/>
            <a:ahLst/>
            <a:cxnLst/>
            <a:rect l="l" t="t" r="r" b="b"/>
            <a:pathLst>
              <a:path w="172212" h="172974">
                <a:moveTo>
                  <a:pt x="0" y="0"/>
                </a:moveTo>
                <a:lnTo>
                  <a:pt x="0" y="172974"/>
                </a:lnTo>
                <a:lnTo>
                  <a:pt x="172212" y="172974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805940" y="5106162"/>
            <a:ext cx="222503" cy="396240"/>
          </a:xfrm>
          <a:custGeom>
            <a:avLst/>
            <a:gdLst/>
            <a:ahLst/>
            <a:cxnLst/>
            <a:rect l="l" t="t" r="r" b="b"/>
            <a:pathLst>
              <a:path w="222503" h="396239">
                <a:moveTo>
                  <a:pt x="222503" y="0"/>
                </a:moveTo>
                <a:lnTo>
                  <a:pt x="0" y="396240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271522" y="5106162"/>
            <a:ext cx="221742" cy="396240"/>
          </a:xfrm>
          <a:custGeom>
            <a:avLst/>
            <a:gdLst/>
            <a:ahLst/>
            <a:cxnLst/>
            <a:rect l="l" t="t" r="r" b="b"/>
            <a:pathLst>
              <a:path w="221742" h="396239">
                <a:moveTo>
                  <a:pt x="0" y="0"/>
                </a:moveTo>
                <a:lnTo>
                  <a:pt x="221742" y="396240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407920" y="5502402"/>
            <a:ext cx="171450" cy="172212"/>
          </a:xfrm>
          <a:custGeom>
            <a:avLst/>
            <a:gdLst/>
            <a:ahLst/>
            <a:cxnLst/>
            <a:rect l="l" t="t" r="r" b="b"/>
            <a:pathLst>
              <a:path w="171450" h="172212">
                <a:moveTo>
                  <a:pt x="0" y="0"/>
                </a:moveTo>
                <a:lnTo>
                  <a:pt x="0" y="172212"/>
                </a:lnTo>
                <a:lnTo>
                  <a:pt x="171450" y="172212"/>
                </a:lnTo>
                <a:lnTo>
                  <a:pt x="171450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719834" y="5502402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0" y="0"/>
                </a:move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3525012" y="5502402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0" y="0"/>
                </a:move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3403854" y="5106162"/>
            <a:ext cx="207264" cy="396240"/>
          </a:xfrm>
          <a:custGeom>
            <a:avLst/>
            <a:gdLst/>
            <a:ahLst/>
            <a:cxnLst/>
            <a:rect l="l" t="t" r="r" b="b"/>
            <a:pathLst>
              <a:path w="207263" h="396239">
                <a:moveTo>
                  <a:pt x="0" y="0"/>
                </a:moveTo>
                <a:lnTo>
                  <a:pt x="207264" y="396240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4040886" y="5106162"/>
            <a:ext cx="50291" cy="396240"/>
          </a:xfrm>
          <a:custGeom>
            <a:avLst/>
            <a:gdLst/>
            <a:ahLst/>
            <a:cxnLst/>
            <a:rect l="l" t="t" r="r" b="b"/>
            <a:pathLst>
              <a:path w="50291" h="396239">
                <a:moveTo>
                  <a:pt x="50291" y="0"/>
                </a:moveTo>
                <a:lnTo>
                  <a:pt x="0" y="396240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4384548" y="5502402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0" y="0"/>
                </a:move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6791706" y="5131308"/>
            <a:ext cx="50291" cy="383286"/>
          </a:xfrm>
          <a:custGeom>
            <a:avLst/>
            <a:gdLst/>
            <a:ahLst/>
            <a:cxnLst/>
            <a:rect l="l" t="t" r="r" b="b"/>
            <a:pathLst>
              <a:path w="50292" h="383286">
                <a:moveTo>
                  <a:pt x="50292" y="0"/>
                </a:moveTo>
                <a:lnTo>
                  <a:pt x="0" y="383286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973318" y="5502401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0" y="0"/>
                </a:move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7307580" y="5502401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1" h="172212">
                <a:moveTo>
                  <a:pt x="0" y="0"/>
                </a:move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7085076" y="5131308"/>
            <a:ext cx="308610" cy="371094"/>
          </a:xfrm>
          <a:custGeom>
            <a:avLst/>
            <a:gdLst/>
            <a:ahLst/>
            <a:cxnLst/>
            <a:rect l="l" t="t" r="r" b="b"/>
            <a:pathLst>
              <a:path w="308609" h="371094">
                <a:moveTo>
                  <a:pt x="0" y="0"/>
                </a:moveTo>
                <a:lnTo>
                  <a:pt x="308610" y="371094"/>
                </a:lnTo>
              </a:path>
            </a:pathLst>
          </a:custGeom>
          <a:ln w="143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923794" y="5502402"/>
            <a:ext cx="171450" cy="172212"/>
          </a:xfrm>
          <a:custGeom>
            <a:avLst/>
            <a:gdLst/>
            <a:ahLst/>
            <a:cxnLst/>
            <a:rect l="l" t="t" r="r" b="b"/>
            <a:pathLst>
              <a:path w="171450" h="172212">
                <a:moveTo>
                  <a:pt x="0" y="0"/>
                </a:moveTo>
                <a:lnTo>
                  <a:pt x="0" y="172212"/>
                </a:lnTo>
                <a:lnTo>
                  <a:pt x="171450" y="172212"/>
                </a:lnTo>
                <a:lnTo>
                  <a:pt x="171450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6059424" y="5106161"/>
            <a:ext cx="95249" cy="396240"/>
          </a:xfrm>
          <a:custGeom>
            <a:avLst/>
            <a:gdLst/>
            <a:ahLst/>
            <a:cxnLst/>
            <a:rect l="l" t="t" r="r" b="b"/>
            <a:pathLst>
              <a:path w="95250" h="396239">
                <a:moveTo>
                  <a:pt x="95250" y="0"/>
                </a:moveTo>
                <a:lnTo>
                  <a:pt x="0" y="396240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6387084" y="5502401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0" y="0"/>
                </a:move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397752" y="5106161"/>
            <a:ext cx="75438" cy="396240"/>
          </a:xfrm>
          <a:custGeom>
            <a:avLst/>
            <a:gdLst/>
            <a:ahLst/>
            <a:cxnLst/>
            <a:rect l="l" t="t" r="r" b="b"/>
            <a:pathLst>
              <a:path w="75437" h="396239">
                <a:moveTo>
                  <a:pt x="0" y="0"/>
                </a:moveTo>
                <a:lnTo>
                  <a:pt x="75438" y="396240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366004" y="4415790"/>
            <a:ext cx="192786" cy="395478"/>
          </a:xfrm>
          <a:custGeom>
            <a:avLst/>
            <a:gdLst/>
            <a:ahLst/>
            <a:cxnLst/>
            <a:rect l="l" t="t" r="r" b="b"/>
            <a:pathLst>
              <a:path w="192786" h="395477">
                <a:moveTo>
                  <a:pt x="0" y="0"/>
                </a:moveTo>
                <a:lnTo>
                  <a:pt x="192786" y="395478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6705600" y="5514593"/>
            <a:ext cx="172212" cy="172974"/>
          </a:xfrm>
          <a:custGeom>
            <a:avLst/>
            <a:gdLst/>
            <a:ahLst/>
            <a:cxnLst/>
            <a:rect l="l" t="t" r="r" b="b"/>
            <a:pathLst>
              <a:path w="172211" h="172974">
                <a:moveTo>
                  <a:pt x="0" y="0"/>
                </a:moveTo>
                <a:lnTo>
                  <a:pt x="0" y="172974"/>
                </a:lnTo>
                <a:lnTo>
                  <a:pt x="172212" y="172974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583936" y="5342382"/>
            <a:ext cx="343662" cy="345186"/>
          </a:xfrm>
          <a:custGeom>
            <a:avLst/>
            <a:gdLst/>
            <a:ahLst/>
            <a:cxnLst/>
            <a:rect l="l" t="t" r="r" b="b"/>
            <a:pathLst>
              <a:path w="343662" h="345186">
                <a:moveTo>
                  <a:pt x="0" y="172212"/>
                </a:moveTo>
                <a:lnTo>
                  <a:pt x="622" y="157436"/>
                </a:lnTo>
                <a:lnTo>
                  <a:pt x="2454" y="143010"/>
                </a:lnTo>
                <a:lnTo>
                  <a:pt x="5446" y="128985"/>
                </a:lnTo>
                <a:lnTo>
                  <a:pt x="9546" y="115410"/>
                </a:lnTo>
                <a:lnTo>
                  <a:pt x="14705" y="102335"/>
                </a:lnTo>
                <a:lnTo>
                  <a:pt x="20869" y="89812"/>
                </a:lnTo>
                <a:lnTo>
                  <a:pt x="27990" y="77890"/>
                </a:lnTo>
                <a:lnTo>
                  <a:pt x="36015" y="66619"/>
                </a:lnTo>
                <a:lnTo>
                  <a:pt x="44895" y="56050"/>
                </a:lnTo>
                <a:lnTo>
                  <a:pt x="54578" y="46233"/>
                </a:lnTo>
                <a:lnTo>
                  <a:pt x="65013" y="37219"/>
                </a:lnTo>
                <a:lnTo>
                  <a:pt x="76149" y="29056"/>
                </a:lnTo>
                <a:lnTo>
                  <a:pt x="87935" y="21797"/>
                </a:lnTo>
                <a:lnTo>
                  <a:pt x="100321" y="15490"/>
                </a:lnTo>
                <a:lnTo>
                  <a:pt x="113256" y="10187"/>
                </a:lnTo>
                <a:lnTo>
                  <a:pt x="126688" y="5937"/>
                </a:lnTo>
                <a:lnTo>
                  <a:pt x="140567" y="2791"/>
                </a:lnTo>
                <a:lnTo>
                  <a:pt x="154842" y="799"/>
                </a:lnTo>
                <a:lnTo>
                  <a:pt x="169462" y="11"/>
                </a:lnTo>
                <a:lnTo>
                  <a:pt x="171450" y="0"/>
                </a:lnTo>
                <a:lnTo>
                  <a:pt x="186193" y="619"/>
                </a:lnTo>
                <a:lnTo>
                  <a:pt x="200588" y="2444"/>
                </a:lnTo>
                <a:lnTo>
                  <a:pt x="214585" y="5425"/>
                </a:lnTo>
                <a:lnTo>
                  <a:pt x="228133" y="9512"/>
                </a:lnTo>
                <a:lnTo>
                  <a:pt x="241184" y="14655"/>
                </a:lnTo>
                <a:lnTo>
                  <a:pt x="253687" y="20805"/>
                </a:lnTo>
                <a:lnTo>
                  <a:pt x="265592" y="27910"/>
                </a:lnTo>
                <a:lnTo>
                  <a:pt x="276848" y="35921"/>
                </a:lnTo>
                <a:lnTo>
                  <a:pt x="287408" y="44789"/>
                </a:lnTo>
                <a:lnTo>
                  <a:pt x="297219" y="54463"/>
                </a:lnTo>
                <a:lnTo>
                  <a:pt x="306233" y="64894"/>
                </a:lnTo>
                <a:lnTo>
                  <a:pt x="314400" y="76031"/>
                </a:lnTo>
                <a:lnTo>
                  <a:pt x="321669" y="87825"/>
                </a:lnTo>
                <a:lnTo>
                  <a:pt x="327991" y="100226"/>
                </a:lnTo>
                <a:lnTo>
                  <a:pt x="333315" y="113183"/>
                </a:lnTo>
                <a:lnTo>
                  <a:pt x="337592" y="126648"/>
                </a:lnTo>
                <a:lnTo>
                  <a:pt x="340772" y="140569"/>
                </a:lnTo>
                <a:lnTo>
                  <a:pt x="342806" y="154897"/>
                </a:lnTo>
                <a:lnTo>
                  <a:pt x="343642" y="169583"/>
                </a:lnTo>
                <a:lnTo>
                  <a:pt x="343662" y="172212"/>
                </a:lnTo>
                <a:lnTo>
                  <a:pt x="343045" y="186929"/>
                </a:lnTo>
                <a:lnTo>
                  <a:pt x="341227" y="201310"/>
                </a:lnTo>
                <a:lnTo>
                  <a:pt x="338259" y="215305"/>
                </a:lnTo>
                <a:lnTo>
                  <a:pt x="334189" y="228863"/>
                </a:lnTo>
                <a:lnTo>
                  <a:pt x="329068" y="241933"/>
                </a:lnTo>
                <a:lnTo>
                  <a:pt x="322944" y="254463"/>
                </a:lnTo>
                <a:lnTo>
                  <a:pt x="315868" y="266404"/>
                </a:lnTo>
                <a:lnTo>
                  <a:pt x="307889" y="277704"/>
                </a:lnTo>
                <a:lnTo>
                  <a:pt x="299056" y="288312"/>
                </a:lnTo>
                <a:lnTo>
                  <a:pt x="289420" y="298177"/>
                </a:lnTo>
                <a:lnTo>
                  <a:pt x="279029" y="307249"/>
                </a:lnTo>
                <a:lnTo>
                  <a:pt x="267934" y="315477"/>
                </a:lnTo>
                <a:lnTo>
                  <a:pt x="256183" y="322809"/>
                </a:lnTo>
                <a:lnTo>
                  <a:pt x="243827" y="329196"/>
                </a:lnTo>
                <a:lnTo>
                  <a:pt x="230916" y="334585"/>
                </a:lnTo>
                <a:lnTo>
                  <a:pt x="217497" y="338926"/>
                </a:lnTo>
                <a:lnTo>
                  <a:pt x="203623" y="342169"/>
                </a:lnTo>
                <a:lnTo>
                  <a:pt x="189341" y="344263"/>
                </a:lnTo>
                <a:lnTo>
                  <a:pt x="174701" y="345155"/>
                </a:lnTo>
                <a:lnTo>
                  <a:pt x="171450" y="345186"/>
                </a:lnTo>
                <a:lnTo>
                  <a:pt x="156819" y="344560"/>
                </a:lnTo>
                <a:lnTo>
                  <a:pt x="142526" y="342718"/>
                </a:lnTo>
                <a:lnTo>
                  <a:pt x="128619" y="339710"/>
                </a:lnTo>
                <a:lnTo>
                  <a:pt x="115150" y="335587"/>
                </a:lnTo>
                <a:lnTo>
                  <a:pt x="102170" y="330401"/>
                </a:lnTo>
                <a:lnTo>
                  <a:pt x="89728" y="324204"/>
                </a:lnTo>
                <a:lnTo>
                  <a:pt x="77875" y="317045"/>
                </a:lnTo>
                <a:lnTo>
                  <a:pt x="66662" y="308977"/>
                </a:lnTo>
                <a:lnTo>
                  <a:pt x="56140" y="300051"/>
                </a:lnTo>
                <a:lnTo>
                  <a:pt x="46359" y="290317"/>
                </a:lnTo>
                <a:lnTo>
                  <a:pt x="37370" y="279828"/>
                </a:lnTo>
                <a:lnTo>
                  <a:pt x="29222" y="268633"/>
                </a:lnTo>
                <a:lnTo>
                  <a:pt x="21968" y="256785"/>
                </a:lnTo>
                <a:lnTo>
                  <a:pt x="15656" y="244335"/>
                </a:lnTo>
                <a:lnTo>
                  <a:pt x="10339" y="231334"/>
                </a:lnTo>
                <a:lnTo>
                  <a:pt x="6066" y="217833"/>
                </a:lnTo>
                <a:lnTo>
                  <a:pt x="2888" y="203884"/>
                </a:lnTo>
                <a:lnTo>
                  <a:pt x="855" y="189537"/>
                </a:lnTo>
                <a:lnTo>
                  <a:pt x="19" y="174843"/>
                </a:lnTo>
                <a:lnTo>
                  <a:pt x="0" y="172212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5502402" y="5872734"/>
            <a:ext cx="171450" cy="172212"/>
          </a:xfrm>
          <a:custGeom>
            <a:avLst/>
            <a:gdLst/>
            <a:ahLst/>
            <a:cxnLst/>
            <a:rect l="l" t="t" r="r" b="b"/>
            <a:pathLst>
              <a:path w="171450" h="172212">
                <a:moveTo>
                  <a:pt x="0" y="0"/>
                </a:moveTo>
                <a:lnTo>
                  <a:pt x="0" y="172212"/>
                </a:lnTo>
                <a:lnTo>
                  <a:pt x="171450" y="172212"/>
                </a:lnTo>
                <a:lnTo>
                  <a:pt x="171450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5588508" y="5636514"/>
            <a:ext cx="45719" cy="236220"/>
          </a:xfrm>
          <a:custGeom>
            <a:avLst/>
            <a:gdLst/>
            <a:ahLst/>
            <a:cxnLst/>
            <a:rect l="l" t="t" r="r" b="b"/>
            <a:pathLst>
              <a:path w="45720" h="236220">
                <a:moveTo>
                  <a:pt x="45720" y="0"/>
                </a:moveTo>
                <a:lnTo>
                  <a:pt x="0" y="236220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5679948" y="5106162"/>
            <a:ext cx="75438" cy="236220"/>
          </a:xfrm>
          <a:custGeom>
            <a:avLst/>
            <a:gdLst/>
            <a:ahLst/>
            <a:cxnLst/>
            <a:rect l="l" t="t" r="r" b="b"/>
            <a:pathLst>
              <a:path w="75437" h="236220">
                <a:moveTo>
                  <a:pt x="0" y="0"/>
                </a:moveTo>
                <a:lnTo>
                  <a:pt x="75438" y="236220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5244084" y="5106162"/>
            <a:ext cx="192785" cy="236220"/>
          </a:xfrm>
          <a:custGeom>
            <a:avLst/>
            <a:gdLst/>
            <a:ahLst/>
            <a:cxnLst/>
            <a:rect l="l" t="t" r="r" b="b"/>
            <a:pathLst>
              <a:path w="192786" h="236220">
                <a:moveTo>
                  <a:pt x="192786" y="0"/>
                </a:moveTo>
                <a:lnTo>
                  <a:pt x="0" y="236220"/>
                </a:lnTo>
              </a:path>
            </a:pathLst>
          </a:custGeom>
          <a:ln w="143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5072634" y="5342382"/>
            <a:ext cx="343662" cy="345186"/>
          </a:xfrm>
          <a:custGeom>
            <a:avLst/>
            <a:gdLst/>
            <a:ahLst/>
            <a:cxnLst/>
            <a:rect l="l" t="t" r="r" b="b"/>
            <a:pathLst>
              <a:path w="343662" h="345186">
                <a:moveTo>
                  <a:pt x="0" y="172212"/>
                </a:moveTo>
                <a:lnTo>
                  <a:pt x="855" y="189537"/>
                </a:lnTo>
                <a:lnTo>
                  <a:pt x="2888" y="203884"/>
                </a:lnTo>
                <a:lnTo>
                  <a:pt x="6066" y="217833"/>
                </a:lnTo>
                <a:lnTo>
                  <a:pt x="10339" y="231334"/>
                </a:lnTo>
                <a:lnTo>
                  <a:pt x="15656" y="244335"/>
                </a:lnTo>
                <a:lnTo>
                  <a:pt x="21968" y="256785"/>
                </a:lnTo>
                <a:lnTo>
                  <a:pt x="29222" y="268633"/>
                </a:lnTo>
                <a:lnTo>
                  <a:pt x="37370" y="279828"/>
                </a:lnTo>
                <a:lnTo>
                  <a:pt x="46359" y="290317"/>
                </a:lnTo>
                <a:lnTo>
                  <a:pt x="56140" y="300051"/>
                </a:lnTo>
                <a:lnTo>
                  <a:pt x="66662" y="308977"/>
                </a:lnTo>
                <a:lnTo>
                  <a:pt x="77875" y="317045"/>
                </a:lnTo>
                <a:lnTo>
                  <a:pt x="89728" y="324204"/>
                </a:lnTo>
                <a:lnTo>
                  <a:pt x="102170" y="330401"/>
                </a:lnTo>
                <a:lnTo>
                  <a:pt x="115150" y="335587"/>
                </a:lnTo>
                <a:lnTo>
                  <a:pt x="128619" y="339710"/>
                </a:lnTo>
                <a:lnTo>
                  <a:pt x="142526" y="342718"/>
                </a:lnTo>
                <a:lnTo>
                  <a:pt x="156819" y="344560"/>
                </a:lnTo>
                <a:lnTo>
                  <a:pt x="171450" y="345186"/>
                </a:lnTo>
                <a:lnTo>
                  <a:pt x="174701" y="345155"/>
                </a:lnTo>
                <a:lnTo>
                  <a:pt x="189341" y="344263"/>
                </a:lnTo>
                <a:lnTo>
                  <a:pt x="203623" y="342169"/>
                </a:lnTo>
                <a:lnTo>
                  <a:pt x="217497" y="338926"/>
                </a:lnTo>
                <a:lnTo>
                  <a:pt x="230916" y="334585"/>
                </a:lnTo>
                <a:lnTo>
                  <a:pt x="243827" y="329196"/>
                </a:lnTo>
                <a:lnTo>
                  <a:pt x="256183" y="322809"/>
                </a:lnTo>
                <a:lnTo>
                  <a:pt x="267934" y="315477"/>
                </a:lnTo>
                <a:lnTo>
                  <a:pt x="279029" y="307249"/>
                </a:lnTo>
                <a:lnTo>
                  <a:pt x="289420" y="298177"/>
                </a:lnTo>
                <a:lnTo>
                  <a:pt x="299056" y="288312"/>
                </a:lnTo>
                <a:lnTo>
                  <a:pt x="307889" y="277704"/>
                </a:lnTo>
                <a:lnTo>
                  <a:pt x="315868" y="266404"/>
                </a:lnTo>
                <a:lnTo>
                  <a:pt x="322944" y="254463"/>
                </a:lnTo>
                <a:lnTo>
                  <a:pt x="329068" y="241933"/>
                </a:lnTo>
                <a:lnTo>
                  <a:pt x="334189" y="228863"/>
                </a:lnTo>
                <a:lnTo>
                  <a:pt x="338259" y="215305"/>
                </a:lnTo>
                <a:lnTo>
                  <a:pt x="341227" y="201310"/>
                </a:lnTo>
                <a:lnTo>
                  <a:pt x="343045" y="186929"/>
                </a:lnTo>
                <a:lnTo>
                  <a:pt x="343662" y="172212"/>
                </a:lnTo>
                <a:lnTo>
                  <a:pt x="343642" y="169583"/>
                </a:lnTo>
                <a:lnTo>
                  <a:pt x="342806" y="154897"/>
                </a:lnTo>
                <a:lnTo>
                  <a:pt x="340772" y="140569"/>
                </a:lnTo>
                <a:lnTo>
                  <a:pt x="337592" y="126648"/>
                </a:lnTo>
                <a:lnTo>
                  <a:pt x="333315" y="113183"/>
                </a:lnTo>
                <a:lnTo>
                  <a:pt x="327991" y="100226"/>
                </a:lnTo>
                <a:lnTo>
                  <a:pt x="321669" y="87825"/>
                </a:lnTo>
                <a:lnTo>
                  <a:pt x="314400" y="76031"/>
                </a:lnTo>
                <a:lnTo>
                  <a:pt x="306233" y="64894"/>
                </a:lnTo>
                <a:lnTo>
                  <a:pt x="297219" y="54463"/>
                </a:lnTo>
                <a:lnTo>
                  <a:pt x="287408" y="44789"/>
                </a:lnTo>
                <a:lnTo>
                  <a:pt x="276848" y="35921"/>
                </a:lnTo>
                <a:lnTo>
                  <a:pt x="265592" y="27910"/>
                </a:lnTo>
                <a:lnTo>
                  <a:pt x="253687" y="20805"/>
                </a:lnTo>
                <a:lnTo>
                  <a:pt x="241184" y="14655"/>
                </a:lnTo>
                <a:lnTo>
                  <a:pt x="228133" y="9512"/>
                </a:lnTo>
                <a:lnTo>
                  <a:pt x="214585" y="5425"/>
                </a:lnTo>
                <a:lnTo>
                  <a:pt x="200588" y="2444"/>
                </a:lnTo>
                <a:lnTo>
                  <a:pt x="186193" y="619"/>
                </a:lnTo>
                <a:lnTo>
                  <a:pt x="171450" y="0"/>
                </a:lnTo>
                <a:lnTo>
                  <a:pt x="169462" y="11"/>
                </a:lnTo>
                <a:lnTo>
                  <a:pt x="154842" y="799"/>
                </a:lnTo>
                <a:lnTo>
                  <a:pt x="140567" y="2791"/>
                </a:lnTo>
                <a:lnTo>
                  <a:pt x="126688" y="5937"/>
                </a:lnTo>
                <a:lnTo>
                  <a:pt x="113256" y="10187"/>
                </a:lnTo>
                <a:lnTo>
                  <a:pt x="100321" y="15490"/>
                </a:lnTo>
                <a:lnTo>
                  <a:pt x="87935" y="21797"/>
                </a:lnTo>
                <a:lnTo>
                  <a:pt x="76149" y="29056"/>
                </a:lnTo>
                <a:lnTo>
                  <a:pt x="65013" y="37219"/>
                </a:lnTo>
                <a:lnTo>
                  <a:pt x="54578" y="46233"/>
                </a:lnTo>
                <a:lnTo>
                  <a:pt x="44895" y="56050"/>
                </a:lnTo>
                <a:lnTo>
                  <a:pt x="36015" y="66619"/>
                </a:lnTo>
                <a:lnTo>
                  <a:pt x="27990" y="77890"/>
                </a:lnTo>
                <a:lnTo>
                  <a:pt x="20869" y="89812"/>
                </a:lnTo>
                <a:lnTo>
                  <a:pt x="14705" y="102335"/>
                </a:lnTo>
                <a:lnTo>
                  <a:pt x="9546" y="115410"/>
                </a:lnTo>
                <a:lnTo>
                  <a:pt x="5446" y="128985"/>
                </a:lnTo>
                <a:lnTo>
                  <a:pt x="2454" y="143010"/>
                </a:lnTo>
                <a:lnTo>
                  <a:pt x="622" y="157436"/>
                </a:lnTo>
                <a:lnTo>
                  <a:pt x="0" y="17221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5072634" y="5342382"/>
            <a:ext cx="343662" cy="345186"/>
          </a:xfrm>
          <a:custGeom>
            <a:avLst/>
            <a:gdLst/>
            <a:ahLst/>
            <a:cxnLst/>
            <a:rect l="l" t="t" r="r" b="b"/>
            <a:pathLst>
              <a:path w="343662" h="345186">
                <a:moveTo>
                  <a:pt x="0" y="172212"/>
                </a:moveTo>
                <a:lnTo>
                  <a:pt x="622" y="157436"/>
                </a:lnTo>
                <a:lnTo>
                  <a:pt x="2454" y="143010"/>
                </a:lnTo>
                <a:lnTo>
                  <a:pt x="5446" y="128985"/>
                </a:lnTo>
                <a:lnTo>
                  <a:pt x="9546" y="115410"/>
                </a:lnTo>
                <a:lnTo>
                  <a:pt x="14705" y="102335"/>
                </a:lnTo>
                <a:lnTo>
                  <a:pt x="20869" y="89812"/>
                </a:lnTo>
                <a:lnTo>
                  <a:pt x="27990" y="77890"/>
                </a:lnTo>
                <a:lnTo>
                  <a:pt x="36015" y="66619"/>
                </a:lnTo>
                <a:lnTo>
                  <a:pt x="44895" y="56050"/>
                </a:lnTo>
                <a:lnTo>
                  <a:pt x="54578" y="46233"/>
                </a:lnTo>
                <a:lnTo>
                  <a:pt x="65013" y="37219"/>
                </a:lnTo>
                <a:lnTo>
                  <a:pt x="76149" y="29056"/>
                </a:lnTo>
                <a:lnTo>
                  <a:pt x="87935" y="21797"/>
                </a:lnTo>
                <a:lnTo>
                  <a:pt x="100321" y="15490"/>
                </a:lnTo>
                <a:lnTo>
                  <a:pt x="113256" y="10187"/>
                </a:lnTo>
                <a:lnTo>
                  <a:pt x="126688" y="5937"/>
                </a:lnTo>
                <a:lnTo>
                  <a:pt x="140567" y="2791"/>
                </a:lnTo>
                <a:lnTo>
                  <a:pt x="154842" y="799"/>
                </a:lnTo>
                <a:lnTo>
                  <a:pt x="169462" y="11"/>
                </a:lnTo>
                <a:lnTo>
                  <a:pt x="171450" y="0"/>
                </a:lnTo>
                <a:lnTo>
                  <a:pt x="186193" y="619"/>
                </a:lnTo>
                <a:lnTo>
                  <a:pt x="200588" y="2444"/>
                </a:lnTo>
                <a:lnTo>
                  <a:pt x="214585" y="5425"/>
                </a:lnTo>
                <a:lnTo>
                  <a:pt x="228133" y="9512"/>
                </a:lnTo>
                <a:lnTo>
                  <a:pt x="241184" y="14655"/>
                </a:lnTo>
                <a:lnTo>
                  <a:pt x="253687" y="20805"/>
                </a:lnTo>
                <a:lnTo>
                  <a:pt x="265592" y="27910"/>
                </a:lnTo>
                <a:lnTo>
                  <a:pt x="276848" y="35921"/>
                </a:lnTo>
                <a:lnTo>
                  <a:pt x="287408" y="44789"/>
                </a:lnTo>
                <a:lnTo>
                  <a:pt x="297219" y="54463"/>
                </a:lnTo>
                <a:lnTo>
                  <a:pt x="306233" y="64894"/>
                </a:lnTo>
                <a:lnTo>
                  <a:pt x="314400" y="76031"/>
                </a:lnTo>
                <a:lnTo>
                  <a:pt x="321669" y="87825"/>
                </a:lnTo>
                <a:lnTo>
                  <a:pt x="327991" y="100226"/>
                </a:lnTo>
                <a:lnTo>
                  <a:pt x="333315" y="113183"/>
                </a:lnTo>
                <a:lnTo>
                  <a:pt x="337592" y="126648"/>
                </a:lnTo>
                <a:lnTo>
                  <a:pt x="340772" y="140569"/>
                </a:lnTo>
                <a:lnTo>
                  <a:pt x="342806" y="154897"/>
                </a:lnTo>
                <a:lnTo>
                  <a:pt x="343642" y="169583"/>
                </a:lnTo>
                <a:lnTo>
                  <a:pt x="343662" y="172212"/>
                </a:lnTo>
                <a:lnTo>
                  <a:pt x="343045" y="186929"/>
                </a:lnTo>
                <a:lnTo>
                  <a:pt x="341227" y="201310"/>
                </a:lnTo>
                <a:lnTo>
                  <a:pt x="338259" y="215305"/>
                </a:lnTo>
                <a:lnTo>
                  <a:pt x="334189" y="228863"/>
                </a:lnTo>
                <a:lnTo>
                  <a:pt x="329068" y="241933"/>
                </a:lnTo>
                <a:lnTo>
                  <a:pt x="322944" y="254463"/>
                </a:lnTo>
                <a:lnTo>
                  <a:pt x="315868" y="266404"/>
                </a:lnTo>
                <a:lnTo>
                  <a:pt x="307889" y="277704"/>
                </a:lnTo>
                <a:lnTo>
                  <a:pt x="299056" y="288312"/>
                </a:lnTo>
                <a:lnTo>
                  <a:pt x="289420" y="298177"/>
                </a:lnTo>
                <a:lnTo>
                  <a:pt x="279029" y="307249"/>
                </a:lnTo>
                <a:lnTo>
                  <a:pt x="267934" y="315477"/>
                </a:lnTo>
                <a:lnTo>
                  <a:pt x="256183" y="322809"/>
                </a:lnTo>
                <a:lnTo>
                  <a:pt x="243827" y="329196"/>
                </a:lnTo>
                <a:lnTo>
                  <a:pt x="230916" y="334585"/>
                </a:lnTo>
                <a:lnTo>
                  <a:pt x="217497" y="338926"/>
                </a:lnTo>
                <a:lnTo>
                  <a:pt x="203623" y="342169"/>
                </a:lnTo>
                <a:lnTo>
                  <a:pt x="189341" y="344263"/>
                </a:lnTo>
                <a:lnTo>
                  <a:pt x="174701" y="345155"/>
                </a:lnTo>
                <a:lnTo>
                  <a:pt x="171450" y="345186"/>
                </a:lnTo>
                <a:lnTo>
                  <a:pt x="156819" y="344560"/>
                </a:lnTo>
                <a:lnTo>
                  <a:pt x="142526" y="342718"/>
                </a:lnTo>
                <a:lnTo>
                  <a:pt x="128619" y="339710"/>
                </a:lnTo>
                <a:lnTo>
                  <a:pt x="115150" y="335587"/>
                </a:lnTo>
                <a:lnTo>
                  <a:pt x="102170" y="330401"/>
                </a:lnTo>
                <a:lnTo>
                  <a:pt x="89728" y="324204"/>
                </a:lnTo>
                <a:lnTo>
                  <a:pt x="77875" y="317045"/>
                </a:lnTo>
                <a:lnTo>
                  <a:pt x="66662" y="308977"/>
                </a:lnTo>
                <a:lnTo>
                  <a:pt x="56140" y="300051"/>
                </a:lnTo>
                <a:lnTo>
                  <a:pt x="46359" y="290317"/>
                </a:lnTo>
                <a:lnTo>
                  <a:pt x="37370" y="279828"/>
                </a:lnTo>
                <a:lnTo>
                  <a:pt x="29222" y="268633"/>
                </a:lnTo>
                <a:lnTo>
                  <a:pt x="21968" y="256785"/>
                </a:lnTo>
                <a:lnTo>
                  <a:pt x="15656" y="244335"/>
                </a:lnTo>
                <a:lnTo>
                  <a:pt x="10339" y="231334"/>
                </a:lnTo>
                <a:lnTo>
                  <a:pt x="6066" y="217833"/>
                </a:lnTo>
                <a:lnTo>
                  <a:pt x="2888" y="203884"/>
                </a:lnTo>
                <a:lnTo>
                  <a:pt x="855" y="189537"/>
                </a:lnTo>
                <a:lnTo>
                  <a:pt x="19" y="174843"/>
                </a:lnTo>
                <a:lnTo>
                  <a:pt x="0" y="172212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5244084" y="5872734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0" y="0"/>
                </a:move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4900422" y="5872734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0" y="0"/>
                </a:move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4986528" y="5636514"/>
            <a:ext cx="136397" cy="236220"/>
          </a:xfrm>
          <a:custGeom>
            <a:avLst/>
            <a:gdLst/>
            <a:ahLst/>
            <a:cxnLst/>
            <a:rect l="l" t="t" r="r" b="b"/>
            <a:pathLst>
              <a:path w="136398" h="236220">
                <a:moveTo>
                  <a:pt x="136398" y="0"/>
                </a:moveTo>
                <a:lnTo>
                  <a:pt x="0" y="236220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5330190" y="5636514"/>
            <a:ext cx="35813" cy="236220"/>
          </a:xfrm>
          <a:custGeom>
            <a:avLst/>
            <a:gdLst/>
            <a:ahLst/>
            <a:cxnLst/>
            <a:rect l="l" t="t" r="r" b="b"/>
            <a:pathLst>
              <a:path w="35813" h="236220">
                <a:moveTo>
                  <a:pt x="35813" y="0"/>
                </a:moveTo>
                <a:lnTo>
                  <a:pt x="0" y="236220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54779" y="5502402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0" y="0"/>
                </a:move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5386578" y="4811268"/>
            <a:ext cx="343662" cy="345947"/>
          </a:xfrm>
          <a:custGeom>
            <a:avLst/>
            <a:gdLst/>
            <a:ahLst/>
            <a:cxnLst/>
            <a:rect l="l" t="t" r="r" b="b"/>
            <a:pathLst>
              <a:path w="343662" h="345948">
                <a:moveTo>
                  <a:pt x="0" y="172974"/>
                </a:moveTo>
                <a:lnTo>
                  <a:pt x="914" y="190874"/>
                </a:lnTo>
                <a:lnTo>
                  <a:pt x="2988" y="205175"/>
                </a:lnTo>
                <a:lnTo>
                  <a:pt x="6202" y="219078"/>
                </a:lnTo>
                <a:lnTo>
                  <a:pt x="10506" y="232534"/>
                </a:lnTo>
                <a:lnTo>
                  <a:pt x="15851" y="245489"/>
                </a:lnTo>
                <a:lnTo>
                  <a:pt x="22188" y="257895"/>
                </a:lnTo>
                <a:lnTo>
                  <a:pt x="29466" y="269699"/>
                </a:lnTo>
                <a:lnTo>
                  <a:pt x="37637" y="280852"/>
                </a:lnTo>
                <a:lnTo>
                  <a:pt x="46650" y="291302"/>
                </a:lnTo>
                <a:lnTo>
                  <a:pt x="56456" y="300997"/>
                </a:lnTo>
                <a:lnTo>
                  <a:pt x="67006" y="309889"/>
                </a:lnTo>
                <a:lnTo>
                  <a:pt x="78249" y="317924"/>
                </a:lnTo>
                <a:lnTo>
                  <a:pt x="90136" y="325054"/>
                </a:lnTo>
                <a:lnTo>
                  <a:pt x="102618" y="331226"/>
                </a:lnTo>
                <a:lnTo>
                  <a:pt x="115645" y="336390"/>
                </a:lnTo>
                <a:lnTo>
                  <a:pt x="129168" y="340495"/>
                </a:lnTo>
                <a:lnTo>
                  <a:pt x="143136" y="343490"/>
                </a:lnTo>
                <a:lnTo>
                  <a:pt x="157500" y="345325"/>
                </a:lnTo>
                <a:lnTo>
                  <a:pt x="172212" y="345948"/>
                </a:lnTo>
                <a:lnTo>
                  <a:pt x="174822" y="345928"/>
                </a:lnTo>
                <a:lnTo>
                  <a:pt x="189396" y="345083"/>
                </a:lnTo>
                <a:lnTo>
                  <a:pt x="203625" y="343031"/>
                </a:lnTo>
                <a:lnTo>
                  <a:pt x="217458" y="339822"/>
                </a:lnTo>
                <a:lnTo>
                  <a:pt x="230844" y="335508"/>
                </a:lnTo>
                <a:lnTo>
                  <a:pt x="243733" y="330139"/>
                </a:lnTo>
                <a:lnTo>
                  <a:pt x="256075" y="323768"/>
                </a:lnTo>
                <a:lnTo>
                  <a:pt x="267818" y="316445"/>
                </a:lnTo>
                <a:lnTo>
                  <a:pt x="278912" y="308221"/>
                </a:lnTo>
                <a:lnTo>
                  <a:pt x="289307" y="299148"/>
                </a:lnTo>
                <a:lnTo>
                  <a:pt x="298951" y="289277"/>
                </a:lnTo>
                <a:lnTo>
                  <a:pt x="307796" y="278659"/>
                </a:lnTo>
                <a:lnTo>
                  <a:pt x="315789" y="267345"/>
                </a:lnTo>
                <a:lnTo>
                  <a:pt x="322880" y="255387"/>
                </a:lnTo>
                <a:lnTo>
                  <a:pt x="329019" y="242836"/>
                </a:lnTo>
                <a:lnTo>
                  <a:pt x="334156" y="229743"/>
                </a:lnTo>
                <a:lnTo>
                  <a:pt x="338239" y="216158"/>
                </a:lnTo>
                <a:lnTo>
                  <a:pt x="341218" y="202135"/>
                </a:lnTo>
                <a:lnTo>
                  <a:pt x="343042" y="187723"/>
                </a:lnTo>
                <a:lnTo>
                  <a:pt x="343662" y="172974"/>
                </a:lnTo>
                <a:lnTo>
                  <a:pt x="343642" y="170342"/>
                </a:lnTo>
                <a:lnTo>
                  <a:pt x="342806" y="155648"/>
                </a:lnTo>
                <a:lnTo>
                  <a:pt x="340773" y="141301"/>
                </a:lnTo>
                <a:lnTo>
                  <a:pt x="337595" y="127352"/>
                </a:lnTo>
                <a:lnTo>
                  <a:pt x="333322" y="113851"/>
                </a:lnTo>
                <a:lnTo>
                  <a:pt x="328005" y="100850"/>
                </a:lnTo>
                <a:lnTo>
                  <a:pt x="321693" y="88400"/>
                </a:lnTo>
                <a:lnTo>
                  <a:pt x="314439" y="76552"/>
                </a:lnTo>
                <a:lnTo>
                  <a:pt x="306291" y="65357"/>
                </a:lnTo>
                <a:lnTo>
                  <a:pt x="297302" y="54868"/>
                </a:lnTo>
                <a:lnTo>
                  <a:pt x="287521" y="45134"/>
                </a:lnTo>
                <a:lnTo>
                  <a:pt x="276999" y="36208"/>
                </a:lnTo>
                <a:lnTo>
                  <a:pt x="265786" y="28140"/>
                </a:lnTo>
                <a:lnTo>
                  <a:pt x="253933" y="20981"/>
                </a:lnTo>
                <a:lnTo>
                  <a:pt x="241491" y="14784"/>
                </a:lnTo>
                <a:lnTo>
                  <a:pt x="228511" y="9598"/>
                </a:lnTo>
                <a:lnTo>
                  <a:pt x="215042" y="5475"/>
                </a:lnTo>
                <a:lnTo>
                  <a:pt x="201135" y="2467"/>
                </a:lnTo>
                <a:lnTo>
                  <a:pt x="186842" y="625"/>
                </a:lnTo>
                <a:lnTo>
                  <a:pt x="172212" y="0"/>
                </a:lnTo>
                <a:lnTo>
                  <a:pt x="168960" y="30"/>
                </a:lnTo>
                <a:lnTo>
                  <a:pt x="154320" y="922"/>
                </a:lnTo>
                <a:lnTo>
                  <a:pt x="140038" y="3016"/>
                </a:lnTo>
                <a:lnTo>
                  <a:pt x="126164" y="6259"/>
                </a:lnTo>
                <a:lnTo>
                  <a:pt x="112745" y="10600"/>
                </a:lnTo>
                <a:lnTo>
                  <a:pt x="99834" y="15989"/>
                </a:lnTo>
                <a:lnTo>
                  <a:pt x="87478" y="22376"/>
                </a:lnTo>
                <a:lnTo>
                  <a:pt x="75727" y="29708"/>
                </a:lnTo>
                <a:lnTo>
                  <a:pt x="64632" y="37936"/>
                </a:lnTo>
                <a:lnTo>
                  <a:pt x="54241" y="47008"/>
                </a:lnTo>
                <a:lnTo>
                  <a:pt x="44605" y="56873"/>
                </a:lnTo>
                <a:lnTo>
                  <a:pt x="35772" y="67481"/>
                </a:lnTo>
                <a:lnTo>
                  <a:pt x="27793" y="78781"/>
                </a:lnTo>
                <a:lnTo>
                  <a:pt x="20717" y="90722"/>
                </a:lnTo>
                <a:lnTo>
                  <a:pt x="14593" y="103252"/>
                </a:lnTo>
                <a:lnTo>
                  <a:pt x="9472" y="116322"/>
                </a:lnTo>
                <a:lnTo>
                  <a:pt x="5402" y="129880"/>
                </a:lnTo>
                <a:lnTo>
                  <a:pt x="2434" y="143875"/>
                </a:lnTo>
                <a:lnTo>
                  <a:pt x="616" y="158256"/>
                </a:lnTo>
                <a:lnTo>
                  <a:pt x="0" y="172974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86578" y="4811268"/>
            <a:ext cx="343662" cy="345947"/>
          </a:xfrm>
          <a:custGeom>
            <a:avLst/>
            <a:gdLst/>
            <a:ahLst/>
            <a:cxnLst/>
            <a:rect l="l" t="t" r="r" b="b"/>
            <a:pathLst>
              <a:path w="343662" h="345948">
                <a:moveTo>
                  <a:pt x="0" y="172974"/>
                </a:moveTo>
                <a:lnTo>
                  <a:pt x="616" y="158256"/>
                </a:lnTo>
                <a:lnTo>
                  <a:pt x="2434" y="143875"/>
                </a:lnTo>
                <a:lnTo>
                  <a:pt x="5402" y="129880"/>
                </a:lnTo>
                <a:lnTo>
                  <a:pt x="9472" y="116322"/>
                </a:lnTo>
                <a:lnTo>
                  <a:pt x="14593" y="103252"/>
                </a:lnTo>
                <a:lnTo>
                  <a:pt x="20717" y="90722"/>
                </a:lnTo>
                <a:lnTo>
                  <a:pt x="27793" y="78781"/>
                </a:lnTo>
                <a:lnTo>
                  <a:pt x="35772" y="67481"/>
                </a:lnTo>
                <a:lnTo>
                  <a:pt x="44605" y="56873"/>
                </a:lnTo>
                <a:lnTo>
                  <a:pt x="54241" y="47008"/>
                </a:lnTo>
                <a:lnTo>
                  <a:pt x="64632" y="37936"/>
                </a:lnTo>
                <a:lnTo>
                  <a:pt x="75727" y="29708"/>
                </a:lnTo>
                <a:lnTo>
                  <a:pt x="87478" y="22376"/>
                </a:lnTo>
                <a:lnTo>
                  <a:pt x="99834" y="15989"/>
                </a:lnTo>
                <a:lnTo>
                  <a:pt x="112745" y="10600"/>
                </a:lnTo>
                <a:lnTo>
                  <a:pt x="126164" y="6259"/>
                </a:lnTo>
                <a:lnTo>
                  <a:pt x="140038" y="3016"/>
                </a:lnTo>
                <a:lnTo>
                  <a:pt x="154320" y="922"/>
                </a:lnTo>
                <a:lnTo>
                  <a:pt x="168960" y="30"/>
                </a:lnTo>
                <a:lnTo>
                  <a:pt x="172212" y="0"/>
                </a:lnTo>
                <a:lnTo>
                  <a:pt x="186842" y="625"/>
                </a:lnTo>
                <a:lnTo>
                  <a:pt x="201135" y="2467"/>
                </a:lnTo>
                <a:lnTo>
                  <a:pt x="215042" y="5475"/>
                </a:lnTo>
                <a:lnTo>
                  <a:pt x="228511" y="9598"/>
                </a:lnTo>
                <a:lnTo>
                  <a:pt x="241491" y="14784"/>
                </a:lnTo>
                <a:lnTo>
                  <a:pt x="253933" y="20981"/>
                </a:lnTo>
                <a:lnTo>
                  <a:pt x="265786" y="28140"/>
                </a:lnTo>
                <a:lnTo>
                  <a:pt x="276999" y="36208"/>
                </a:lnTo>
                <a:lnTo>
                  <a:pt x="287521" y="45134"/>
                </a:lnTo>
                <a:lnTo>
                  <a:pt x="297302" y="54868"/>
                </a:lnTo>
                <a:lnTo>
                  <a:pt x="306291" y="65357"/>
                </a:lnTo>
                <a:lnTo>
                  <a:pt x="314439" y="76552"/>
                </a:lnTo>
                <a:lnTo>
                  <a:pt x="321693" y="88400"/>
                </a:lnTo>
                <a:lnTo>
                  <a:pt x="328005" y="100850"/>
                </a:lnTo>
                <a:lnTo>
                  <a:pt x="333322" y="113851"/>
                </a:lnTo>
                <a:lnTo>
                  <a:pt x="337595" y="127352"/>
                </a:lnTo>
                <a:lnTo>
                  <a:pt x="340773" y="141301"/>
                </a:lnTo>
                <a:lnTo>
                  <a:pt x="342806" y="155648"/>
                </a:lnTo>
                <a:lnTo>
                  <a:pt x="343642" y="170342"/>
                </a:lnTo>
                <a:lnTo>
                  <a:pt x="343662" y="172974"/>
                </a:lnTo>
                <a:lnTo>
                  <a:pt x="343042" y="187723"/>
                </a:lnTo>
                <a:lnTo>
                  <a:pt x="341218" y="202135"/>
                </a:lnTo>
                <a:lnTo>
                  <a:pt x="338239" y="216158"/>
                </a:lnTo>
                <a:lnTo>
                  <a:pt x="334156" y="229743"/>
                </a:lnTo>
                <a:lnTo>
                  <a:pt x="329019" y="242836"/>
                </a:lnTo>
                <a:lnTo>
                  <a:pt x="322880" y="255387"/>
                </a:lnTo>
                <a:lnTo>
                  <a:pt x="315789" y="267345"/>
                </a:lnTo>
                <a:lnTo>
                  <a:pt x="307796" y="278659"/>
                </a:lnTo>
                <a:lnTo>
                  <a:pt x="298951" y="289277"/>
                </a:lnTo>
                <a:lnTo>
                  <a:pt x="289307" y="299148"/>
                </a:lnTo>
                <a:lnTo>
                  <a:pt x="278912" y="308221"/>
                </a:lnTo>
                <a:lnTo>
                  <a:pt x="267818" y="316445"/>
                </a:lnTo>
                <a:lnTo>
                  <a:pt x="256075" y="323768"/>
                </a:lnTo>
                <a:lnTo>
                  <a:pt x="243733" y="330139"/>
                </a:lnTo>
                <a:lnTo>
                  <a:pt x="230844" y="335508"/>
                </a:lnTo>
                <a:lnTo>
                  <a:pt x="217458" y="339822"/>
                </a:lnTo>
                <a:lnTo>
                  <a:pt x="203625" y="343031"/>
                </a:lnTo>
                <a:lnTo>
                  <a:pt x="189396" y="345083"/>
                </a:lnTo>
                <a:lnTo>
                  <a:pt x="174822" y="345928"/>
                </a:lnTo>
                <a:lnTo>
                  <a:pt x="172212" y="345948"/>
                </a:lnTo>
                <a:lnTo>
                  <a:pt x="157500" y="345325"/>
                </a:lnTo>
                <a:lnTo>
                  <a:pt x="143136" y="343490"/>
                </a:lnTo>
                <a:lnTo>
                  <a:pt x="129168" y="340495"/>
                </a:lnTo>
                <a:lnTo>
                  <a:pt x="115645" y="336390"/>
                </a:lnTo>
                <a:lnTo>
                  <a:pt x="102618" y="331226"/>
                </a:lnTo>
                <a:lnTo>
                  <a:pt x="90136" y="325054"/>
                </a:lnTo>
                <a:lnTo>
                  <a:pt x="78249" y="317924"/>
                </a:lnTo>
                <a:lnTo>
                  <a:pt x="67006" y="309889"/>
                </a:lnTo>
                <a:lnTo>
                  <a:pt x="56456" y="300997"/>
                </a:lnTo>
                <a:lnTo>
                  <a:pt x="46650" y="291302"/>
                </a:lnTo>
                <a:lnTo>
                  <a:pt x="37637" y="280852"/>
                </a:lnTo>
                <a:lnTo>
                  <a:pt x="29466" y="269699"/>
                </a:lnTo>
                <a:lnTo>
                  <a:pt x="22188" y="257895"/>
                </a:lnTo>
                <a:lnTo>
                  <a:pt x="15851" y="245489"/>
                </a:lnTo>
                <a:lnTo>
                  <a:pt x="10506" y="232534"/>
                </a:lnTo>
                <a:lnTo>
                  <a:pt x="6202" y="219078"/>
                </a:lnTo>
                <a:lnTo>
                  <a:pt x="2988" y="205175"/>
                </a:lnTo>
                <a:lnTo>
                  <a:pt x="914" y="190874"/>
                </a:lnTo>
                <a:lnTo>
                  <a:pt x="29" y="176226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4728972" y="4811268"/>
            <a:ext cx="343662" cy="345947"/>
          </a:xfrm>
          <a:custGeom>
            <a:avLst/>
            <a:gdLst/>
            <a:ahLst/>
            <a:cxnLst/>
            <a:rect l="l" t="t" r="r" b="b"/>
            <a:pathLst>
              <a:path w="343662" h="345948">
                <a:moveTo>
                  <a:pt x="0" y="172974"/>
                </a:moveTo>
                <a:lnTo>
                  <a:pt x="855" y="190299"/>
                </a:lnTo>
                <a:lnTo>
                  <a:pt x="2888" y="204646"/>
                </a:lnTo>
                <a:lnTo>
                  <a:pt x="6066" y="218595"/>
                </a:lnTo>
                <a:lnTo>
                  <a:pt x="10339" y="232096"/>
                </a:lnTo>
                <a:lnTo>
                  <a:pt x="15656" y="245097"/>
                </a:lnTo>
                <a:lnTo>
                  <a:pt x="21968" y="257547"/>
                </a:lnTo>
                <a:lnTo>
                  <a:pt x="29222" y="269395"/>
                </a:lnTo>
                <a:lnTo>
                  <a:pt x="37370" y="280590"/>
                </a:lnTo>
                <a:lnTo>
                  <a:pt x="46359" y="291079"/>
                </a:lnTo>
                <a:lnTo>
                  <a:pt x="56140" y="300813"/>
                </a:lnTo>
                <a:lnTo>
                  <a:pt x="66662" y="309739"/>
                </a:lnTo>
                <a:lnTo>
                  <a:pt x="77875" y="317807"/>
                </a:lnTo>
                <a:lnTo>
                  <a:pt x="89728" y="324966"/>
                </a:lnTo>
                <a:lnTo>
                  <a:pt x="102170" y="331163"/>
                </a:lnTo>
                <a:lnTo>
                  <a:pt x="115150" y="336349"/>
                </a:lnTo>
                <a:lnTo>
                  <a:pt x="128619" y="340472"/>
                </a:lnTo>
                <a:lnTo>
                  <a:pt x="142526" y="343480"/>
                </a:lnTo>
                <a:lnTo>
                  <a:pt x="156819" y="345322"/>
                </a:lnTo>
                <a:lnTo>
                  <a:pt x="171450" y="345948"/>
                </a:lnTo>
                <a:lnTo>
                  <a:pt x="174701" y="345917"/>
                </a:lnTo>
                <a:lnTo>
                  <a:pt x="189341" y="345025"/>
                </a:lnTo>
                <a:lnTo>
                  <a:pt x="203623" y="342931"/>
                </a:lnTo>
                <a:lnTo>
                  <a:pt x="217497" y="339688"/>
                </a:lnTo>
                <a:lnTo>
                  <a:pt x="230916" y="335347"/>
                </a:lnTo>
                <a:lnTo>
                  <a:pt x="243827" y="329958"/>
                </a:lnTo>
                <a:lnTo>
                  <a:pt x="256183" y="323571"/>
                </a:lnTo>
                <a:lnTo>
                  <a:pt x="267934" y="316239"/>
                </a:lnTo>
                <a:lnTo>
                  <a:pt x="279029" y="308011"/>
                </a:lnTo>
                <a:lnTo>
                  <a:pt x="289420" y="298939"/>
                </a:lnTo>
                <a:lnTo>
                  <a:pt x="299056" y="289074"/>
                </a:lnTo>
                <a:lnTo>
                  <a:pt x="307889" y="278466"/>
                </a:lnTo>
                <a:lnTo>
                  <a:pt x="315868" y="267166"/>
                </a:lnTo>
                <a:lnTo>
                  <a:pt x="322944" y="255225"/>
                </a:lnTo>
                <a:lnTo>
                  <a:pt x="329068" y="242695"/>
                </a:lnTo>
                <a:lnTo>
                  <a:pt x="334189" y="229625"/>
                </a:lnTo>
                <a:lnTo>
                  <a:pt x="338259" y="216067"/>
                </a:lnTo>
                <a:lnTo>
                  <a:pt x="341227" y="202072"/>
                </a:lnTo>
                <a:lnTo>
                  <a:pt x="343045" y="187691"/>
                </a:lnTo>
                <a:lnTo>
                  <a:pt x="343662" y="172974"/>
                </a:lnTo>
                <a:lnTo>
                  <a:pt x="343632" y="169721"/>
                </a:lnTo>
                <a:lnTo>
                  <a:pt x="342747" y="155073"/>
                </a:lnTo>
                <a:lnTo>
                  <a:pt x="340673" y="140772"/>
                </a:lnTo>
                <a:lnTo>
                  <a:pt x="337459" y="126869"/>
                </a:lnTo>
                <a:lnTo>
                  <a:pt x="333155" y="113413"/>
                </a:lnTo>
                <a:lnTo>
                  <a:pt x="327810" y="100458"/>
                </a:lnTo>
                <a:lnTo>
                  <a:pt x="321473" y="88052"/>
                </a:lnTo>
                <a:lnTo>
                  <a:pt x="314195" y="76248"/>
                </a:lnTo>
                <a:lnTo>
                  <a:pt x="306024" y="65095"/>
                </a:lnTo>
                <a:lnTo>
                  <a:pt x="297011" y="54645"/>
                </a:lnTo>
                <a:lnTo>
                  <a:pt x="287205" y="44950"/>
                </a:lnTo>
                <a:lnTo>
                  <a:pt x="276655" y="36058"/>
                </a:lnTo>
                <a:lnTo>
                  <a:pt x="265412" y="28023"/>
                </a:lnTo>
                <a:lnTo>
                  <a:pt x="253525" y="20893"/>
                </a:lnTo>
                <a:lnTo>
                  <a:pt x="241043" y="14721"/>
                </a:lnTo>
                <a:lnTo>
                  <a:pt x="228016" y="9557"/>
                </a:lnTo>
                <a:lnTo>
                  <a:pt x="214493" y="5452"/>
                </a:lnTo>
                <a:lnTo>
                  <a:pt x="200525" y="2457"/>
                </a:lnTo>
                <a:lnTo>
                  <a:pt x="186161" y="622"/>
                </a:lnTo>
                <a:lnTo>
                  <a:pt x="171450" y="0"/>
                </a:lnTo>
                <a:lnTo>
                  <a:pt x="168839" y="19"/>
                </a:lnTo>
                <a:lnTo>
                  <a:pt x="154265" y="864"/>
                </a:lnTo>
                <a:lnTo>
                  <a:pt x="140036" y="2916"/>
                </a:lnTo>
                <a:lnTo>
                  <a:pt x="126203" y="6125"/>
                </a:lnTo>
                <a:lnTo>
                  <a:pt x="112817" y="10439"/>
                </a:lnTo>
                <a:lnTo>
                  <a:pt x="99928" y="15808"/>
                </a:lnTo>
                <a:lnTo>
                  <a:pt x="87586" y="22179"/>
                </a:lnTo>
                <a:lnTo>
                  <a:pt x="75843" y="29502"/>
                </a:lnTo>
                <a:lnTo>
                  <a:pt x="64749" y="37726"/>
                </a:lnTo>
                <a:lnTo>
                  <a:pt x="54354" y="46799"/>
                </a:lnTo>
                <a:lnTo>
                  <a:pt x="44710" y="56670"/>
                </a:lnTo>
                <a:lnTo>
                  <a:pt x="35865" y="67288"/>
                </a:lnTo>
                <a:lnTo>
                  <a:pt x="27872" y="78602"/>
                </a:lnTo>
                <a:lnTo>
                  <a:pt x="20781" y="90560"/>
                </a:lnTo>
                <a:lnTo>
                  <a:pt x="14642" y="103111"/>
                </a:lnTo>
                <a:lnTo>
                  <a:pt x="9505" y="116204"/>
                </a:lnTo>
                <a:lnTo>
                  <a:pt x="5422" y="129789"/>
                </a:lnTo>
                <a:lnTo>
                  <a:pt x="2443" y="143812"/>
                </a:lnTo>
                <a:lnTo>
                  <a:pt x="619" y="158224"/>
                </a:lnTo>
                <a:lnTo>
                  <a:pt x="0" y="17297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4728972" y="4811268"/>
            <a:ext cx="343662" cy="345947"/>
          </a:xfrm>
          <a:custGeom>
            <a:avLst/>
            <a:gdLst/>
            <a:ahLst/>
            <a:cxnLst/>
            <a:rect l="l" t="t" r="r" b="b"/>
            <a:pathLst>
              <a:path w="343662" h="345948">
                <a:moveTo>
                  <a:pt x="0" y="172974"/>
                </a:moveTo>
                <a:lnTo>
                  <a:pt x="619" y="158224"/>
                </a:lnTo>
                <a:lnTo>
                  <a:pt x="2443" y="143812"/>
                </a:lnTo>
                <a:lnTo>
                  <a:pt x="5422" y="129789"/>
                </a:lnTo>
                <a:lnTo>
                  <a:pt x="9505" y="116204"/>
                </a:lnTo>
                <a:lnTo>
                  <a:pt x="14642" y="103111"/>
                </a:lnTo>
                <a:lnTo>
                  <a:pt x="20781" y="90560"/>
                </a:lnTo>
                <a:lnTo>
                  <a:pt x="27872" y="78602"/>
                </a:lnTo>
                <a:lnTo>
                  <a:pt x="35865" y="67288"/>
                </a:lnTo>
                <a:lnTo>
                  <a:pt x="44710" y="56670"/>
                </a:lnTo>
                <a:lnTo>
                  <a:pt x="54354" y="46799"/>
                </a:lnTo>
                <a:lnTo>
                  <a:pt x="64749" y="37726"/>
                </a:lnTo>
                <a:lnTo>
                  <a:pt x="75843" y="29502"/>
                </a:lnTo>
                <a:lnTo>
                  <a:pt x="87586" y="22179"/>
                </a:lnTo>
                <a:lnTo>
                  <a:pt x="99928" y="15808"/>
                </a:lnTo>
                <a:lnTo>
                  <a:pt x="112817" y="10439"/>
                </a:lnTo>
                <a:lnTo>
                  <a:pt x="126203" y="6125"/>
                </a:lnTo>
                <a:lnTo>
                  <a:pt x="140036" y="2916"/>
                </a:lnTo>
                <a:lnTo>
                  <a:pt x="154265" y="864"/>
                </a:lnTo>
                <a:lnTo>
                  <a:pt x="168839" y="19"/>
                </a:lnTo>
                <a:lnTo>
                  <a:pt x="171450" y="0"/>
                </a:lnTo>
                <a:lnTo>
                  <a:pt x="186161" y="622"/>
                </a:lnTo>
                <a:lnTo>
                  <a:pt x="200525" y="2457"/>
                </a:lnTo>
                <a:lnTo>
                  <a:pt x="214493" y="5452"/>
                </a:lnTo>
                <a:lnTo>
                  <a:pt x="228016" y="9557"/>
                </a:lnTo>
                <a:lnTo>
                  <a:pt x="241043" y="14721"/>
                </a:lnTo>
                <a:lnTo>
                  <a:pt x="253525" y="20893"/>
                </a:lnTo>
                <a:lnTo>
                  <a:pt x="265412" y="28023"/>
                </a:lnTo>
                <a:lnTo>
                  <a:pt x="276655" y="36058"/>
                </a:lnTo>
                <a:lnTo>
                  <a:pt x="287205" y="44950"/>
                </a:lnTo>
                <a:lnTo>
                  <a:pt x="297011" y="54645"/>
                </a:lnTo>
                <a:lnTo>
                  <a:pt x="306024" y="65095"/>
                </a:lnTo>
                <a:lnTo>
                  <a:pt x="314195" y="76248"/>
                </a:lnTo>
                <a:lnTo>
                  <a:pt x="321473" y="88052"/>
                </a:lnTo>
                <a:lnTo>
                  <a:pt x="327810" y="100458"/>
                </a:lnTo>
                <a:lnTo>
                  <a:pt x="333155" y="113413"/>
                </a:lnTo>
                <a:lnTo>
                  <a:pt x="337459" y="126869"/>
                </a:lnTo>
                <a:lnTo>
                  <a:pt x="340673" y="140772"/>
                </a:lnTo>
                <a:lnTo>
                  <a:pt x="342747" y="155073"/>
                </a:lnTo>
                <a:lnTo>
                  <a:pt x="343632" y="169721"/>
                </a:lnTo>
                <a:lnTo>
                  <a:pt x="343662" y="172974"/>
                </a:lnTo>
                <a:lnTo>
                  <a:pt x="343045" y="187691"/>
                </a:lnTo>
                <a:lnTo>
                  <a:pt x="341227" y="202072"/>
                </a:lnTo>
                <a:lnTo>
                  <a:pt x="338259" y="216067"/>
                </a:lnTo>
                <a:lnTo>
                  <a:pt x="334189" y="229625"/>
                </a:lnTo>
                <a:lnTo>
                  <a:pt x="329068" y="242695"/>
                </a:lnTo>
                <a:lnTo>
                  <a:pt x="322944" y="255225"/>
                </a:lnTo>
                <a:lnTo>
                  <a:pt x="315868" y="267166"/>
                </a:lnTo>
                <a:lnTo>
                  <a:pt x="307889" y="278466"/>
                </a:lnTo>
                <a:lnTo>
                  <a:pt x="299056" y="289074"/>
                </a:lnTo>
                <a:lnTo>
                  <a:pt x="289420" y="298939"/>
                </a:lnTo>
                <a:lnTo>
                  <a:pt x="279029" y="308011"/>
                </a:lnTo>
                <a:lnTo>
                  <a:pt x="267934" y="316239"/>
                </a:lnTo>
                <a:lnTo>
                  <a:pt x="256183" y="323571"/>
                </a:lnTo>
                <a:lnTo>
                  <a:pt x="243827" y="329958"/>
                </a:lnTo>
                <a:lnTo>
                  <a:pt x="230916" y="335347"/>
                </a:lnTo>
                <a:lnTo>
                  <a:pt x="217497" y="339688"/>
                </a:lnTo>
                <a:lnTo>
                  <a:pt x="203623" y="342931"/>
                </a:lnTo>
                <a:lnTo>
                  <a:pt x="189341" y="345025"/>
                </a:lnTo>
                <a:lnTo>
                  <a:pt x="174701" y="345917"/>
                </a:lnTo>
                <a:lnTo>
                  <a:pt x="171450" y="345948"/>
                </a:lnTo>
                <a:lnTo>
                  <a:pt x="156819" y="345322"/>
                </a:lnTo>
                <a:lnTo>
                  <a:pt x="142526" y="343480"/>
                </a:lnTo>
                <a:lnTo>
                  <a:pt x="128619" y="340472"/>
                </a:lnTo>
                <a:lnTo>
                  <a:pt x="115150" y="336349"/>
                </a:lnTo>
                <a:lnTo>
                  <a:pt x="102170" y="331163"/>
                </a:lnTo>
                <a:lnTo>
                  <a:pt x="89728" y="324966"/>
                </a:lnTo>
                <a:lnTo>
                  <a:pt x="77875" y="317807"/>
                </a:lnTo>
                <a:lnTo>
                  <a:pt x="66662" y="309739"/>
                </a:lnTo>
                <a:lnTo>
                  <a:pt x="56140" y="300813"/>
                </a:lnTo>
                <a:lnTo>
                  <a:pt x="46359" y="291079"/>
                </a:lnTo>
                <a:lnTo>
                  <a:pt x="37370" y="280590"/>
                </a:lnTo>
                <a:lnTo>
                  <a:pt x="29222" y="269395"/>
                </a:lnTo>
                <a:lnTo>
                  <a:pt x="21968" y="257547"/>
                </a:lnTo>
                <a:lnTo>
                  <a:pt x="15656" y="245097"/>
                </a:lnTo>
                <a:lnTo>
                  <a:pt x="10339" y="232096"/>
                </a:lnTo>
                <a:lnTo>
                  <a:pt x="6066" y="218595"/>
                </a:lnTo>
                <a:lnTo>
                  <a:pt x="2888" y="204646"/>
                </a:lnTo>
                <a:lnTo>
                  <a:pt x="855" y="190299"/>
                </a:lnTo>
                <a:lnTo>
                  <a:pt x="19" y="175605"/>
                </a:lnTo>
                <a:lnTo>
                  <a:pt x="0" y="172974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5846064" y="5872734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2" h="172212">
                <a:moveTo>
                  <a:pt x="0" y="0"/>
                </a:move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close/>
              </a:path>
            </a:pathLst>
          </a:custGeom>
          <a:ln w="143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5877306" y="5636514"/>
            <a:ext cx="54864" cy="236220"/>
          </a:xfrm>
          <a:custGeom>
            <a:avLst/>
            <a:gdLst/>
            <a:ahLst/>
            <a:cxnLst/>
            <a:rect l="l" t="t" r="r" b="b"/>
            <a:pathLst>
              <a:path w="54863" h="236220">
                <a:moveTo>
                  <a:pt x="0" y="0"/>
                </a:moveTo>
                <a:lnTo>
                  <a:pt x="54864" y="236220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468372" y="870487"/>
            <a:ext cx="1693776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6009" y="1798478"/>
            <a:ext cx="19859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Deletion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37021" y="179847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04848" y="2783936"/>
            <a:ext cx="1410380" cy="442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052">
              <a:lnSpc>
                <a:spcPts val="1600"/>
              </a:lnSpc>
              <a:spcBef>
                <a:spcPts val="80"/>
              </a:spcBef>
            </a:pPr>
            <a:r>
              <a:rPr dirty="0" smtClean="0" sz="1450" spc="-25">
                <a:latin typeface="Arial"/>
                <a:cs typeface="Arial"/>
              </a:rPr>
              <a:t>8</a:t>
            </a:r>
            <a:r>
              <a:rPr dirty="0" smtClean="0" sz="1450" spc="0">
                <a:latin typeface="Arial"/>
                <a:cs typeface="Arial"/>
              </a:rPr>
              <a:t>3</a:t>
            </a:r>
            <a:r>
              <a:rPr dirty="0" smtClean="0" sz="1450" spc="101">
                <a:latin typeface="Arial"/>
                <a:cs typeface="Arial"/>
              </a:rPr>
              <a:t> </a:t>
            </a:r>
            <a:r>
              <a:rPr dirty="0" smtClean="0" sz="1450" spc="69">
                <a:latin typeface="Arial"/>
                <a:cs typeface="Arial"/>
              </a:rPr>
              <a:t>w</a:t>
            </a:r>
            <a:r>
              <a:rPr dirty="0" smtClean="0" sz="1450" spc="-25">
                <a:latin typeface="Arial"/>
                <a:cs typeface="Arial"/>
              </a:rPr>
              <a:t>a</a:t>
            </a:r>
            <a:r>
              <a:rPr dirty="0" smtClean="0" sz="1450" spc="0">
                <a:latin typeface="Arial"/>
                <a:cs typeface="Arial"/>
              </a:rPr>
              <a:t>s</a:t>
            </a:r>
            <a:r>
              <a:rPr dirty="0" smtClean="0" sz="1450" spc="20">
                <a:latin typeface="Arial"/>
                <a:cs typeface="Arial"/>
              </a:rPr>
              <a:t> </a:t>
            </a:r>
            <a:r>
              <a:rPr dirty="0" smtClean="0" sz="1450" spc="84">
                <a:latin typeface="Arial"/>
                <a:cs typeface="Arial"/>
              </a:rPr>
              <a:t>d</a:t>
            </a:r>
            <a:r>
              <a:rPr dirty="0" smtClean="0" sz="1450" spc="-25">
                <a:latin typeface="Arial"/>
                <a:cs typeface="Arial"/>
              </a:rPr>
              <a:t>e</a:t>
            </a:r>
            <a:r>
              <a:rPr dirty="0" smtClean="0" sz="1450" spc="9">
                <a:latin typeface="Arial"/>
                <a:cs typeface="Arial"/>
              </a:rPr>
              <a:t>l</a:t>
            </a:r>
            <a:r>
              <a:rPr dirty="0" smtClean="0" sz="1450" spc="89">
                <a:latin typeface="Arial"/>
                <a:cs typeface="Arial"/>
              </a:rPr>
              <a:t>e</a:t>
            </a:r>
            <a:r>
              <a:rPr dirty="0" smtClean="0" sz="1450" spc="-69">
                <a:latin typeface="Arial"/>
                <a:cs typeface="Arial"/>
              </a:rPr>
              <a:t>t</a:t>
            </a:r>
            <a:r>
              <a:rPr dirty="0" smtClean="0" sz="1450" spc="84">
                <a:latin typeface="Arial"/>
                <a:cs typeface="Arial"/>
              </a:rPr>
              <a:t>e</a:t>
            </a:r>
            <a:r>
              <a:rPr dirty="0" smtClean="0" sz="1450" spc="0">
                <a:latin typeface="Arial"/>
                <a:cs typeface="Arial"/>
              </a:rPr>
              <a:t>d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4"/>
              </a:spcBef>
            </a:pPr>
            <a:r>
              <a:rPr dirty="0" smtClean="0" sz="1450" spc="-29">
                <a:latin typeface="Arial"/>
                <a:cs typeface="Arial"/>
              </a:rPr>
              <a:t>8</a:t>
            </a:r>
            <a:r>
              <a:rPr dirty="0" smtClean="0" sz="1450" spc="0">
                <a:latin typeface="Arial"/>
                <a:cs typeface="Arial"/>
              </a:rPr>
              <a:t>0</a:t>
            </a:r>
            <a:r>
              <a:rPr dirty="0" smtClean="0" sz="1450" spc="101">
                <a:latin typeface="Arial"/>
                <a:cs typeface="Arial"/>
              </a:rPr>
              <a:t> </a:t>
            </a:r>
            <a:r>
              <a:rPr dirty="0" smtClean="0" sz="1450" spc="14">
                <a:latin typeface="Arial"/>
                <a:cs typeface="Arial"/>
              </a:rPr>
              <a:t>i</a:t>
            </a:r>
            <a:r>
              <a:rPr dirty="0" smtClean="0" sz="1450" spc="0">
                <a:latin typeface="Arial"/>
                <a:cs typeface="Arial"/>
              </a:rPr>
              <a:t>s</a:t>
            </a:r>
            <a:r>
              <a:rPr dirty="0" smtClean="0" sz="1450" spc="5">
                <a:latin typeface="Arial"/>
                <a:cs typeface="Arial"/>
              </a:rPr>
              <a:t> </a:t>
            </a:r>
            <a:r>
              <a:rPr dirty="0" smtClean="0" sz="1450" spc="9">
                <a:latin typeface="Arial"/>
                <a:cs typeface="Arial"/>
              </a:rPr>
              <a:t>i</a:t>
            </a:r>
            <a:r>
              <a:rPr dirty="0" smtClean="0" sz="1450" spc="0">
                <a:latin typeface="Arial"/>
                <a:cs typeface="Arial"/>
              </a:rPr>
              <a:t>n</a:t>
            </a:r>
            <a:r>
              <a:rPr dirty="0" smtClean="0" sz="1450" spc="36">
                <a:latin typeface="Arial"/>
                <a:cs typeface="Arial"/>
              </a:rPr>
              <a:t> </a:t>
            </a:r>
            <a:r>
              <a:rPr dirty="0" smtClean="0" sz="1450" spc="9">
                <a:latin typeface="Arial"/>
                <a:cs typeface="Arial"/>
              </a:rPr>
              <a:t>i</a:t>
            </a:r>
            <a:r>
              <a:rPr dirty="0" smtClean="0" sz="1450" spc="44">
                <a:latin typeface="Arial"/>
                <a:cs typeface="Arial"/>
              </a:rPr>
              <a:t>t</a:t>
            </a:r>
            <a:r>
              <a:rPr dirty="0" smtClean="0" sz="1450" spc="0">
                <a:latin typeface="Arial"/>
                <a:cs typeface="Arial"/>
              </a:rPr>
              <a:t>s</a:t>
            </a:r>
            <a:r>
              <a:rPr dirty="0" smtClean="0" sz="1450" spc="9">
                <a:latin typeface="Arial"/>
                <a:cs typeface="Arial"/>
              </a:rPr>
              <a:t> </a:t>
            </a:r>
            <a:r>
              <a:rPr dirty="0" smtClean="0" sz="1450" spc="89">
                <a:latin typeface="Arial"/>
                <a:cs typeface="Arial"/>
              </a:rPr>
              <a:t>p</a:t>
            </a:r>
            <a:r>
              <a:rPr dirty="0" smtClean="0" sz="1450" spc="9">
                <a:latin typeface="Arial"/>
                <a:cs typeface="Arial"/>
              </a:rPr>
              <a:t>l</a:t>
            </a:r>
            <a:r>
              <a:rPr dirty="0" smtClean="0" sz="1450" spc="-25">
                <a:latin typeface="Arial"/>
                <a:cs typeface="Arial"/>
              </a:rPr>
              <a:t>a</a:t>
            </a:r>
            <a:r>
              <a:rPr dirty="0" smtClean="0" sz="1450" spc="54">
                <a:latin typeface="Arial"/>
                <a:cs typeface="Arial"/>
              </a:rPr>
              <a:t>c</a:t>
            </a:r>
            <a:r>
              <a:rPr dirty="0" smtClean="0" sz="1450" spc="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93006" y="2855259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66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2528" y="3205015"/>
            <a:ext cx="101618" cy="183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dirty="0" smtClean="0" sz="1250" spc="0">
                <a:latin typeface="Arial"/>
                <a:cs typeface="Arial"/>
              </a:rPr>
              <a:t>r</a:t>
            </a:r>
            <a:endParaRPr sz="12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17596" y="3545631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27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68416" y="3545631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9510" y="4236003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04920" y="4236003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43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0330" y="4236003"/>
            <a:ext cx="158519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0">
                <a:latin typeface="Calibri"/>
                <a:cs typeface="Calibri"/>
              </a:rPr>
              <a:t>71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55740" y="4236003"/>
            <a:ext cx="158519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0">
                <a:latin typeface="Calibri"/>
                <a:cs typeface="Calibri"/>
              </a:rPr>
              <a:t>87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85848" y="4926375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16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18180" y="4926375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39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49344" y="4926375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51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36668" y="4926375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68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95036" y="4926375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76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2078" y="4926375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85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0162" y="4951521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94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0330" y="5457489"/>
            <a:ext cx="158519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0">
                <a:latin typeface="Calibri"/>
                <a:cs typeface="Calibri"/>
              </a:rPr>
              <a:t>74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1632" y="5457489"/>
            <a:ext cx="157006" cy="14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baseline="3034" sz="1350" spc="-4">
                <a:latin typeface="Calibri"/>
                <a:cs typeface="Calibri"/>
              </a:rPr>
              <a:t>79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140" y="62241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6009" y="6224174"/>
            <a:ext cx="26466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Running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time: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6064" y="5872734"/>
            <a:ext cx="172212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502402" y="5872734"/>
            <a:ext cx="171450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244084" y="5872734"/>
            <a:ext cx="172212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900422" y="5872734"/>
            <a:ext cx="172212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7307580" y="5502401"/>
            <a:ext cx="172211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705600" y="5514593"/>
            <a:ext cx="172211" cy="172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387084" y="5502401"/>
            <a:ext cx="172212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973318" y="5502401"/>
            <a:ext cx="172212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384548" y="5502402"/>
            <a:ext cx="172212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954779" y="5502402"/>
            <a:ext cx="172212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525012" y="5502402"/>
            <a:ext cx="172212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923794" y="5502402"/>
            <a:ext cx="171450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407920" y="5502402"/>
            <a:ext cx="171450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19834" y="5502402"/>
            <a:ext cx="172212" cy="17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751582" y="4811268"/>
            <a:ext cx="172212" cy="172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5114544" y="3064764"/>
            <a:ext cx="392430" cy="393192"/>
          </a:xfrm>
          <a:custGeom>
            <a:avLst/>
            <a:gdLst/>
            <a:ahLst/>
            <a:cxnLst/>
            <a:rect l="l" t="t" r="r" b="b"/>
            <a:pathLst>
              <a:path w="392429" h="393191">
                <a:moveTo>
                  <a:pt x="0" y="196596"/>
                </a:moveTo>
                <a:lnTo>
                  <a:pt x="648" y="180522"/>
                </a:lnTo>
                <a:lnTo>
                  <a:pt x="2561" y="164797"/>
                </a:lnTo>
                <a:lnTo>
                  <a:pt x="5688" y="149472"/>
                </a:lnTo>
                <a:lnTo>
                  <a:pt x="9979" y="134599"/>
                </a:lnTo>
                <a:lnTo>
                  <a:pt x="15382" y="120229"/>
                </a:lnTo>
                <a:lnTo>
                  <a:pt x="21849" y="106413"/>
                </a:lnTo>
                <a:lnTo>
                  <a:pt x="29328" y="93203"/>
                </a:lnTo>
                <a:lnTo>
                  <a:pt x="37770" y="80650"/>
                </a:lnTo>
                <a:lnTo>
                  <a:pt x="47124" y="68805"/>
                </a:lnTo>
                <a:lnTo>
                  <a:pt x="57340" y="57721"/>
                </a:lnTo>
                <a:lnTo>
                  <a:pt x="68367" y="47448"/>
                </a:lnTo>
                <a:lnTo>
                  <a:pt x="80156" y="38039"/>
                </a:lnTo>
                <a:lnTo>
                  <a:pt x="92655" y="29543"/>
                </a:lnTo>
                <a:lnTo>
                  <a:pt x="105815" y="22014"/>
                </a:lnTo>
                <a:lnTo>
                  <a:pt x="119586" y="15501"/>
                </a:lnTo>
                <a:lnTo>
                  <a:pt x="133916" y="10058"/>
                </a:lnTo>
                <a:lnTo>
                  <a:pt x="148757" y="5735"/>
                </a:lnTo>
                <a:lnTo>
                  <a:pt x="164057" y="2583"/>
                </a:lnTo>
                <a:lnTo>
                  <a:pt x="179766" y="654"/>
                </a:lnTo>
                <a:lnTo>
                  <a:pt x="195833" y="0"/>
                </a:lnTo>
                <a:lnTo>
                  <a:pt x="212010" y="654"/>
                </a:lnTo>
                <a:lnTo>
                  <a:pt x="227817" y="2583"/>
                </a:lnTo>
                <a:lnTo>
                  <a:pt x="243204" y="5735"/>
                </a:lnTo>
                <a:lnTo>
                  <a:pt x="258122" y="10058"/>
                </a:lnTo>
                <a:lnTo>
                  <a:pt x="272522" y="15501"/>
                </a:lnTo>
                <a:lnTo>
                  <a:pt x="286352" y="22014"/>
                </a:lnTo>
                <a:lnTo>
                  <a:pt x="299564" y="29543"/>
                </a:lnTo>
                <a:lnTo>
                  <a:pt x="312109" y="38039"/>
                </a:lnTo>
                <a:lnTo>
                  <a:pt x="323935" y="47448"/>
                </a:lnTo>
                <a:lnTo>
                  <a:pt x="334994" y="57721"/>
                </a:lnTo>
                <a:lnTo>
                  <a:pt x="345235" y="68805"/>
                </a:lnTo>
                <a:lnTo>
                  <a:pt x="354610" y="80650"/>
                </a:lnTo>
                <a:lnTo>
                  <a:pt x="363068" y="93203"/>
                </a:lnTo>
                <a:lnTo>
                  <a:pt x="370559" y="106413"/>
                </a:lnTo>
                <a:lnTo>
                  <a:pt x="377035" y="120229"/>
                </a:lnTo>
                <a:lnTo>
                  <a:pt x="382444" y="134599"/>
                </a:lnTo>
                <a:lnTo>
                  <a:pt x="386738" y="149472"/>
                </a:lnTo>
                <a:lnTo>
                  <a:pt x="389867" y="164797"/>
                </a:lnTo>
                <a:lnTo>
                  <a:pt x="391781" y="180522"/>
                </a:lnTo>
                <a:lnTo>
                  <a:pt x="392430" y="196596"/>
                </a:lnTo>
                <a:lnTo>
                  <a:pt x="391781" y="212772"/>
                </a:lnTo>
                <a:lnTo>
                  <a:pt x="389867" y="228579"/>
                </a:lnTo>
                <a:lnTo>
                  <a:pt x="386738" y="243966"/>
                </a:lnTo>
                <a:lnTo>
                  <a:pt x="382444" y="258884"/>
                </a:lnTo>
                <a:lnTo>
                  <a:pt x="377035" y="273284"/>
                </a:lnTo>
                <a:lnTo>
                  <a:pt x="370559" y="287114"/>
                </a:lnTo>
                <a:lnTo>
                  <a:pt x="363068" y="300326"/>
                </a:lnTo>
                <a:lnTo>
                  <a:pt x="354610" y="312871"/>
                </a:lnTo>
                <a:lnTo>
                  <a:pt x="345235" y="324697"/>
                </a:lnTo>
                <a:lnTo>
                  <a:pt x="334994" y="335756"/>
                </a:lnTo>
                <a:lnTo>
                  <a:pt x="323935" y="345997"/>
                </a:lnTo>
                <a:lnTo>
                  <a:pt x="312109" y="355372"/>
                </a:lnTo>
                <a:lnTo>
                  <a:pt x="299564" y="363830"/>
                </a:lnTo>
                <a:lnTo>
                  <a:pt x="286352" y="371321"/>
                </a:lnTo>
                <a:lnTo>
                  <a:pt x="272522" y="377797"/>
                </a:lnTo>
                <a:lnTo>
                  <a:pt x="258122" y="383206"/>
                </a:lnTo>
                <a:lnTo>
                  <a:pt x="243204" y="387500"/>
                </a:lnTo>
                <a:lnTo>
                  <a:pt x="227817" y="390629"/>
                </a:lnTo>
                <a:lnTo>
                  <a:pt x="212010" y="392543"/>
                </a:lnTo>
                <a:lnTo>
                  <a:pt x="195834" y="393192"/>
                </a:lnTo>
                <a:lnTo>
                  <a:pt x="179766" y="392543"/>
                </a:lnTo>
                <a:lnTo>
                  <a:pt x="164057" y="390629"/>
                </a:lnTo>
                <a:lnTo>
                  <a:pt x="148757" y="387500"/>
                </a:lnTo>
                <a:lnTo>
                  <a:pt x="133916" y="383206"/>
                </a:lnTo>
                <a:lnTo>
                  <a:pt x="119586" y="377797"/>
                </a:lnTo>
                <a:lnTo>
                  <a:pt x="105815" y="371321"/>
                </a:lnTo>
                <a:lnTo>
                  <a:pt x="92655" y="363830"/>
                </a:lnTo>
                <a:lnTo>
                  <a:pt x="80156" y="355372"/>
                </a:lnTo>
                <a:lnTo>
                  <a:pt x="68367" y="345997"/>
                </a:lnTo>
                <a:lnTo>
                  <a:pt x="57340" y="335756"/>
                </a:lnTo>
                <a:lnTo>
                  <a:pt x="47124" y="324697"/>
                </a:lnTo>
                <a:lnTo>
                  <a:pt x="37770" y="312871"/>
                </a:lnTo>
                <a:lnTo>
                  <a:pt x="29328" y="300326"/>
                </a:lnTo>
                <a:lnTo>
                  <a:pt x="21849" y="287114"/>
                </a:lnTo>
                <a:lnTo>
                  <a:pt x="15382" y="273284"/>
                </a:lnTo>
                <a:lnTo>
                  <a:pt x="9979" y="258884"/>
                </a:lnTo>
                <a:lnTo>
                  <a:pt x="5688" y="243966"/>
                </a:lnTo>
                <a:lnTo>
                  <a:pt x="2561" y="228579"/>
                </a:lnTo>
                <a:lnTo>
                  <a:pt x="648" y="212772"/>
                </a:lnTo>
                <a:lnTo>
                  <a:pt x="0" y="196596"/>
                </a:lnTo>
                <a:close/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721352" y="3589019"/>
            <a:ext cx="393192" cy="393953"/>
          </a:xfrm>
          <a:custGeom>
            <a:avLst/>
            <a:gdLst/>
            <a:ahLst/>
            <a:cxnLst/>
            <a:rect l="l" t="t" r="r" b="b"/>
            <a:pathLst>
              <a:path w="393191" h="393953">
                <a:moveTo>
                  <a:pt x="0" y="197358"/>
                </a:moveTo>
                <a:lnTo>
                  <a:pt x="654" y="181175"/>
                </a:lnTo>
                <a:lnTo>
                  <a:pt x="2583" y="165353"/>
                </a:lnTo>
                <a:lnTo>
                  <a:pt x="5735" y="149940"/>
                </a:lnTo>
                <a:lnTo>
                  <a:pt x="10058" y="134989"/>
                </a:lnTo>
                <a:lnTo>
                  <a:pt x="15501" y="120550"/>
                </a:lnTo>
                <a:lnTo>
                  <a:pt x="22014" y="106674"/>
                </a:lnTo>
                <a:lnTo>
                  <a:pt x="29543" y="93412"/>
                </a:lnTo>
                <a:lnTo>
                  <a:pt x="38039" y="80814"/>
                </a:lnTo>
                <a:lnTo>
                  <a:pt x="47448" y="68932"/>
                </a:lnTo>
                <a:lnTo>
                  <a:pt x="57721" y="57816"/>
                </a:lnTo>
                <a:lnTo>
                  <a:pt x="68805" y="47518"/>
                </a:lnTo>
                <a:lnTo>
                  <a:pt x="80650" y="38087"/>
                </a:lnTo>
                <a:lnTo>
                  <a:pt x="93203" y="29576"/>
                </a:lnTo>
                <a:lnTo>
                  <a:pt x="106413" y="22034"/>
                </a:lnTo>
                <a:lnTo>
                  <a:pt x="120229" y="15513"/>
                </a:lnTo>
                <a:lnTo>
                  <a:pt x="134599" y="10064"/>
                </a:lnTo>
                <a:lnTo>
                  <a:pt x="149472" y="5737"/>
                </a:lnTo>
                <a:lnTo>
                  <a:pt x="164797" y="2583"/>
                </a:lnTo>
                <a:lnTo>
                  <a:pt x="180522" y="654"/>
                </a:lnTo>
                <a:lnTo>
                  <a:pt x="196595" y="0"/>
                </a:lnTo>
                <a:lnTo>
                  <a:pt x="212669" y="654"/>
                </a:lnTo>
                <a:lnTo>
                  <a:pt x="228394" y="2583"/>
                </a:lnTo>
                <a:lnTo>
                  <a:pt x="243719" y="5737"/>
                </a:lnTo>
                <a:lnTo>
                  <a:pt x="258592" y="10064"/>
                </a:lnTo>
                <a:lnTo>
                  <a:pt x="272962" y="15513"/>
                </a:lnTo>
                <a:lnTo>
                  <a:pt x="286778" y="22034"/>
                </a:lnTo>
                <a:lnTo>
                  <a:pt x="299988" y="29576"/>
                </a:lnTo>
                <a:lnTo>
                  <a:pt x="312541" y="38087"/>
                </a:lnTo>
                <a:lnTo>
                  <a:pt x="324386" y="47518"/>
                </a:lnTo>
                <a:lnTo>
                  <a:pt x="335470" y="57816"/>
                </a:lnTo>
                <a:lnTo>
                  <a:pt x="345743" y="68932"/>
                </a:lnTo>
                <a:lnTo>
                  <a:pt x="355152" y="80814"/>
                </a:lnTo>
                <a:lnTo>
                  <a:pt x="363648" y="93412"/>
                </a:lnTo>
                <a:lnTo>
                  <a:pt x="371177" y="106674"/>
                </a:lnTo>
                <a:lnTo>
                  <a:pt x="377690" y="120550"/>
                </a:lnTo>
                <a:lnTo>
                  <a:pt x="383133" y="134989"/>
                </a:lnTo>
                <a:lnTo>
                  <a:pt x="387456" y="149940"/>
                </a:lnTo>
                <a:lnTo>
                  <a:pt x="390608" y="165353"/>
                </a:lnTo>
                <a:lnTo>
                  <a:pt x="392537" y="181175"/>
                </a:lnTo>
                <a:lnTo>
                  <a:pt x="393192" y="197358"/>
                </a:lnTo>
                <a:lnTo>
                  <a:pt x="392537" y="213431"/>
                </a:lnTo>
                <a:lnTo>
                  <a:pt x="390608" y="229156"/>
                </a:lnTo>
                <a:lnTo>
                  <a:pt x="387456" y="244481"/>
                </a:lnTo>
                <a:lnTo>
                  <a:pt x="383133" y="259354"/>
                </a:lnTo>
                <a:lnTo>
                  <a:pt x="377690" y="273724"/>
                </a:lnTo>
                <a:lnTo>
                  <a:pt x="371177" y="287540"/>
                </a:lnTo>
                <a:lnTo>
                  <a:pt x="363648" y="300750"/>
                </a:lnTo>
                <a:lnTo>
                  <a:pt x="355152" y="313303"/>
                </a:lnTo>
                <a:lnTo>
                  <a:pt x="345743" y="325148"/>
                </a:lnTo>
                <a:lnTo>
                  <a:pt x="335470" y="336232"/>
                </a:lnTo>
                <a:lnTo>
                  <a:pt x="324386" y="346505"/>
                </a:lnTo>
                <a:lnTo>
                  <a:pt x="312541" y="355914"/>
                </a:lnTo>
                <a:lnTo>
                  <a:pt x="299988" y="364410"/>
                </a:lnTo>
                <a:lnTo>
                  <a:pt x="286778" y="371939"/>
                </a:lnTo>
                <a:lnTo>
                  <a:pt x="272962" y="378452"/>
                </a:lnTo>
                <a:lnTo>
                  <a:pt x="258592" y="383895"/>
                </a:lnTo>
                <a:lnTo>
                  <a:pt x="243719" y="388218"/>
                </a:lnTo>
                <a:lnTo>
                  <a:pt x="228394" y="391370"/>
                </a:lnTo>
                <a:lnTo>
                  <a:pt x="212669" y="393299"/>
                </a:lnTo>
                <a:lnTo>
                  <a:pt x="196596" y="393954"/>
                </a:lnTo>
                <a:lnTo>
                  <a:pt x="180522" y="393299"/>
                </a:lnTo>
                <a:lnTo>
                  <a:pt x="164797" y="391370"/>
                </a:lnTo>
                <a:lnTo>
                  <a:pt x="149472" y="388218"/>
                </a:lnTo>
                <a:lnTo>
                  <a:pt x="134599" y="383895"/>
                </a:lnTo>
                <a:lnTo>
                  <a:pt x="120229" y="378452"/>
                </a:lnTo>
                <a:lnTo>
                  <a:pt x="106413" y="371939"/>
                </a:lnTo>
                <a:lnTo>
                  <a:pt x="93203" y="364410"/>
                </a:lnTo>
                <a:lnTo>
                  <a:pt x="80650" y="355914"/>
                </a:lnTo>
                <a:lnTo>
                  <a:pt x="68805" y="346505"/>
                </a:lnTo>
                <a:lnTo>
                  <a:pt x="57721" y="336232"/>
                </a:lnTo>
                <a:lnTo>
                  <a:pt x="47448" y="325148"/>
                </a:lnTo>
                <a:lnTo>
                  <a:pt x="38039" y="313303"/>
                </a:lnTo>
                <a:lnTo>
                  <a:pt x="29543" y="300750"/>
                </a:lnTo>
                <a:lnTo>
                  <a:pt x="22014" y="287540"/>
                </a:lnTo>
                <a:lnTo>
                  <a:pt x="15501" y="273724"/>
                </a:lnTo>
                <a:lnTo>
                  <a:pt x="10058" y="259354"/>
                </a:lnTo>
                <a:lnTo>
                  <a:pt x="5735" y="244481"/>
                </a:lnTo>
                <a:lnTo>
                  <a:pt x="2583" y="229156"/>
                </a:lnTo>
                <a:lnTo>
                  <a:pt x="654" y="213431"/>
                </a:lnTo>
                <a:lnTo>
                  <a:pt x="0" y="197358"/>
                </a:lnTo>
                <a:close/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917948" y="3400805"/>
            <a:ext cx="253746" cy="188214"/>
          </a:xfrm>
          <a:custGeom>
            <a:avLst/>
            <a:gdLst/>
            <a:ahLst/>
            <a:cxnLst/>
            <a:rect l="l" t="t" r="r" b="b"/>
            <a:pathLst>
              <a:path w="253746" h="188213">
                <a:moveTo>
                  <a:pt x="253746" y="0"/>
                </a:moveTo>
                <a:lnTo>
                  <a:pt x="0" y="188214"/>
                </a:lnTo>
              </a:path>
            </a:pathLst>
          </a:custGeom>
          <a:ln w="109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328922" y="4114038"/>
            <a:ext cx="392430" cy="393192"/>
          </a:xfrm>
          <a:custGeom>
            <a:avLst/>
            <a:gdLst/>
            <a:ahLst/>
            <a:cxnLst/>
            <a:rect l="l" t="t" r="r" b="b"/>
            <a:pathLst>
              <a:path w="392429" h="393191">
                <a:moveTo>
                  <a:pt x="0" y="196596"/>
                </a:moveTo>
                <a:lnTo>
                  <a:pt x="648" y="180419"/>
                </a:lnTo>
                <a:lnTo>
                  <a:pt x="2562" y="164612"/>
                </a:lnTo>
                <a:lnTo>
                  <a:pt x="5691" y="149225"/>
                </a:lnTo>
                <a:lnTo>
                  <a:pt x="9985" y="134307"/>
                </a:lnTo>
                <a:lnTo>
                  <a:pt x="15394" y="119907"/>
                </a:lnTo>
                <a:lnTo>
                  <a:pt x="21870" y="106077"/>
                </a:lnTo>
                <a:lnTo>
                  <a:pt x="29361" y="92865"/>
                </a:lnTo>
                <a:lnTo>
                  <a:pt x="37819" y="80320"/>
                </a:lnTo>
                <a:lnTo>
                  <a:pt x="47194" y="68494"/>
                </a:lnTo>
                <a:lnTo>
                  <a:pt x="57435" y="57435"/>
                </a:lnTo>
                <a:lnTo>
                  <a:pt x="68494" y="47194"/>
                </a:lnTo>
                <a:lnTo>
                  <a:pt x="80320" y="37819"/>
                </a:lnTo>
                <a:lnTo>
                  <a:pt x="92865" y="29361"/>
                </a:lnTo>
                <a:lnTo>
                  <a:pt x="106077" y="21870"/>
                </a:lnTo>
                <a:lnTo>
                  <a:pt x="119907" y="15394"/>
                </a:lnTo>
                <a:lnTo>
                  <a:pt x="134307" y="9985"/>
                </a:lnTo>
                <a:lnTo>
                  <a:pt x="149225" y="5691"/>
                </a:lnTo>
                <a:lnTo>
                  <a:pt x="164612" y="2562"/>
                </a:lnTo>
                <a:lnTo>
                  <a:pt x="180419" y="648"/>
                </a:lnTo>
                <a:lnTo>
                  <a:pt x="196595" y="0"/>
                </a:lnTo>
                <a:lnTo>
                  <a:pt x="212663" y="648"/>
                </a:lnTo>
                <a:lnTo>
                  <a:pt x="228372" y="2562"/>
                </a:lnTo>
                <a:lnTo>
                  <a:pt x="243672" y="5691"/>
                </a:lnTo>
                <a:lnTo>
                  <a:pt x="258513" y="9985"/>
                </a:lnTo>
                <a:lnTo>
                  <a:pt x="272843" y="15394"/>
                </a:lnTo>
                <a:lnTo>
                  <a:pt x="286614" y="21870"/>
                </a:lnTo>
                <a:lnTo>
                  <a:pt x="299774" y="29361"/>
                </a:lnTo>
                <a:lnTo>
                  <a:pt x="312273" y="37819"/>
                </a:lnTo>
                <a:lnTo>
                  <a:pt x="324062" y="47194"/>
                </a:lnTo>
                <a:lnTo>
                  <a:pt x="335089" y="57435"/>
                </a:lnTo>
                <a:lnTo>
                  <a:pt x="345305" y="68494"/>
                </a:lnTo>
                <a:lnTo>
                  <a:pt x="354659" y="80320"/>
                </a:lnTo>
                <a:lnTo>
                  <a:pt x="363101" y="92865"/>
                </a:lnTo>
                <a:lnTo>
                  <a:pt x="370580" y="106077"/>
                </a:lnTo>
                <a:lnTo>
                  <a:pt x="377047" y="119907"/>
                </a:lnTo>
                <a:lnTo>
                  <a:pt x="382450" y="134307"/>
                </a:lnTo>
                <a:lnTo>
                  <a:pt x="386741" y="149225"/>
                </a:lnTo>
                <a:lnTo>
                  <a:pt x="389868" y="164612"/>
                </a:lnTo>
                <a:lnTo>
                  <a:pt x="391781" y="180419"/>
                </a:lnTo>
                <a:lnTo>
                  <a:pt x="392430" y="196596"/>
                </a:lnTo>
                <a:lnTo>
                  <a:pt x="391781" y="212772"/>
                </a:lnTo>
                <a:lnTo>
                  <a:pt x="389868" y="228579"/>
                </a:lnTo>
                <a:lnTo>
                  <a:pt x="386741" y="243966"/>
                </a:lnTo>
                <a:lnTo>
                  <a:pt x="382450" y="258884"/>
                </a:lnTo>
                <a:lnTo>
                  <a:pt x="377047" y="273284"/>
                </a:lnTo>
                <a:lnTo>
                  <a:pt x="370580" y="287114"/>
                </a:lnTo>
                <a:lnTo>
                  <a:pt x="363101" y="300326"/>
                </a:lnTo>
                <a:lnTo>
                  <a:pt x="354659" y="312871"/>
                </a:lnTo>
                <a:lnTo>
                  <a:pt x="345305" y="324697"/>
                </a:lnTo>
                <a:lnTo>
                  <a:pt x="335089" y="335756"/>
                </a:lnTo>
                <a:lnTo>
                  <a:pt x="324062" y="345997"/>
                </a:lnTo>
                <a:lnTo>
                  <a:pt x="312273" y="355372"/>
                </a:lnTo>
                <a:lnTo>
                  <a:pt x="299774" y="363830"/>
                </a:lnTo>
                <a:lnTo>
                  <a:pt x="286614" y="371321"/>
                </a:lnTo>
                <a:lnTo>
                  <a:pt x="272843" y="377797"/>
                </a:lnTo>
                <a:lnTo>
                  <a:pt x="258513" y="383206"/>
                </a:lnTo>
                <a:lnTo>
                  <a:pt x="243672" y="387500"/>
                </a:lnTo>
                <a:lnTo>
                  <a:pt x="228372" y="390629"/>
                </a:lnTo>
                <a:lnTo>
                  <a:pt x="212663" y="392543"/>
                </a:lnTo>
                <a:lnTo>
                  <a:pt x="196596" y="393192"/>
                </a:lnTo>
                <a:lnTo>
                  <a:pt x="180419" y="392543"/>
                </a:lnTo>
                <a:lnTo>
                  <a:pt x="164612" y="390629"/>
                </a:lnTo>
                <a:lnTo>
                  <a:pt x="149225" y="387500"/>
                </a:lnTo>
                <a:lnTo>
                  <a:pt x="134307" y="383206"/>
                </a:lnTo>
                <a:lnTo>
                  <a:pt x="119907" y="377797"/>
                </a:lnTo>
                <a:lnTo>
                  <a:pt x="106077" y="371321"/>
                </a:lnTo>
                <a:lnTo>
                  <a:pt x="92865" y="363830"/>
                </a:lnTo>
                <a:lnTo>
                  <a:pt x="80320" y="355372"/>
                </a:lnTo>
                <a:lnTo>
                  <a:pt x="68494" y="345997"/>
                </a:lnTo>
                <a:lnTo>
                  <a:pt x="57435" y="335756"/>
                </a:lnTo>
                <a:lnTo>
                  <a:pt x="47194" y="324697"/>
                </a:lnTo>
                <a:lnTo>
                  <a:pt x="37819" y="312871"/>
                </a:lnTo>
                <a:lnTo>
                  <a:pt x="29361" y="300326"/>
                </a:lnTo>
                <a:lnTo>
                  <a:pt x="21870" y="287114"/>
                </a:lnTo>
                <a:lnTo>
                  <a:pt x="15394" y="273284"/>
                </a:lnTo>
                <a:lnTo>
                  <a:pt x="9985" y="258884"/>
                </a:lnTo>
                <a:lnTo>
                  <a:pt x="5691" y="243966"/>
                </a:lnTo>
                <a:lnTo>
                  <a:pt x="2562" y="228579"/>
                </a:lnTo>
                <a:lnTo>
                  <a:pt x="648" y="212772"/>
                </a:lnTo>
                <a:lnTo>
                  <a:pt x="0" y="196596"/>
                </a:lnTo>
                <a:close/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525518" y="3925061"/>
            <a:ext cx="253746" cy="188976"/>
          </a:xfrm>
          <a:custGeom>
            <a:avLst/>
            <a:gdLst/>
            <a:ahLst/>
            <a:cxnLst/>
            <a:rect l="l" t="t" r="r" b="b"/>
            <a:pathLst>
              <a:path w="253746" h="188975">
                <a:moveTo>
                  <a:pt x="253746" y="0"/>
                </a:moveTo>
                <a:lnTo>
                  <a:pt x="0" y="188976"/>
                </a:lnTo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936491" y="4638294"/>
            <a:ext cx="392430" cy="393953"/>
          </a:xfrm>
          <a:custGeom>
            <a:avLst/>
            <a:gdLst/>
            <a:ahLst/>
            <a:cxnLst/>
            <a:rect l="l" t="t" r="r" b="b"/>
            <a:pathLst>
              <a:path w="392429" h="393953">
                <a:moveTo>
                  <a:pt x="0" y="197357"/>
                </a:moveTo>
                <a:lnTo>
                  <a:pt x="648" y="181175"/>
                </a:lnTo>
                <a:lnTo>
                  <a:pt x="2561" y="165353"/>
                </a:lnTo>
                <a:lnTo>
                  <a:pt x="5688" y="149940"/>
                </a:lnTo>
                <a:lnTo>
                  <a:pt x="9979" y="134989"/>
                </a:lnTo>
                <a:lnTo>
                  <a:pt x="15382" y="120550"/>
                </a:lnTo>
                <a:lnTo>
                  <a:pt x="21849" y="106674"/>
                </a:lnTo>
                <a:lnTo>
                  <a:pt x="29328" y="93412"/>
                </a:lnTo>
                <a:lnTo>
                  <a:pt x="37770" y="80814"/>
                </a:lnTo>
                <a:lnTo>
                  <a:pt x="47124" y="68932"/>
                </a:lnTo>
                <a:lnTo>
                  <a:pt x="57340" y="57816"/>
                </a:lnTo>
                <a:lnTo>
                  <a:pt x="68367" y="47518"/>
                </a:lnTo>
                <a:lnTo>
                  <a:pt x="80156" y="38087"/>
                </a:lnTo>
                <a:lnTo>
                  <a:pt x="92655" y="29576"/>
                </a:lnTo>
                <a:lnTo>
                  <a:pt x="105815" y="22034"/>
                </a:lnTo>
                <a:lnTo>
                  <a:pt x="119586" y="15513"/>
                </a:lnTo>
                <a:lnTo>
                  <a:pt x="133916" y="10064"/>
                </a:lnTo>
                <a:lnTo>
                  <a:pt x="148757" y="5737"/>
                </a:lnTo>
                <a:lnTo>
                  <a:pt x="164057" y="2583"/>
                </a:lnTo>
                <a:lnTo>
                  <a:pt x="179766" y="654"/>
                </a:lnTo>
                <a:lnTo>
                  <a:pt x="195833" y="0"/>
                </a:lnTo>
                <a:lnTo>
                  <a:pt x="212010" y="654"/>
                </a:lnTo>
                <a:lnTo>
                  <a:pt x="227817" y="2583"/>
                </a:lnTo>
                <a:lnTo>
                  <a:pt x="243204" y="5737"/>
                </a:lnTo>
                <a:lnTo>
                  <a:pt x="258122" y="10064"/>
                </a:lnTo>
                <a:lnTo>
                  <a:pt x="272522" y="15513"/>
                </a:lnTo>
                <a:lnTo>
                  <a:pt x="286352" y="22034"/>
                </a:lnTo>
                <a:lnTo>
                  <a:pt x="299564" y="29576"/>
                </a:lnTo>
                <a:lnTo>
                  <a:pt x="312109" y="38087"/>
                </a:lnTo>
                <a:lnTo>
                  <a:pt x="323935" y="47518"/>
                </a:lnTo>
                <a:lnTo>
                  <a:pt x="334994" y="57816"/>
                </a:lnTo>
                <a:lnTo>
                  <a:pt x="345235" y="68932"/>
                </a:lnTo>
                <a:lnTo>
                  <a:pt x="354610" y="80814"/>
                </a:lnTo>
                <a:lnTo>
                  <a:pt x="363068" y="93412"/>
                </a:lnTo>
                <a:lnTo>
                  <a:pt x="370559" y="106674"/>
                </a:lnTo>
                <a:lnTo>
                  <a:pt x="377035" y="120550"/>
                </a:lnTo>
                <a:lnTo>
                  <a:pt x="382444" y="134989"/>
                </a:lnTo>
                <a:lnTo>
                  <a:pt x="386738" y="149940"/>
                </a:lnTo>
                <a:lnTo>
                  <a:pt x="389867" y="165353"/>
                </a:lnTo>
                <a:lnTo>
                  <a:pt x="391781" y="181175"/>
                </a:lnTo>
                <a:lnTo>
                  <a:pt x="392430" y="197357"/>
                </a:lnTo>
                <a:lnTo>
                  <a:pt x="391781" y="213431"/>
                </a:lnTo>
                <a:lnTo>
                  <a:pt x="389867" y="229156"/>
                </a:lnTo>
                <a:lnTo>
                  <a:pt x="386738" y="244481"/>
                </a:lnTo>
                <a:lnTo>
                  <a:pt x="382444" y="259354"/>
                </a:lnTo>
                <a:lnTo>
                  <a:pt x="377035" y="273724"/>
                </a:lnTo>
                <a:lnTo>
                  <a:pt x="370559" y="287540"/>
                </a:lnTo>
                <a:lnTo>
                  <a:pt x="363068" y="300750"/>
                </a:lnTo>
                <a:lnTo>
                  <a:pt x="354610" y="313303"/>
                </a:lnTo>
                <a:lnTo>
                  <a:pt x="345235" y="325148"/>
                </a:lnTo>
                <a:lnTo>
                  <a:pt x="334994" y="336232"/>
                </a:lnTo>
                <a:lnTo>
                  <a:pt x="323935" y="346505"/>
                </a:lnTo>
                <a:lnTo>
                  <a:pt x="312109" y="355914"/>
                </a:lnTo>
                <a:lnTo>
                  <a:pt x="299564" y="364410"/>
                </a:lnTo>
                <a:lnTo>
                  <a:pt x="286352" y="371939"/>
                </a:lnTo>
                <a:lnTo>
                  <a:pt x="272522" y="378452"/>
                </a:lnTo>
                <a:lnTo>
                  <a:pt x="258122" y="383895"/>
                </a:lnTo>
                <a:lnTo>
                  <a:pt x="243204" y="388218"/>
                </a:lnTo>
                <a:lnTo>
                  <a:pt x="227817" y="391370"/>
                </a:lnTo>
                <a:lnTo>
                  <a:pt x="212010" y="393299"/>
                </a:lnTo>
                <a:lnTo>
                  <a:pt x="195834" y="393953"/>
                </a:lnTo>
                <a:lnTo>
                  <a:pt x="179766" y="393299"/>
                </a:lnTo>
                <a:lnTo>
                  <a:pt x="164057" y="391370"/>
                </a:lnTo>
                <a:lnTo>
                  <a:pt x="148757" y="388218"/>
                </a:lnTo>
                <a:lnTo>
                  <a:pt x="133916" y="383895"/>
                </a:lnTo>
                <a:lnTo>
                  <a:pt x="119586" y="378452"/>
                </a:lnTo>
                <a:lnTo>
                  <a:pt x="105815" y="371939"/>
                </a:lnTo>
                <a:lnTo>
                  <a:pt x="92655" y="364410"/>
                </a:lnTo>
                <a:lnTo>
                  <a:pt x="80156" y="355914"/>
                </a:lnTo>
                <a:lnTo>
                  <a:pt x="68367" y="346505"/>
                </a:lnTo>
                <a:lnTo>
                  <a:pt x="57340" y="336232"/>
                </a:lnTo>
                <a:lnTo>
                  <a:pt x="47124" y="325148"/>
                </a:lnTo>
                <a:lnTo>
                  <a:pt x="37770" y="313303"/>
                </a:lnTo>
                <a:lnTo>
                  <a:pt x="29328" y="300750"/>
                </a:lnTo>
                <a:lnTo>
                  <a:pt x="21849" y="287540"/>
                </a:lnTo>
                <a:lnTo>
                  <a:pt x="15382" y="273724"/>
                </a:lnTo>
                <a:lnTo>
                  <a:pt x="9979" y="259354"/>
                </a:lnTo>
                <a:lnTo>
                  <a:pt x="5688" y="244481"/>
                </a:lnTo>
                <a:lnTo>
                  <a:pt x="2561" y="229156"/>
                </a:lnTo>
                <a:lnTo>
                  <a:pt x="648" y="213431"/>
                </a:lnTo>
                <a:lnTo>
                  <a:pt x="0" y="197357"/>
                </a:lnTo>
                <a:close/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132326" y="4450080"/>
            <a:ext cx="253746" cy="188214"/>
          </a:xfrm>
          <a:custGeom>
            <a:avLst/>
            <a:gdLst/>
            <a:ahLst/>
            <a:cxnLst/>
            <a:rect l="l" t="t" r="r" b="b"/>
            <a:pathLst>
              <a:path w="253746" h="188213">
                <a:moveTo>
                  <a:pt x="253746" y="0"/>
                </a:moveTo>
                <a:lnTo>
                  <a:pt x="0" y="188214"/>
                </a:lnTo>
              </a:path>
            </a:pathLst>
          </a:custGeom>
          <a:ln w="109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674364" y="5294376"/>
            <a:ext cx="131064" cy="131064"/>
          </a:xfrm>
          <a:custGeom>
            <a:avLst/>
            <a:gdLst/>
            <a:ahLst/>
            <a:cxnLst/>
            <a:rect l="l" t="t" r="r" b="b"/>
            <a:pathLst>
              <a:path w="131063" h="131063">
                <a:moveTo>
                  <a:pt x="0" y="0"/>
                </a:moveTo>
                <a:lnTo>
                  <a:pt x="0" y="131063"/>
                </a:lnTo>
                <a:lnTo>
                  <a:pt x="131064" y="131063"/>
                </a:lnTo>
                <a:lnTo>
                  <a:pt x="131064" y="0"/>
                </a:lnTo>
                <a:lnTo>
                  <a:pt x="0" y="0"/>
                </a:lnTo>
                <a:close/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739895" y="4974336"/>
            <a:ext cx="253746" cy="320040"/>
          </a:xfrm>
          <a:custGeom>
            <a:avLst/>
            <a:gdLst/>
            <a:ahLst/>
            <a:cxnLst/>
            <a:rect l="l" t="t" r="r" b="b"/>
            <a:pathLst>
              <a:path w="253746" h="320039">
                <a:moveTo>
                  <a:pt x="253746" y="0"/>
                </a:moveTo>
                <a:lnTo>
                  <a:pt x="0" y="320040"/>
                </a:lnTo>
              </a:path>
            </a:pathLst>
          </a:custGeom>
          <a:ln w="109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459986" y="5294376"/>
            <a:ext cx="130302" cy="131064"/>
          </a:xfrm>
          <a:custGeom>
            <a:avLst/>
            <a:gdLst/>
            <a:ahLst/>
            <a:cxnLst/>
            <a:rect l="l" t="t" r="r" b="b"/>
            <a:pathLst>
              <a:path w="130301" h="131063">
                <a:moveTo>
                  <a:pt x="0" y="0"/>
                </a:moveTo>
                <a:lnTo>
                  <a:pt x="0" y="131063"/>
                </a:lnTo>
                <a:lnTo>
                  <a:pt x="130302" y="131063"/>
                </a:lnTo>
                <a:lnTo>
                  <a:pt x="130302" y="0"/>
                </a:lnTo>
                <a:lnTo>
                  <a:pt x="0" y="0"/>
                </a:lnTo>
                <a:close/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271009" y="4974336"/>
            <a:ext cx="254508" cy="320040"/>
          </a:xfrm>
          <a:custGeom>
            <a:avLst/>
            <a:gdLst/>
            <a:ahLst/>
            <a:cxnLst/>
            <a:rect l="l" t="t" r="r" b="b"/>
            <a:pathLst>
              <a:path w="254508" h="320039">
                <a:moveTo>
                  <a:pt x="0" y="0"/>
                </a:moveTo>
                <a:lnTo>
                  <a:pt x="254508" y="320040"/>
                </a:lnTo>
              </a:path>
            </a:pathLst>
          </a:custGeom>
          <a:ln w="109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852416" y="4769358"/>
            <a:ext cx="131064" cy="131826"/>
          </a:xfrm>
          <a:custGeom>
            <a:avLst/>
            <a:gdLst/>
            <a:ahLst/>
            <a:cxnLst/>
            <a:rect l="l" t="t" r="r" b="b"/>
            <a:pathLst>
              <a:path w="131063" h="131825">
                <a:moveTo>
                  <a:pt x="0" y="0"/>
                </a:moveTo>
                <a:lnTo>
                  <a:pt x="0" y="131826"/>
                </a:lnTo>
                <a:lnTo>
                  <a:pt x="131064" y="131826"/>
                </a:lnTo>
                <a:lnTo>
                  <a:pt x="131064" y="0"/>
                </a:lnTo>
                <a:lnTo>
                  <a:pt x="0" y="0"/>
                </a:lnTo>
                <a:close/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664201" y="4450080"/>
            <a:ext cx="253746" cy="319278"/>
          </a:xfrm>
          <a:custGeom>
            <a:avLst/>
            <a:gdLst/>
            <a:ahLst/>
            <a:cxnLst/>
            <a:rect l="l" t="t" r="r" b="b"/>
            <a:pathLst>
              <a:path w="253746" h="319277">
                <a:moveTo>
                  <a:pt x="0" y="0"/>
                </a:moveTo>
                <a:lnTo>
                  <a:pt x="253746" y="319278"/>
                </a:lnTo>
              </a:path>
            </a:pathLst>
          </a:custGeom>
          <a:ln w="109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244846" y="4245102"/>
            <a:ext cx="131064" cy="131064"/>
          </a:xfrm>
          <a:custGeom>
            <a:avLst/>
            <a:gdLst/>
            <a:ahLst/>
            <a:cxnLst/>
            <a:rect l="l" t="t" r="r" b="b"/>
            <a:pathLst>
              <a:path w="131063" h="131063">
                <a:moveTo>
                  <a:pt x="0" y="0"/>
                </a:moveTo>
                <a:lnTo>
                  <a:pt x="0" y="131063"/>
                </a:lnTo>
                <a:lnTo>
                  <a:pt x="131064" y="131063"/>
                </a:lnTo>
                <a:lnTo>
                  <a:pt x="131064" y="0"/>
                </a:lnTo>
                <a:lnTo>
                  <a:pt x="0" y="0"/>
                </a:lnTo>
                <a:close/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056631" y="3925061"/>
            <a:ext cx="253746" cy="320040"/>
          </a:xfrm>
          <a:custGeom>
            <a:avLst/>
            <a:gdLst/>
            <a:ahLst/>
            <a:cxnLst/>
            <a:rect l="l" t="t" r="r" b="b"/>
            <a:pathLst>
              <a:path w="253746" h="320039">
                <a:moveTo>
                  <a:pt x="0" y="0"/>
                </a:moveTo>
                <a:lnTo>
                  <a:pt x="253746" y="320040"/>
                </a:lnTo>
              </a:path>
            </a:pathLst>
          </a:custGeom>
          <a:ln w="109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638038" y="3720846"/>
            <a:ext cx="131064" cy="131064"/>
          </a:xfrm>
          <a:custGeom>
            <a:avLst/>
            <a:gdLst/>
            <a:ahLst/>
            <a:cxnLst/>
            <a:rect l="l" t="t" r="r" b="b"/>
            <a:pathLst>
              <a:path w="131063" h="131063">
                <a:moveTo>
                  <a:pt x="0" y="0"/>
                </a:moveTo>
                <a:lnTo>
                  <a:pt x="0" y="131063"/>
                </a:lnTo>
                <a:lnTo>
                  <a:pt x="131064" y="131063"/>
                </a:lnTo>
                <a:lnTo>
                  <a:pt x="131064" y="0"/>
                </a:lnTo>
                <a:lnTo>
                  <a:pt x="0" y="0"/>
                </a:lnTo>
                <a:close/>
              </a:path>
            </a:pathLst>
          </a:custGeom>
          <a:ln w="109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449823" y="3400805"/>
            <a:ext cx="253746" cy="320040"/>
          </a:xfrm>
          <a:custGeom>
            <a:avLst/>
            <a:gdLst/>
            <a:ahLst/>
            <a:cxnLst/>
            <a:rect l="l" t="t" r="r" b="b"/>
            <a:pathLst>
              <a:path w="253746" h="320039">
                <a:moveTo>
                  <a:pt x="0" y="0"/>
                </a:moveTo>
                <a:lnTo>
                  <a:pt x="253746" y="320040"/>
                </a:lnTo>
              </a:path>
            </a:pathLst>
          </a:custGeom>
          <a:ln w="109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468372" y="870487"/>
            <a:ext cx="1693776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08522" y="870487"/>
            <a:ext cx="346492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r>
              <a:rPr dirty="0" smtClean="0" sz="4400" spc="-139">
                <a:latin typeface="Arial"/>
                <a:cs typeface="Arial"/>
              </a:rPr>
              <a:t> </a:t>
            </a: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3139" y="1798478"/>
            <a:ext cx="177800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36009" y="1798478"/>
            <a:ext cx="63919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Most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binary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operations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run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(h).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6009" y="2200814"/>
            <a:ext cx="33216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worst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1192" y="2200814"/>
            <a:ext cx="8495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just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34263" y="220081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88284" y="2200814"/>
            <a:ext cx="8667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linked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70802" y="2200814"/>
            <a:ext cx="5278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12187" y="2200814"/>
            <a:ext cx="3251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0851" y="2200814"/>
            <a:ext cx="5450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09397" y="2200814"/>
            <a:ext cx="7991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case,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6039" y="2529998"/>
            <a:ext cx="10867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running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9385" y="2529998"/>
            <a:ext cx="7987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times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1586" y="2529998"/>
            <a:ext cx="5111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7487" y="2529998"/>
            <a:ext cx="7644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(n).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4620" y="3175417"/>
            <a:ext cx="226933" cy="20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dirty="0" smtClean="0" baseline="2022" sz="2025" spc="-4">
                <a:latin typeface="Calibri"/>
                <a:cs typeface="Calibri"/>
              </a:rPr>
              <a:t>40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2190" y="3699673"/>
            <a:ext cx="225431" cy="20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dirty="0" smtClean="0" baseline="2022" sz="2025" spc="-14">
                <a:latin typeface="Calibri"/>
                <a:cs typeface="Calibri"/>
              </a:rPr>
              <a:t>30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8998" y="4224691"/>
            <a:ext cx="226933" cy="20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dirty="0" smtClean="0" baseline="2022" sz="2025" spc="-4">
                <a:latin typeface="Calibri"/>
                <a:cs typeface="Calibri"/>
              </a:rPr>
              <a:t>20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6567" y="4748947"/>
            <a:ext cx="225431" cy="200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dirty="0" smtClean="0" baseline="2022" sz="2025" spc="-14">
                <a:latin typeface="Calibri"/>
                <a:cs typeface="Calibri"/>
              </a:rPr>
              <a:t>10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615102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009" y="6151022"/>
            <a:ext cx="18814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guarantee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4944" y="6151022"/>
            <a:ext cx="25418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(h),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needs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2581" y="6151022"/>
            <a:ext cx="21531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balanced.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9986" y="5294376"/>
            <a:ext cx="130301" cy="131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674364" y="5294376"/>
            <a:ext cx="131063" cy="131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852416" y="4769358"/>
            <a:ext cx="131063" cy="131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244846" y="4245102"/>
            <a:ext cx="131063" cy="131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38038" y="3720846"/>
            <a:ext cx="131063" cy="131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3068574" y="3448812"/>
            <a:ext cx="457962" cy="460248"/>
          </a:xfrm>
          <a:custGeom>
            <a:avLst/>
            <a:gdLst/>
            <a:ahLst/>
            <a:cxnLst/>
            <a:rect l="l" t="t" r="r" b="b"/>
            <a:pathLst>
              <a:path w="457962" h="460248">
                <a:moveTo>
                  <a:pt x="0" y="230124"/>
                </a:moveTo>
                <a:lnTo>
                  <a:pt x="761" y="211228"/>
                </a:lnTo>
                <a:lnTo>
                  <a:pt x="3006" y="192757"/>
                </a:lnTo>
                <a:lnTo>
                  <a:pt x="6676" y="174770"/>
                </a:lnTo>
                <a:lnTo>
                  <a:pt x="11710" y="157325"/>
                </a:lnTo>
                <a:lnTo>
                  <a:pt x="18049" y="140481"/>
                </a:lnTo>
                <a:lnTo>
                  <a:pt x="25635" y="124298"/>
                </a:lnTo>
                <a:lnTo>
                  <a:pt x="34406" y="108833"/>
                </a:lnTo>
                <a:lnTo>
                  <a:pt x="44305" y="94146"/>
                </a:lnTo>
                <a:lnTo>
                  <a:pt x="55272" y="80296"/>
                </a:lnTo>
                <a:lnTo>
                  <a:pt x="67246" y="67341"/>
                </a:lnTo>
                <a:lnTo>
                  <a:pt x="80169" y="55341"/>
                </a:lnTo>
                <a:lnTo>
                  <a:pt x="93982" y="44354"/>
                </a:lnTo>
                <a:lnTo>
                  <a:pt x="108624" y="34439"/>
                </a:lnTo>
                <a:lnTo>
                  <a:pt x="124036" y="25655"/>
                </a:lnTo>
                <a:lnTo>
                  <a:pt x="140160" y="18061"/>
                </a:lnTo>
                <a:lnTo>
                  <a:pt x="156935" y="11716"/>
                </a:lnTo>
                <a:lnTo>
                  <a:pt x="174302" y="6678"/>
                </a:lnTo>
                <a:lnTo>
                  <a:pt x="192202" y="3007"/>
                </a:lnTo>
                <a:lnTo>
                  <a:pt x="210575" y="761"/>
                </a:lnTo>
                <a:lnTo>
                  <a:pt x="229361" y="0"/>
                </a:lnTo>
                <a:lnTo>
                  <a:pt x="248143" y="761"/>
                </a:lnTo>
                <a:lnTo>
                  <a:pt x="266500" y="3007"/>
                </a:lnTo>
                <a:lnTo>
                  <a:pt x="284375" y="6678"/>
                </a:lnTo>
                <a:lnTo>
                  <a:pt x="301709" y="11716"/>
                </a:lnTo>
                <a:lnTo>
                  <a:pt x="318444" y="18061"/>
                </a:lnTo>
                <a:lnTo>
                  <a:pt x="334522" y="25655"/>
                </a:lnTo>
                <a:lnTo>
                  <a:pt x="349885" y="34439"/>
                </a:lnTo>
                <a:lnTo>
                  <a:pt x="364473" y="44354"/>
                </a:lnTo>
                <a:lnTo>
                  <a:pt x="378230" y="55341"/>
                </a:lnTo>
                <a:lnTo>
                  <a:pt x="391096" y="67341"/>
                </a:lnTo>
                <a:lnTo>
                  <a:pt x="403013" y="80296"/>
                </a:lnTo>
                <a:lnTo>
                  <a:pt x="413924" y="94146"/>
                </a:lnTo>
                <a:lnTo>
                  <a:pt x="423769" y="108833"/>
                </a:lnTo>
                <a:lnTo>
                  <a:pt x="432491" y="124298"/>
                </a:lnTo>
                <a:lnTo>
                  <a:pt x="440031" y="140481"/>
                </a:lnTo>
                <a:lnTo>
                  <a:pt x="446330" y="157325"/>
                </a:lnTo>
                <a:lnTo>
                  <a:pt x="451332" y="174770"/>
                </a:lnTo>
                <a:lnTo>
                  <a:pt x="454976" y="192757"/>
                </a:lnTo>
                <a:lnTo>
                  <a:pt x="457205" y="211228"/>
                </a:lnTo>
                <a:lnTo>
                  <a:pt x="457962" y="230124"/>
                </a:lnTo>
                <a:lnTo>
                  <a:pt x="457205" y="249019"/>
                </a:lnTo>
                <a:lnTo>
                  <a:pt x="454976" y="267490"/>
                </a:lnTo>
                <a:lnTo>
                  <a:pt x="451332" y="285477"/>
                </a:lnTo>
                <a:lnTo>
                  <a:pt x="446330" y="302922"/>
                </a:lnTo>
                <a:lnTo>
                  <a:pt x="440031" y="319766"/>
                </a:lnTo>
                <a:lnTo>
                  <a:pt x="432491" y="335949"/>
                </a:lnTo>
                <a:lnTo>
                  <a:pt x="423769" y="351414"/>
                </a:lnTo>
                <a:lnTo>
                  <a:pt x="413924" y="366101"/>
                </a:lnTo>
                <a:lnTo>
                  <a:pt x="403013" y="379951"/>
                </a:lnTo>
                <a:lnTo>
                  <a:pt x="391096" y="392906"/>
                </a:lnTo>
                <a:lnTo>
                  <a:pt x="378230" y="404906"/>
                </a:lnTo>
                <a:lnTo>
                  <a:pt x="364473" y="415893"/>
                </a:lnTo>
                <a:lnTo>
                  <a:pt x="349885" y="425808"/>
                </a:lnTo>
                <a:lnTo>
                  <a:pt x="334522" y="434592"/>
                </a:lnTo>
                <a:lnTo>
                  <a:pt x="318444" y="442186"/>
                </a:lnTo>
                <a:lnTo>
                  <a:pt x="301709" y="448531"/>
                </a:lnTo>
                <a:lnTo>
                  <a:pt x="284375" y="453569"/>
                </a:lnTo>
                <a:lnTo>
                  <a:pt x="266500" y="457240"/>
                </a:lnTo>
                <a:lnTo>
                  <a:pt x="248143" y="459486"/>
                </a:lnTo>
                <a:lnTo>
                  <a:pt x="229361" y="460248"/>
                </a:lnTo>
                <a:lnTo>
                  <a:pt x="210575" y="459486"/>
                </a:lnTo>
                <a:lnTo>
                  <a:pt x="192202" y="457240"/>
                </a:lnTo>
                <a:lnTo>
                  <a:pt x="174302" y="453569"/>
                </a:lnTo>
                <a:lnTo>
                  <a:pt x="156935" y="448531"/>
                </a:lnTo>
                <a:lnTo>
                  <a:pt x="140160" y="442186"/>
                </a:lnTo>
                <a:lnTo>
                  <a:pt x="124036" y="434592"/>
                </a:lnTo>
                <a:lnTo>
                  <a:pt x="108624" y="425808"/>
                </a:lnTo>
                <a:lnTo>
                  <a:pt x="93982" y="415893"/>
                </a:lnTo>
                <a:lnTo>
                  <a:pt x="80169" y="404906"/>
                </a:lnTo>
                <a:lnTo>
                  <a:pt x="67246" y="392906"/>
                </a:lnTo>
                <a:lnTo>
                  <a:pt x="55272" y="379951"/>
                </a:lnTo>
                <a:lnTo>
                  <a:pt x="44305" y="366101"/>
                </a:lnTo>
                <a:lnTo>
                  <a:pt x="34406" y="351414"/>
                </a:lnTo>
                <a:lnTo>
                  <a:pt x="25635" y="335949"/>
                </a:lnTo>
                <a:lnTo>
                  <a:pt x="18049" y="319766"/>
                </a:lnTo>
                <a:lnTo>
                  <a:pt x="11710" y="302922"/>
                </a:lnTo>
                <a:lnTo>
                  <a:pt x="6676" y="285477"/>
                </a:lnTo>
                <a:lnTo>
                  <a:pt x="3006" y="267490"/>
                </a:lnTo>
                <a:lnTo>
                  <a:pt x="761" y="249019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305812" y="4216146"/>
            <a:ext cx="457962" cy="460248"/>
          </a:xfrm>
          <a:custGeom>
            <a:avLst/>
            <a:gdLst/>
            <a:ahLst/>
            <a:cxnLst/>
            <a:rect l="l" t="t" r="r" b="b"/>
            <a:pathLst>
              <a:path w="457962" h="460248">
                <a:moveTo>
                  <a:pt x="0" y="230124"/>
                </a:moveTo>
                <a:lnTo>
                  <a:pt x="761" y="211228"/>
                </a:lnTo>
                <a:lnTo>
                  <a:pt x="3006" y="192757"/>
                </a:lnTo>
                <a:lnTo>
                  <a:pt x="6676" y="174770"/>
                </a:lnTo>
                <a:lnTo>
                  <a:pt x="11710" y="157325"/>
                </a:lnTo>
                <a:lnTo>
                  <a:pt x="18049" y="140481"/>
                </a:lnTo>
                <a:lnTo>
                  <a:pt x="25635" y="124298"/>
                </a:lnTo>
                <a:lnTo>
                  <a:pt x="34406" y="108833"/>
                </a:lnTo>
                <a:lnTo>
                  <a:pt x="44305" y="94146"/>
                </a:lnTo>
                <a:lnTo>
                  <a:pt x="55272" y="80296"/>
                </a:lnTo>
                <a:lnTo>
                  <a:pt x="67246" y="67341"/>
                </a:lnTo>
                <a:lnTo>
                  <a:pt x="80169" y="55341"/>
                </a:lnTo>
                <a:lnTo>
                  <a:pt x="93982" y="44354"/>
                </a:lnTo>
                <a:lnTo>
                  <a:pt x="108624" y="34439"/>
                </a:lnTo>
                <a:lnTo>
                  <a:pt x="124036" y="25655"/>
                </a:lnTo>
                <a:lnTo>
                  <a:pt x="140160" y="18061"/>
                </a:lnTo>
                <a:lnTo>
                  <a:pt x="156935" y="11716"/>
                </a:lnTo>
                <a:lnTo>
                  <a:pt x="174302" y="6678"/>
                </a:lnTo>
                <a:lnTo>
                  <a:pt x="192202" y="3007"/>
                </a:lnTo>
                <a:lnTo>
                  <a:pt x="210575" y="761"/>
                </a:lnTo>
                <a:lnTo>
                  <a:pt x="229361" y="0"/>
                </a:lnTo>
                <a:lnTo>
                  <a:pt x="248143" y="761"/>
                </a:lnTo>
                <a:lnTo>
                  <a:pt x="266500" y="3007"/>
                </a:lnTo>
                <a:lnTo>
                  <a:pt x="284375" y="6678"/>
                </a:lnTo>
                <a:lnTo>
                  <a:pt x="301709" y="11716"/>
                </a:lnTo>
                <a:lnTo>
                  <a:pt x="318444" y="18061"/>
                </a:lnTo>
                <a:lnTo>
                  <a:pt x="334522" y="25655"/>
                </a:lnTo>
                <a:lnTo>
                  <a:pt x="349885" y="34439"/>
                </a:lnTo>
                <a:lnTo>
                  <a:pt x="364473" y="44354"/>
                </a:lnTo>
                <a:lnTo>
                  <a:pt x="378230" y="55341"/>
                </a:lnTo>
                <a:lnTo>
                  <a:pt x="391096" y="67341"/>
                </a:lnTo>
                <a:lnTo>
                  <a:pt x="403013" y="80296"/>
                </a:lnTo>
                <a:lnTo>
                  <a:pt x="413924" y="94146"/>
                </a:lnTo>
                <a:lnTo>
                  <a:pt x="423769" y="108833"/>
                </a:lnTo>
                <a:lnTo>
                  <a:pt x="432491" y="124298"/>
                </a:lnTo>
                <a:lnTo>
                  <a:pt x="440031" y="140481"/>
                </a:lnTo>
                <a:lnTo>
                  <a:pt x="446330" y="157325"/>
                </a:lnTo>
                <a:lnTo>
                  <a:pt x="451332" y="174770"/>
                </a:lnTo>
                <a:lnTo>
                  <a:pt x="454976" y="192757"/>
                </a:lnTo>
                <a:lnTo>
                  <a:pt x="457205" y="211228"/>
                </a:lnTo>
                <a:lnTo>
                  <a:pt x="457962" y="230124"/>
                </a:lnTo>
                <a:lnTo>
                  <a:pt x="457205" y="249019"/>
                </a:lnTo>
                <a:lnTo>
                  <a:pt x="454976" y="267490"/>
                </a:lnTo>
                <a:lnTo>
                  <a:pt x="451332" y="285477"/>
                </a:lnTo>
                <a:lnTo>
                  <a:pt x="446330" y="302922"/>
                </a:lnTo>
                <a:lnTo>
                  <a:pt x="440031" y="319766"/>
                </a:lnTo>
                <a:lnTo>
                  <a:pt x="432491" y="335949"/>
                </a:lnTo>
                <a:lnTo>
                  <a:pt x="423769" y="351414"/>
                </a:lnTo>
                <a:lnTo>
                  <a:pt x="413924" y="366101"/>
                </a:lnTo>
                <a:lnTo>
                  <a:pt x="403013" y="379951"/>
                </a:lnTo>
                <a:lnTo>
                  <a:pt x="391096" y="392906"/>
                </a:lnTo>
                <a:lnTo>
                  <a:pt x="378230" y="404906"/>
                </a:lnTo>
                <a:lnTo>
                  <a:pt x="364473" y="415893"/>
                </a:lnTo>
                <a:lnTo>
                  <a:pt x="349885" y="425808"/>
                </a:lnTo>
                <a:lnTo>
                  <a:pt x="334522" y="434592"/>
                </a:lnTo>
                <a:lnTo>
                  <a:pt x="318444" y="442186"/>
                </a:lnTo>
                <a:lnTo>
                  <a:pt x="301709" y="448531"/>
                </a:lnTo>
                <a:lnTo>
                  <a:pt x="284375" y="453569"/>
                </a:lnTo>
                <a:lnTo>
                  <a:pt x="266500" y="457240"/>
                </a:lnTo>
                <a:lnTo>
                  <a:pt x="248143" y="459486"/>
                </a:lnTo>
                <a:lnTo>
                  <a:pt x="229361" y="460248"/>
                </a:lnTo>
                <a:lnTo>
                  <a:pt x="210575" y="459486"/>
                </a:lnTo>
                <a:lnTo>
                  <a:pt x="192202" y="457240"/>
                </a:lnTo>
                <a:lnTo>
                  <a:pt x="174302" y="453569"/>
                </a:lnTo>
                <a:lnTo>
                  <a:pt x="156935" y="448531"/>
                </a:lnTo>
                <a:lnTo>
                  <a:pt x="140160" y="442186"/>
                </a:lnTo>
                <a:lnTo>
                  <a:pt x="124036" y="434592"/>
                </a:lnTo>
                <a:lnTo>
                  <a:pt x="108624" y="425808"/>
                </a:lnTo>
                <a:lnTo>
                  <a:pt x="93982" y="415893"/>
                </a:lnTo>
                <a:lnTo>
                  <a:pt x="80169" y="404906"/>
                </a:lnTo>
                <a:lnTo>
                  <a:pt x="67246" y="392906"/>
                </a:lnTo>
                <a:lnTo>
                  <a:pt x="55272" y="379951"/>
                </a:lnTo>
                <a:lnTo>
                  <a:pt x="44305" y="366101"/>
                </a:lnTo>
                <a:lnTo>
                  <a:pt x="34406" y="351414"/>
                </a:lnTo>
                <a:lnTo>
                  <a:pt x="25635" y="335949"/>
                </a:lnTo>
                <a:lnTo>
                  <a:pt x="18049" y="319766"/>
                </a:lnTo>
                <a:lnTo>
                  <a:pt x="11710" y="302922"/>
                </a:lnTo>
                <a:lnTo>
                  <a:pt x="6676" y="285477"/>
                </a:lnTo>
                <a:lnTo>
                  <a:pt x="3006" y="267490"/>
                </a:lnTo>
                <a:lnTo>
                  <a:pt x="761" y="249019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696718" y="3841241"/>
            <a:ext cx="438912" cy="441959"/>
          </a:xfrm>
          <a:custGeom>
            <a:avLst/>
            <a:gdLst/>
            <a:ahLst/>
            <a:cxnLst/>
            <a:rect l="l" t="t" r="r" b="b"/>
            <a:pathLst>
              <a:path w="438912" h="441960">
                <a:moveTo>
                  <a:pt x="438912" y="0"/>
                </a:moveTo>
                <a:lnTo>
                  <a:pt x="0" y="441959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771650" y="4983480"/>
            <a:ext cx="457962" cy="613410"/>
          </a:xfrm>
          <a:custGeom>
            <a:avLst/>
            <a:gdLst/>
            <a:ahLst/>
            <a:cxnLst/>
            <a:rect l="l" t="t" r="r" b="b"/>
            <a:pathLst>
              <a:path w="457962" h="613410">
                <a:moveTo>
                  <a:pt x="457962" y="613410"/>
                </a:moveTo>
                <a:lnTo>
                  <a:pt x="229361" y="0"/>
                </a:lnTo>
                <a:lnTo>
                  <a:pt x="0" y="613410"/>
                </a:lnTo>
                <a:lnTo>
                  <a:pt x="457962" y="61341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001012" y="4609338"/>
            <a:ext cx="371855" cy="374142"/>
          </a:xfrm>
          <a:custGeom>
            <a:avLst/>
            <a:gdLst/>
            <a:ahLst/>
            <a:cxnLst/>
            <a:rect l="l" t="t" r="r" b="b"/>
            <a:pathLst>
              <a:path w="371856" h="374141">
                <a:moveTo>
                  <a:pt x="371856" y="0"/>
                </a:moveTo>
                <a:lnTo>
                  <a:pt x="0" y="3741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839974" y="4983480"/>
            <a:ext cx="457962" cy="613410"/>
          </a:xfrm>
          <a:custGeom>
            <a:avLst/>
            <a:gdLst/>
            <a:ahLst/>
            <a:cxnLst/>
            <a:rect l="l" t="t" r="r" b="b"/>
            <a:pathLst>
              <a:path w="457962" h="613410">
                <a:moveTo>
                  <a:pt x="457962" y="613410"/>
                </a:moveTo>
                <a:lnTo>
                  <a:pt x="228600" y="0"/>
                </a:lnTo>
                <a:lnTo>
                  <a:pt x="0" y="613410"/>
                </a:lnTo>
                <a:lnTo>
                  <a:pt x="457962" y="61341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696718" y="4609338"/>
            <a:ext cx="371856" cy="374141"/>
          </a:xfrm>
          <a:custGeom>
            <a:avLst/>
            <a:gdLst/>
            <a:ahLst/>
            <a:cxnLst/>
            <a:rect l="l" t="t" r="r" b="b"/>
            <a:pathLst>
              <a:path w="371856" h="374141">
                <a:moveTo>
                  <a:pt x="0" y="0"/>
                </a:moveTo>
                <a:lnTo>
                  <a:pt x="371856" y="374141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602736" y="4216145"/>
            <a:ext cx="457962" cy="613410"/>
          </a:xfrm>
          <a:custGeom>
            <a:avLst/>
            <a:gdLst/>
            <a:ahLst/>
            <a:cxnLst/>
            <a:rect l="l" t="t" r="r" b="b"/>
            <a:pathLst>
              <a:path w="457962" h="613410">
                <a:moveTo>
                  <a:pt x="457962" y="613410"/>
                </a:moveTo>
                <a:lnTo>
                  <a:pt x="229361" y="0"/>
                </a:lnTo>
                <a:lnTo>
                  <a:pt x="0" y="613410"/>
                </a:lnTo>
                <a:lnTo>
                  <a:pt x="457962" y="61341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459480" y="3841241"/>
            <a:ext cx="372618" cy="374903"/>
          </a:xfrm>
          <a:custGeom>
            <a:avLst/>
            <a:gdLst/>
            <a:ahLst/>
            <a:cxnLst/>
            <a:rect l="l" t="t" r="r" b="b"/>
            <a:pathLst>
              <a:path w="372617" h="374903">
                <a:moveTo>
                  <a:pt x="0" y="0"/>
                </a:moveTo>
                <a:lnTo>
                  <a:pt x="372618" y="374903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120384" y="3448811"/>
            <a:ext cx="457962" cy="460248"/>
          </a:xfrm>
          <a:custGeom>
            <a:avLst/>
            <a:gdLst/>
            <a:ahLst/>
            <a:cxnLst/>
            <a:rect l="l" t="t" r="r" b="b"/>
            <a:pathLst>
              <a:path w="457962" h="460248">
                <a:moveTo>
                  <a:pt x="0" y="230124"/>
                </a:moveTo>
                <a:lnTo>
                  <a:pt x="756" y="211228"/>
                </a:lnTo>
                <a:lnTo>
                  <a:pt x="2985" y="192757"/>
                </a:lnTo>
                <a:lnTo>
                  <a:pt x="6629" y="174770"/>
                </a:lnTo>
                <a:lnTo>
                  <a:pt x="11631" y="157325"/>
                </a:lnTo>
                <a:lnTo>
                  <a:pt x="17930" y="140481"/>
                </a:lnTo>
                <a:lnTo>
                  <a:pt x="25470" y="124298"/>
                </a:lnTo>
                <a:lnTo>
                  <a:pt x="34192" y="108833"/>
                </a:lnTo>
                <a:lnTo>
                  <a:pt x="44037" y="94146"/>
                </a:lnTo>
                <a:lnTo>
                  <a:pt x="54948" y="80296"/>
                </a:lnTo>
                <a:lnTo>
                  <a:pt x="66865" y="67341"/>
                </a:lnTo>
                <a:lnTo>
                  <a:pt x="79731" y="55341"/>
                </a:lnTo>
                <a:lnTo>
                  <a:pt x="93488" y="44354"/>
                </a:lnTo>
                <a:lnTo>
                  <a:pt x="108076" y="34439"/>
                </a:lnTo>
                <a:lnTo>
                  <a:pt x="123439" y="25655"/>
                </a:lnTo>
                <a:lnTo>
                  <a:pt x="139517" y="18061"/>
                </a:lnTo>
                <a:lnTo>
                  <a:pt x="156252" y="11716"/>
                </a:lnTo>
                <a:lnTo>
                  <a:pt x="173586" y="6678"/>
                </a:lnTo>
                <a:lnTo>
                  <a:pt x="191461" y="3007"/>
                </a:lnTo>
                <a:lnTo>
                  <a:pt x="209818" y="761"/>
                </a:lnTo>
                <a:lnTo>
                  <a:pt x="228600" y="0"/>
                </a:lnTo>
                <a:lnTo>
                  <a:pt x="247386" y="761"/>
                </a:lnTo>
                <a:lnTo>
                  <a:pt x="265759" y="3007"/>
                </a:lnTo>
                <a:lnTo>
                  <a:pt x="283659" y="6678"/>
                </a:lnTo>
                <a:lnTo>
                  <a:pt x="301026" y="11716"/>
                </a:lnTo>
                <a:lnTo>
                  <a:pt x="317801" y="18061"/>
                </a:lnTo>
                <a:lnTo>
                  <a:pt x="333925" y="25655"/>
                </a:lnTo>
                <a:lnTo>
                  <a:pt x="349337" y="34439"/>
                </a:lnTo>
                <a:lnTo>
                  <a:pt x="363979" y="44354"/>
                </a:lnTo>
                <a:lnTo>
                  <a:pt x="377792" y="55341"/>
                </a:lnTo>
                <a:lnTo>
                  <a:pt x="390715" y="67341"/>
                </a:lnTo>
                <a:lnTo>
                  <a:pt x="402689" y="80296"/>
                </a:lnTo>
                <a:lnTo>
                  <a:pt x="413656" y="94146"/>
                </a:lnTo>
                <a:lnTo>
                  <a:pt x="423555" y="108833"/>
                </a:lnTo>
                <a:lnTo>
                  <a:pt x="432326" y="124298"/>
                </a:lnTo>
                <a:lnTo>
                  <a:pt x="439912" y="140481"/>
                </a:lnTo>
                <a:lnTo>
                  <a:pt x="446251" y="157325"/>
                </a:lnTo>
                <a:lnTo>
                  <a:pt x="451285" y="174770"/>
                </a:lnTo>
                <a:lnTo>
                  <a:pt x="454955" y="192757"/>
                </a:lnTo>
                <a:lnTo>
                  <a:pt x="457200" y="211228"/>
                </a:lnTo>
                <a:lnTo>
                  <a:pt x="457962" y="230124"/>
                </a:lnTo>
                <a:lnTo>
                  <a:pt x="457200" y="249019"/>
                </a:lnTo>
                <a:lnTo>
                  <a:pt x="454955" y="267490"/>
                </a:lnTo>
                <a:lnTo>
                  <a:pt x="451285" y="285477"/>
                </a:lnTo>
                <a:lnTo>
                  <a:pt x="446251" y="302922"/>
                </a:lnTo>
                <a:lnTo>
                  <a:pt x="439912" y="319766"/>
                </a:lnTo>
                <a:lnTo>
                  <a:pt x="432326" y="335949"/>
                </a:lnTo>
                <a:lnTo>
                  <a:pt x="423555" y="351414"/>
                </a:lnTo>
                <a:lnTo>
                  <a:pt x="413656" y="366101"/>
                </a:lnTo>
                <a:lnTo>
                  <a:pt x="402689" y="379951"/>
                </a:lnTo>
                <a:lnTo>
                  <a:pt x="390715" y="392906"/>
                </a:lnTo>
                <a:lnTo>
                  <a:pt x="377792" y="404906"/>
                </a:lnTo>
                <a:lnTo>
                  <a:pt x="363979" y="415893"/>
                </a:lnTo>
                <a:lnTo>
                  <a:pt x="349337" y="425808"/>
                </a:lnTo>
                <a:lnTo>
                  <a:pt x="333925" y="434592"/>
                </a:lnTo>
                <a:lnTo>
                  <a:pt x="317801" y="442186"/>
                </a:lnTo>
                <a:lnTo>
                  <a:pt x="301026" y="448531"/>
                </a:lnTo>
                <a:lnTo>
                  <a:pt x="283659" y="453569"/>
                </a:lnTo>
                <a:lnTo>
                  <a:pt x="265759" y="457240"/>
                </a:lnTo>
                <a:lnTo>
                  <a:pt x="247386" y="459486"/>
                </a:lnTo>
                <a:lnTo>
                  <a:pt x="228600" y="460248"/>
                </a:lnTo>
                <a:lnTo>
                  <a:pt x="209818" y="459486"/>
                </a:lnTo>
                <a:lnTo>
                  <a:pt x="191461" y="457240"/>
                </a:lnTo>
                <a:lnTo>
                  <a:pt x="173586" y="453569"/>
                </a:lnTo>
                <a:lnTo>
                  <a:pt x="156252" y="448531"/>
                </a:lnTo>
                <a:lnTo>
                  <a:pt x="139517" y="442186"/>
                </a:lnTo>
                <a:lnTo>
                  <a:pt x="123439" y="434592"/>
                </a:lnTo>
                <a:lnTo>
                  <a:pt x="108076" y="425808"/>
                </a:lnTo>
                <a:lnTo>
                  <a:pt x="93488" y="415893"/>
                </a:lnTo>
                <a:lnTo>
                  <a:pt x="79731" y="404906"/>
                </a:lnTo>
                <a:lnTo>
                  <a:pt x="66865" y="392906"/>
                </a:lnTo>
                <a:lnTo>
                  <a:pt x="54948" y="379951"/>
                </a:lnTo>
                <a:lnTo>
                  <a:pt x="44037" y="366101"/>
                </a:lnTo>
                <a:lnTo>
                  <a:pt x="34192" y="351414"/>
                </a:lnTo>
                <a:lnTo>
                  <a:pt x="25470" y="335949"/>
                </a:lnTo>
                <a:lnTo>
                  <a:pt x="17930" y="319766"/>
                </a:lnTo>
                <a:lnTo>
                  <a:pt x="11631" y="302922"/>
                </a:lnTo>
                <a:lnTo>
                  <a:pt x="6629" y="285477"/>
                </a:lnTo>
                <a:lnTo>
                  <a:pt x="2985" y="267490"/>
                </a:lnTo>
                <a:lnTo>
                  <a:pt x="756" y="249019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586222" y="4216145"/>
            <a:ext cx="457962" cy="613410"/>
          </a:xfrm>
          <a:custGeom>
            <a:avLst/>
            <a:gdLst/>
            <a:ahLst/>
            <a:cxnLst/>
            <a:rect l="l" t="t" r="r" b="b"/>
            <a:pathLst>
              <a:path w="457962" h="613410">
                <a:moveTo>
                  <a:pt x="457962" y="613410"/>
                </a:moveTo>
                <a:lnTo>
                  <a:pt x="229361" y="0"/>
                </a:lnTo>
                <a:lnTo>
                  <a:pt x="0" y="613410"/>
                </a:lnTo>
                <a:lnTo>
                  <a:pt x="457962" y="61341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815584" y="3841241"/>
            <a:ext cx="371855" cy="374904"/>
          </a:xfrm>
          <a:custGeom>
            <a:avLst/>
            <a:gdLst/>
            <a:ahLst/>
            <a:cxnLst/>
            <a:rect l="l" t="t" r="r" b="b"/>
            <a:pathLst>
              <a:path w="371855" h="374903">
                <a:moveTo>
                  <a:pt x="371855" y="0"/>
                </a:moveTo>
                <a:lnTo>
                  <a:pt x="0" y="374904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83146" y="4216145"/>
            <a:ext cx="457962" cy="460248"/>
          </a:xfrm>
          <a:custGeom>
            <a:avLst/>
            <a:gdLst/>
            <a:ahLst/>
            <a:cxnLst/>
            <a:rect l="l" t="t" r="r" b="b"/>
            <a:pathLst>
              <a:path w="457961" h="460248">
                <a:moveTo>
                  <a:pt x="0" y="230124"/>
                </a:moveTo>
                <a:lnTo>
                  <a:pt x="761" y="211228"/>
                </a:lnTo>
                <a:lnTo>
                  <a:pt x="3006" y="192757"/>
                </a:lnTo>
                <a:lnTo>
                  <a:pt x="6673" y="174770"/>
                </a:lnTo>
                <a:lnTo>
                  <a:pt x="11704" y="157325"/>
                </a:lnTo>
                <a:lnTo>
                  <a:pt x="18037" y="140481"/>
                </a:lnTo>
                <a:lnTo>
                  <a:pt x="25614" y="124298"/>
                </a:lnTo>
                <a:lnTo>
                  <a:pt x="34374" y="108833"/>
                </a:lnTo>
                <a:lnTo>
                  <a:pt x="44256" y="94146"/>
                </a:lnTo>
                <a:lnTo>
                  <a:pt x="55202" y="80296"/>
                </a:lnTo>
                <a:lnTo>
                  <a:pt x="67151" y="67341"/>
                </a:lnTo>
                <a:lnTo>
                  <a:pt x="80042" y="55341"/>
                </a:lnTo>
                <a:lnTo>
                  <a:pt x="93817" y="44354"/>
                </a:lnTo>
                <a:lnTo>
                  <a:pt x="108414" y="34439"/>
                </a:lnTo>
                <a:lnTo>
                  <a:pt x="123775" y="25655"/>
                </a:lnTo>
                <a:lnTo>
                  <a:pt x="139838" y="18061"/>
                </a:lnTo>
                <a:lnTo>
                  <a:pt x="156545" y="11716"/>
                </a:lnTo>
                <a:lnTo>
                  <a:pt x="173834" y="6678"/>
                </a:lnTo>
                <a:lnTo>
                  <a:pt x="191646" y="3007"/>
                </a:lnTo>
                <a:lnTo>
                  <a:pt x="209921" y="761"/>
                </a:lnTo>
                <a:lnTo>
                  <a:pt x="228600" y="0"/>
                </a:lnTo>
                <a:lnTo>
                  <a:pt x="247386" y="761"/>
                </a:lnTo>
                <a:lnTo>
                  <a:pt x="265759" y="3007"/>
                </a:lnTo>
                <a:lnTo>
                  <a:pt x="283659" y="6678"/>
                </a:lnTo>
                <a:lnTo>
                  <a:pt x="301026" y="11716"/>
                </a:lnTo>
                <a:lnTo>
                  <a:pt x="317801" y="18061"/>
                </a:lnTo>
                <a:lnTo>
                  <a:pt x="333925" y="25655"/>
                </a:lnTo>
                <a:lnTo>
                  <a:pt x="349337" y="34439"/>
                </a:lnTo>
                <a:lnTo>
                  <a:pt x="363979" y="44354"/>
                </a:lnTo>
                <a:lnTo>
                  <a:pt x="377792" y="55341"/>
                </a:lnTo>
                <a:lnTo>
                  <a:pt x="390715" y="67341"/>
                </a:lnTo>
                <a:lnTo>
                  <a:pt x="402689" y="80296"/>
                </a:lnTo>
                <a:lnTo>
                  <a:pt x="413656" y="94146"/>
                </a:lnTo>
                <a:lnTo>
                  <a:pt x="423555" y="108833"/>
                </a:lnTo>
                <a:lnTo>
                  <a:pt x="432326" y="124298"/>
                </a:lnTo>
                <a:lnTo>
                  <a:pt x="439912" y="140481"/>
                </a:lnTo>
                <a:lnTo>
                  <a:pt x="446251" y="157325"/>
                </a:lnTo>
                <a:lnTo>
                  <a:pt x="451285" y="174770"/>
                </a:lnTo>
                <a:lnTo>
                  <a:pt x="454955" y="192757"/>
                </a:lnTo>
                <a:lnTo>
                  <a:pt x="457200" y="211228"/>
                </a:lnTo>
                <a:lnTo>
                  <a:pt x="457962" y="230124"/>
                </a:lnTo>
                <a:lnTo>
                  <a:pt x="457200" y="249019"/>
                </a:lnTo>
                <a:lnTo>
                  <a:pt x="454955" y="267490"/>
                </a:lnTo>
                <a:lnTo>
                  <a:pt x="451285" y="285477"/>
                </a:lnTo>
                <a:lnTo>
                  <a:pt x="446251" y="302922"/>
                </a:lnTo>
                <a:lnTo>
                  <a:pt x="439912" y="319766"/>
                </a:lnTo>
                <a:lnTo>
                  <a:pt x="432326" y="335949"/>
                </a:lnTo>
                <a:lnTo>
                  <a:pt x="423555" y="351414"/>
                </a:lnTo>
                <a:lnTo>
                  <a:pt x="413656" y="366101"/>
                </a:lnTo>
                <a:lnTo>
                  <a:pt x="402689" y="379951"/>
                </a:lnTo>
                <a:lnTo>
                  <a:pt x="390715" y="392906"/>
                </a:lnTo>
                <a:lnTo>
                  <a:pt x="377792" y="404906"/>
                </a:lnTo>
                <a:lnTo>
                  <a:pt x="363979" y="415893"/>
                </a:lnTo>
                <a:lnTo>
                  <a:pt x="349337" y="425808"/>
                </a:lnTo>
                <a:lnTo>
                  <a:pt x="333925" y="434592"/>
                </a:lnTo>
                <a:lnTo>
                  <a:pt x="317801" y="442186"/>
                </a:lnTo>
                <a:lnTo>
                  <a:pt x="301026" y="448531"/>
                </a:lnTo>
                <a:lnTo>
                  <a:pt x="283659" y="453569"/>
                </a:lnTo>
                <a:lnTo>
                  <a:pt x="265759" y="457240"/>
                </a:lnTo>
                <a:lnTo>
                  <a:pt x="247386" y="459486"/>
                </a:lnTo>
                <a:lnTo>
                  <a:pt x="228600" y="460248"/>
                </a:lnTo>
                <a:lnTo>
                  <a:pt x="209921" y="459486"/>
                </a:lnTo>
                <a:lnTo>
                  <a:pt x="191646" y="457240"/>
                </a:lnTo>
                <a:lnTo>
                  <a:pt x="173834" y="453569"/>
                </a:lnTo>
                <a:lnTo>
                  <a:pt x="156545" y="448531"/>
                </a:lnTo>
                <a:lnTo>
                  <a:pt x="139838" y="442186"/>
                </a:lnTo>
                <a:lnTo>
                  <a:pt x="123775" y="434592"/>
                </a:lnTo>
                <a:lnTo>
                  <a:pt x="108414" y="425808"/>
                </a:lnTo>
                <a:lnTo>
                  <a:pt x="93817" y="415893"/>
                </a:lnTo>
                <a:lnTo>
                  <a:pt x="80042" y="404906"/>
                </a:lnTo>
                <a:lnTo>
                  <a:pt x="67151" y="392906"/>
                </a:lnTo>
                <a:lnTo>
                  <a:pt x="55202" y="379951"/>
                </a:lnTo>
                <a:lnTo>
                  <a:pt x="44256" y="366101"/>
                </a:lnTo>
                <a:lnTo>
                  <a:pt x="34374" y="351414"/>
                </a:lnTo>
                <a:lnTo>
                  <a:pt x="25614" y="335949"/>
                </a:lnTo>
                <a:lnTo>
                  <a:pt x="18037" y="319766"/>
                </a:lnTo>
                <a:lnTo>
                  <a:pt x="11704" y="302922"/>
                </a:lnTo>
                <a:lnTo>
                  <a:pt x="6673" y="285477"/>
                </a:lnTo>
                <a:lnTo>
                  <a:pt x="3006" y="267490"/>
                </a:lnTo>
                <a:lnTo>
                  <a:pt x="761" y="249019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348984" y="4983479"/>
            <a:ext cx="457962" cy="613410"/>
          </a:xfrm>
          <a:custGeom>
            <a:avLst/>
            <a:gdLst/>
            <a:ahLst/>
            <a:cxnLst/>
            <a:rect l="l" t="t" r="r" b="b"/>
            <a:pathLst>
              <a:path w="457962" h="613410">
                <a:moveTo>
                  <a:pt x="457962" y="613410"/>
                </a:moveTo>
                <a:lnTo>
                  <a:pt x="229361" y="0"/>
                </a:lnTo>
                <a:lnTo>
                  <a:pt x="0" y="613410"/>
                </a:lnTo>
                <a:lnTo>
                  <a:pt x="457962" y="61341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578346" y="4609337"/>
            <a:ext cx="371855" cy="374142"/>
          </a:xfrm>
          <a:custGeom>
            <a:avLst/>
            <a:gdLst/>
            <a:ahLst/>
            <a:cxnLst/>
            <a:rect l="l" t="t" r="r" b="b"/>
            <a:pathLst>
              <a:path w="371855" h="374141">
                <a:moveTo>
                  <a:pt x="371855" y="0"/>
                </a:moveTo>
                <a:lnTo>
                  <a:pt x="0" y="3741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417308" y="4983479"/>
            <a:ext cx="457962" cy="613410"/>
          </a:xfrm>
          <a:custGeom>
            <a:avLst/>
            <a:gdLst/>
            <a:ahLst/>
            <a:cxnLst/>
            <a:rect l="l" t="t" r="r" b="b"/>
            <a:pathLst>
              <a:path w="457961" h="613410">
                <a:moveTo>
                  <a:pt x="457962" y="613410"/>
                </a:moveTo>
                <a:lnTo>
                  <a:pt x="228600" y="0"/>
                </a:lnTo>
                <a:lnTo>
                  <a:pt x="0" y="613410"/>
                </a:lnTo>
                <a:lnTo>
                  <a:pt x="457962" y="61341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274052" y="4609337"/>
            <a:ext cx="371856" cy="374141"/>
          </a:xfrm>
          <a:custGeom>
            <a:avLst/>
            <a:gdLst/>
            <a:ahLst/>
            <a:cxnLst/>
            <a:rect l="l" t="t" r="r" b="b"/>
            <a:pathLst>
              <a:path w="371855" h="374141">
                <a:moveTo>
                  <a:pt x="0" y="0"/>
                </a:moveTo>
                <a:lnTo>
                  <a:pt x="371856" y="374141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511290" y="3841241"/>
            <a:ext cx="438912" cy="441959"/>
          </a:xfrm>
          <a:custGeom>
            <a:avLst/>
            <a:gdLst/>
            <a:ahLst/>
            <a:cxnLst/>
            <a:rect l="l" t="t" r="r" b="b"/>
            <a:pathLst>
              <a:path w="438911" h="441960">
                <a:moveTo>
                  <a:pt x="0" y="0"/>
                </a:moveTo>
                <a:lnTo>
                  <a:pt x="438912" y="441959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289298" y="3986022"/>
            <a:ext cx="1220724" cy="153162"/>
          </a:xfrm>
          <a:custGeom>
            <a:avLst/>
            <a:gdLst/>
            <a:ahLst/>
            <a:cxnLst/>
            <a:rect l="l" t="t" r="r" b="b"/>
            <a:pathLst>
              <a:path w="1220724" h="153162">
                <a:moveTo>
                  <a:pt x="0" y="76200"/>
                </a:moveTo>
                <a:lnTo>
                  <a:pt x="152400" y="0"/>
                </a:lnTo>
                <a:lnTo>
                  <a:pt x="152400" y="38099"/>
                </a:lnTo>
                <a:lnTo>
                  <a:pt x="1068324" y="38099"/>
                </a:lnTo>
                <a:lnTo>
                  <a:pt x="1068324" y="0"/>
                </a:lnTo>
                <a:lnTo>
                  <a:pt x="1220724" y="76199"/>
                </a:lnTo>
                <a:lnTo>
                  <a:pt x="1068324" y="153161"/>
                </a:lnTo>
                <a:lnTo>
                  <a:pt x="1068324" y="115061"/>
                </a:lnTo>
                <a:lnTo>
                  <a:pt x="152400" y="115061"/>
                </a:lnTo>
                <a:lnTo>
                  <a:pt x="152400" y="153161"/>
                </a:lnTo>
                <a:lnTo>
                  <a:pt x="0" y="7620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094230" y="870487"/>
            <a:ext cx="244044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Balanced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1100" y="870487"/>
            <a:ext cx="188066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08195" y="870487"/>
            <a:ext cx="153850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6009" y="1798478"/>
            <a:ext cx="7712090" cy="659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binary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unbalanced,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necessary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rebalance</a:t>
            </a:r>
            <a:r>
              <a:rPr dirty="0" smtClean="0" sz="2400" spc="2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3140" y="252999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36009" y="2529998"/>
            <a:ext cx="2476052" cy="659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Primary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ts val="2590"/>
              </a:lnSpc>
              <a:spcBef>
                <a:spcPts val="1"/>
              </a:spcBef>
            </a:pPr>
            <a:r>
              <a:rPr dirty="0" smtClean="0" sz="2400" spc="0" i="1">
                <a:latin typeface="Arial"/>
                <a:cs typeface="Arial"/>
              </a:rPr>
              <a:t>rotation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29395" y="2529998"/>
            <a:ext cx="4264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9343" y="2529998"/>
            <a:ext cx="16452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rebalancing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1204" y="252999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5164" y="2529998"/>
            <a:ext cx="19012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binary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01472" y="2529998"/>
            <a:ext cx="5958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10797" y="2529998"/>
            <a:ext cx="29094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4850" y="3579770"/>
            <a:ext cx="148266" cy="230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8946" y="3579770"/>
            <a:ext cx="144197" cy="230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4374" y="4347866"/>
            <a:ext cx="144197" cy="230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0183" y="4347866"/>
            <a:ext cx="148266" cy="230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baseline="3413" sz="2400" spc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0912" y="4545053"/>
            <a:ext cx="219681" cy="191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9">
                <a:latin typeface="Calibri"/>
                <a:cs typeface="Calibri"/>
              </a:rPr>
              <a:t>T3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4398" y="4545053"/>
            <a:ext cx="219681" cy="191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9">
                <a:latin typeface="Calibri"/>
                <a:cs typeface="Calibri"/>
              </a:rPr>
              <a:t>T1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9826" y="5313149"/>
            <a:ext cx="219681" cy="191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9">
                <a:latin typeface="Calibri"/>
                <a:cs typeface="Calibri"/>
              </a:rPr>
              <a:t>T1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8150" y="5313149"/>
            <a:ext cx="218160" cy="191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4">
                <a:latin typeface="Calibri"/>
                <a:cs typeface="Calibri"/>
              </a:rPr>
              <a:t>T2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7922" y="5313149"/>
            <a:ext cx="218160" cy="191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4">
                <a:latin typeface="Calibri"/>
                <a:cs typeface="Calibri"/>
              </a:rPr>
              <a:t>T2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5483" y="5313149"/>
            <a:ext cx="219681" cy="191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9">
                <a:latin typeface="Calibri"/>
                <a:cs typeface="Calibri"/>
              </a:rPr>
              <a:t>T3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6077870"/>
            <a:ext cx="177800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09" y="6077870"/>
            <a:ext cx="14945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rotate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4007" y="6077870"/>
            <a:ext cx="11539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either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3738" y="6077870"/>
            <a:ext cx="13059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irection.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09" y="6480206"/>
            <a:ext cx="75090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Binary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property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maintained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fter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rotation.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094230" y="870487"/>
            <a:ext cx="244044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Balanced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1100" y="870487"/>
            <a:ext cx="188066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8195" y="870487"/>
            <a:ext cx="153850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40" y="1798478"/>
            <a:ext cx="177800" cy="1537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009" y="1798478"/>
            <a:ext cx="7492847" cy="1866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trinode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restructuring</a:t>
            </a:r>
            <a:r>
              <a:rPr dirty="0" smtClean="0" sz="2400" spc="24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performs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broader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rebalancing.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involves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three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positions: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 i="1">
                <a:latin typeface="Arial"/>
                <a:cs typeface="Arial"/>
              </a:rPr>
              <a:t>y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parent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x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z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grandparent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30" marR="41782" indent="-30">
              <a:lnSpc>
                <a:spcPts val="2590"/>
              </a:lnSpc>
              <a:spcBef>
                <a:spcPts val="716"/>
              </a:spcBef>
            </a:pPr>
            <a:r>
              <a:rPr dirty="0" smtClean="0" sz="2400" spc="0">
                <a:latin typeface="Arial"/>
                <a:cs typeface="Arial"/>
              </a:rPr>
              <a:t>Goal: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Restructure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rooted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z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reduce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path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length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from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z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x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413934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09" y="4139342"/>
            <a:ext cx="3754196" cy="988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1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Use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secondary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labels,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Arial"/>
                <a:cs typeface="Arial"/>
              </a:rPr>
              <a:t>such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before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30" marR="22946">
              <a:lnSpc>
                <a:spcPts val="2590"/>
              </a:lnSpc>
            </a:pPr>
            <a:r>
              <a:rPr dirty="0" smtClean="0" sz="2400" spc="0">
                <a:latin typeface="Arial"/>
                <a:cs typeface="Arial"/>
              </a:rPr>
              <a:t>inorder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traversal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721" y="4139342"/>
            <a:ext cx="3931930" cy="988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53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three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positions</a:t>
            </a:r>
            <a:endParaRPr sz="2400">
              <a:latin typeface="Arial"/>
              <a:cs typeface="Arial"/>
            </a:endParaRPr>
          </a:p>
          <a:p>
            <a:pPr marL="12700" marR="173913" indent="15788">
              <a:lnSpc>
                <a:spcPts val="2590"/>
              </a:lnSpc>
              <a:spcBef>
                <a:spcPts val="11"/>
              </a:spcBef>
            </a:pP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comes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before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520004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09" y="5200046"/>
            <a:ext cx="7404486" cy="988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four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different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configurations.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secondary</a:t>
            </a:r>
            <a:endParaRPr sz="2400">
              <a:latin typeface="Arial"/>
              <a:cs typeface="Arial"/>
            </a:endParaRPr>
          </a:p>
          <a:p>
            <a:pPr marL="12730" marR="882024">
              <a:lnSpc>
                <a:spcPts val="2590"/>
              </a:lnSpc>
              <a:spcBef>
                <a:spcPts val="11"/>
              </a:spcBef>
            </a:pPr>
            <a:r>
              <a:rPr dirty="0" smtClean="0" sz="2400" spc="0">
                <a:latin typeface="Arial"/>
                <a:cs typeface="Arial"/>
              </a:rPr>
              <a:t>labels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allow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describe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trinode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restruring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operations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uniform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way.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336009" y="870487"/>
            <a:ext cx="3304712" cy="12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0920" marR="4572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Balanced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274"/>
              </a:spcBef>
            </a:pPr>
            <a:r>
              <a:rPr dirty="0" smtClean="0" sz="2400" spc="0">
                <a:latin typeface="Arial"/>
                <a:cs typeface="Arial"/>
              </a:rPr>
              <a:t>Outline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algorithm: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1100" y="870487"/>
            <a:ext cx="188066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8195" y="870487"/>
            <a:ext cx="153850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40" y="220081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6029" y="2200814"/>
            <a:ext cx="7165603" cy="3658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40"/>
              </a:lnSpc>
              <a:spcBef>
                <a:spcPts val="142"/>
              </a:spcBef>
            </a:pPr>
            <a:r>
              <a:rPr dirty="0" smtClean="0" baseline="6039" sz="3600" spc="0">
                <a:latin typeface="Arial"/>
                <a:cs typeface="Arial"/>
              </a:rPr>
              <a:t>(</a:t>
            </a:r>
            <a:r>
              <a:rPr dirty="0" smtClean="0" baseline="6039" sz="3600" spc="0" i="1">
                <a:latin typeface="Arial"/>
                <a:cs typeface="Arial"/>
              </a:rPr>
              <a:t>T</a:t>
            </a:r>
            <a:r>
              <a:rPr dirty="0" smtClean="0" baseline="-12682" sz="2400" spc="-4">
                <a:latin typeface="Arial"/>
                <a:cs typeface="Arial"/>
              </a:rPr>
              <a:t>1</a:t>
            </a:r>
            <a:r>
              <a:rPr dirty="0" smtClean="0" baseline="6039" sz="3600" spc="0">
                <a:latin typeface="Arial"/>
                <a:cs typeface="Arial"/>
              </a:rPr>
              <a:t>,</a:t>
            </a:r>
            <a:r>
              <a:rPr dirty="0" smtClean="0" baseline="6039" sz="3600" spc="0">
                <a:latin typeface="Arial"/>
                <a:cs typeface="Arial"/>
              </a:rPr>
              <a:t> </a:t>
            </a:r>
            <a:r>
              <a:rPr dirty="0" smtClean="0" baseline="6039" sz="3600" spc="0" i="1">
                <a:latin typeface="Arial"/>
                <a:cs typeface="Arial"/>
              </a:rPr>
              <a:t>T</a:t>
            </a:r>
            <a:r>
              <a:rPr dirty="0" smtClean="0" baseline="-12682" sz="2400" spc="-4">
                <a:latin typeface="Arial"/>
                <a:cs typeface="Arial"/>
              </a:rPr>
              <a:t>2</a:t>
            </a:r>
            <a:r>
              <a:rPr dirty="0" smtClean="0" baseline="6039" sz="3600" spc="0">
                <a:latin typeface="Arial"/>
                <a:cs typeface="Arial"/>
              </a:rPr>
              <a:t>,</a:t>
            </a:r>
            <a:r>
              <a:rPr dirty="0" smtClean="0" baseline="6039" sz="3600" spc="-9">
                <a:latin typeface="Arial"/>
                <a:cs typeface="Arial"/>
              </a:rPr>
              <a:t> </a:t>
            </a:r>
            <a:r>
              <a:rPr dirty="0" smtClean="0" baseline="6039" sz="3600" spc="0" i="1">
                <a:latin typeface="Arial"/>
                <a:cs typeface="Arial"/>
              </a:rPr>
              <a:t>T</a:t>
            </a:r>
            <a:r>
              <a:rPr dirty="0" smtClean="0" baseline="-12682" sz="2400" spc="-4">
                <a:latin typeface="Arial"/>
                <a:cs typeface="Arial"/>
              </a:rPr>
              <a:t>3</a:t>
            </a:r>
            <a:r>
              <a:rPr dirty="0" smtClean="0" baseline="6039" sz="3600" spc="0">
                <a:latin typeface="Arial"/>
                <a:cs typeface="Arial"/>
              </a:rPr>
              <a:t>,</a:t>
            </a:r>
            <a:r>
              <a:rPr dirty="0" smtClean="0" baseline="6039" sz="3600" spc="0">
                <a:latin typeface="Arial"/>
                <a:cs typeface="Arial"/>
              </a:rPr>
              <a:t> </a:t>
            </a:r>
            <a:r>
              <a:rPr dirty="0" smtClean="0" baseline="6039" sz="3600" spc="0" i="1">
                <a:latin typeface="Arial"/>
                <a:cs typeface="Arial"/>
              </a:rPr>
              <a:t>T</a:t>
            </a:r>
            <a:r>
              <a:rPr dirty="0" smtClean="0" baseline="-12682" sz="2400" spc="-4">
                <a:latin typeface="Arial"/>
                <a:cs typeface="Arial"/>
              </a:rPr>
              <a:t>4</a:t>
            </a:r>
            <a:r>
              <a:rPr dirty="0" smtClean="0" baseline="6039" sz="3600" spc="0">
                <a:latin typeface="Arial"/>
                <a:cs typeface="Arial"/>
              </a:rPr>
              <a:t>)</a:t>
            </a:r>
            <a:r>
              <a:rPr dirty="0" smtClean="0" baseline="6039" sz="3600" spc="0">
                <a:latin typeface="Arial"/>
                <a:cs typeface="Arial"/>
              </a:rPr>
              <a:t> </a:t>
            </a:r>
            <a:r>
              <a:rPr dirty="0" smtClean="0" baseline="6039" sz="3600" spc="0">
                <a:latin typeface="Arial"/>
                <a:cs typeface="Arial"/>
              </a:rPr>
              <a:t>are</a:t>
            </a:r>
            <a:r>
              <a:rPr dirty="0" smtClean="0" baseline="6039" sz="3600" spc="9">
                <a:latin typeface="Arial"/>
                <a:cs typeface="Arial"/>
              </a:rPr>
              <a:t> </a:t>
            </a:r>
            <a:r>
              <a:rPr dirty="0" smtClean="0" baseline="6039" sz="3600" spc="0">
                <a:latin typeface="Arial"/>
                <a:cs typeface="Arial"/>
              </a:rPr>
              <a:t>left-to-right</a:t>
            </a:r>
            <a:r>
              <a:rPr dirty="0" smtClean="0" baseline="6039" sz="3600" spc="19">
                <a:latin typeface="Arial"/>
                <a:cs typeface="Arial"/>
              </a:rPr>
              <a:t> </a:t>
            </a:r>
            <a:r>
              <a:rPr dirty="0" smtClean="0" baseline="6039" sz="3600" spc="0">
                <a:latin typeface="Arial"/>
                <a:cs typeface="Arial"/>
              </a:rPr>
              <a:t>listing</a:t>
            </a:r>
            <a:r>
              <a:rPr dirty="0" smtClean="0" baseline="6039" sz="3600" spc="9">
                <a:latin typeface="Arial"/>
                <a:cs typeface="Arial"/>
              </a:rPr>
              <a:t> </a:t>
            </a:r>
            <a:r>
              <a:rPr dirty="0" smtClean="0" baseline="6039" sz="3600" spc="0">
                <a:latin typeface="Arial"/>
                <a:cs typeface="Arial"/>
              </a:rPr>
              <a:t>of</a:t>
            </a:r>
            <a:r>
              <a:rPr dirty="0" smtClean="0" baseline="6039" sz="3600" spc="0">
                <a:latin typeface="Arial"/>
                <a:cs typeface="Arial"/>
              </a:rPr>
              <a:t> </a:t>
            </a:r>
            <a:r>
              <a:rPr dirty="0" smtClean="0" baseline="6039" sz="3600" spc="0">
                <a:latin typeface="Arial"/>
                <a:cs typeface="Arial"/>
              </a:rPr>
              <a:t>subtrees</a:t>
            </a:r>
            <a:r>
              <a:rPr dirty="0" smtClean="0" baseline="6039" sz="3600" spc="19">
                <a:latin typeface="Arial"/>
                <a:cs typeface="Arial"/>
              </a:rPr>
              <a:t> </a:t>
            </a:r>
            <a:r>
              <a:rPr dirty="0" smtClean="0" baseline="6039" sz="3600" spc="-4">
                <a:latin typeface="Arial"/>
                <a:cs typeface="Arial"/>
              </a:rPr>
              <a:t>o</a:t>
            </a:r>
            <a:r>
              <a:rPr dirty="0" smtClean="0" baseline="6039" sz="3600" spc="0">
                <a:latin typeface="Arial"/>
                <a:cs typeface="Arial"/>
              </a:rPr>
              <a:t>f</a:t>
            </a:r>
            <a:r>
              <a:rPr dirty="0" smtClean="0" baseline="6039" sz="3600" spc="0">
                <a:latin typeface="Arial"/>
                <a:cs typeface="Arial"/>
              </a:rPr>
              <a:t> </a:t>
            </a:r>
            <a:r>
              <a:rPr dirty="0" smtClean="0" baseline="6039" sz="3600" spc="0" i="1">
                <a:latin typeface="Arial"/>
                <a:cs typeface="Arial"/>
              </a:rPr>
              <a:t>x</a:t>
            </a:r>
            <a:r>
              <a:rPr dirty="0" smtClean="0" baseline="6039" sz="36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2760" marR="54152">
              <a:lnSpc>
                <a:spcPts val="2305"/>
              </a:lnSpc>
            </a:pPr>
            <a:r>
              <a:rPr dirty="0" smtClean="0" baseline="1207" sz="3600" spc="0" i="1">
                <a:latin typeface="Arial"/>
                <a:cs typeface="Arial"/>
              </a:rPr>
              <a:t>y</a:t>
            </a:r>
            <a:r>
              <a:rPr dirty="0" smtClean="0" baseline="1207" sz="3600" spc="0">
                <a:latin typeface="Arial"/>
                <a:cs typeface="Arial"/>
              </a:rPr>
              <a:t>,</a:t>
            </a:r>
            <a:r>
              <a:rPr dirty="0" smtClean="0" baseline="1207" sz="3600" spc="0">
                <a:latin typeface="Arial"/>
                <a:cs typeface="Arial"/>
              </a:rPr>
              <a:t> </a:t>
            </a:r>
            <a:r>
              <a:rPr dirty="0" smtClean="0" baseline="1207" sz="3600" spc="-4">
                <a:latin typeface="Arial"/>
                <a:cs typeface="Arial"/>
              </a:rPr>
              <a:t>an</a:t>
            </a:r>
            <a:r>
              <a:rPr dirty="0" smtClean="0" baseline="1207" sz="3600" spc="0">
                <a:latin typeface="Arial"/>
                <a:cs typeface="Arial"/>
              </a:rPr>
              <a:t>d</a:t>
            </a:r>
            <a:r>
              <a:rPr dirty="0" smtClean="0" baseline="1207" sz="3600" spc="9">
                <a:latin typeface="Arial"/>
                <a:cs typeface="Arial"/>
              </a:rPr>
              <a:t> </a:t>
            </a:r>
            <a:r>
              <a:rPr dirty="0" smtClean="0" baseline="1207" sz="3600" spc="0" i="1">
                <a:latin typeface="Arial"/>
                <a:cs typeface="Arial"/>
              </a:rPr>
              <a:t>z</a:t>
            </a:r>
            <a:r>
              <a:rPr dirty="0" smtClean="0" baseline="1207" sz="36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60" marR="155187" indent="-60">
              <a:lnSpc>
                <a:spcPts val="2590"/>
              </a:lnSpc>
              <a:spcBef>
                <a:spcPts val="601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rooted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z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replaced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rooted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4152">
              <a:lnSpc>
                <a:spcPct val="95825"/>
              </a:lnSpc>
              <a:spcBef>
                <a:spcPts val="265"/>
              </a:spcBef>
            </a:pPr>
            <a:r>
              <a:rPr dirty="0" smtClean="0" sz="2400" spc="0">
                <a:latin typeface="Arial"/>
                <a:cs typeface="Arial"/>
              </a:rPr>
              <a:t>Make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left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60" marR="945387" indent="-60">
              <a:lnSpc>
                <a:spcPts val="2590"/>
              </a:lnSpc>
              <a:spcBef>
                <a:spcPts val="716"/>
              </a:spcBef>
            </a:pPr>
            <a:r>
              <a:rPr dirty="0" smtClean="0" sz="2400" spc="0">
                <a:latin typeface="Arial"/>
                <a:cs typeface="Arial"/>
              </a:rPr>
              <a:t>Make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</a:t>
            </a:r>
            <a:r>
              <a:rPr dirty="0" smtClean="0" baseline="-21740" sz="2400" spc="0">
                <a:latin typeface="Arial"/>
                <a:cs typeface="Arial"/>
              </a:rPr>
              <a:t>1</a:t>
            </a:r>
            <a:r>
              <a:rPr dirty="0" smtClean="0" baseline="-21740" sz="2400" spc="21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</a:t>
            </a:r>
            <a:r>
              <a:rPr dirty="0" smtClean="0" baseline="-21740" sz="2400" spc="0">
                <a:latin typeface="Arial"/>
                <a:cs typeface="Arial"/>
              </a:rPr>
              <a:t>2</a:t>
            </a:r>
            <a:r>
              <a:rPr dirty="0" smtClean="0" baseline="-21740" sz="2400" spc="2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left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right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respectively.</a:t>
            </a:r>
            <a:endParaRPr sz="2400">
              <a:latin typeface="Arial"/>
              <a:cs typeface="Arial"/>
            </a:endParaRPr>
          </a:p>
          <a:p>
            <a:pPr marL="12700" marR="54152">
              <a:lnSpc>
                <a:spcPct val="95825"/>
              </a:lnSpc>
              <a:spcBef>
                <a:spcPts val="265"/>
              </a:spcBef>
            </a:pPr>
            <a:r>
              <a:rPr dirty="0" smtClean="0" sz="2400" spc="0">
                <a:latin typeface="Arial"/>
                <a:cs typeface="Arial"/>
              </a:rPr>
              <a:t>Make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right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60" marR="962151" indent="-60">
              <a:lnSpc>
                <a:spcPts val="2590"/>
              </a:lnSpc>
              <a:spcBef>
                <a:spcPts val="716"/>
              </a:spcBef>
            </a:pPr>
            <a:r>
              <a:rPr dirty="0" smtClean="0" sz="2400" spc="0">
                <a:latin typeface="Arial"/>
                <a:cs typeface="Arial"/>
              </a:rPr>
              <a:t>Make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</a:t>
            </a:r>
            <a:r>
              <a:rPr dirty="0" smtClean="0" baseline="-21740" sz="2400" spc="0">
                <a:latin typeface="Arial"/>
                <a:cs typeface="Arial"/>
              </a:rPr>
              <a:t>3</a:t>
            </a:r>
            <a:r>
              <a:rPr dirty="0" smtClean="0" baseline="-21740" sz="2400" spc="21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</a:t>
            </a:r>
            <a:r>
              <a:rPr dirty="0" smtClean="0" baseline="-21740" sz="2400" spc="0">
                <a:latin typeface="Arial"/>
                <a:cs typeface="Arial"/>
              </a:rPr>
              <a:t>4</a:t>
            </a:r>
            <a:r>
              <a:rPr dirty="0" smtClean="0" baseline="-21740" sz="2400" spc="2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left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right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respectively.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40" y="293233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340" y="3663854"/>
            <a:ext cx="240588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340" y="4797710"/>
            <a:ext cx="240588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2408682" y="3147822"/>
            <a:ext cx="415290" cy="414528"/>
          </a:xfrm>
          <a:custGeom>
            <a:avLst/>
            <a:gdLst/>
            <a:ahLst/>
            <a:cxnLst/>
            <a:rect l="l" t="t" r="r" b="b"/>
            <a:pathLst>
              <a:path w="415289" h="414527">
                <a:moveTo>
                  <a:pt x="0" y="207263"/>
                </a:moveTo>
                <a:lnTo>
                  <a:pt x="688" y="190287"/>
                </a:lnTo>
                <a:lnTo>
                  <a:pt x="2718" y="173685"/>
                </a:lnTo>
                <a:lnTo>
                  <a:pt x="6035" y="157510"/>
                </a:lnTo>
                <a:lnTo>
                  <a:pt x="10588" y="141817"/>
                </a:lnTo>
                <a:lnTo>
                  <a:pt x="16323" y="126658"/>
                </a:lnTo>
                <a:lnTo>
                  <a:pt x="23186" y="112088"/>
                </a:lnTo>
                <a:lnTo>
                  <a:pt x="31125" y="98161"/>
                </a:lnTo>
                <a:lnTo>
                  <a:pt x="40087" y="84929"/>
                </a:lnTo>
                <a:lnTo>
                  <a:pt x="50017" y="72447"/>
                </a:lnTo>
                <a:lnTo>
                  <a:pt x="60864" y="60769"/>
                </a:lnTo>
                <a:lnTo>
                  <a:pt x="72574" y="49948"/>
                </a:lnTo>
                <a:lnTo>
                  <a:pt x="85094" y="40038"/>
                </a:lnTo>
                <a:lnTo>
                  <a:pt x="98370" y="31093"/>
                </a:lnTo>
                <a:lnTo>
                  <a:pt x="112350" y="23166"/>
                </a:lnTo>
                <a:lnTo>
                  <a:pt x="126980" y="16311"/>
                </a:lnTo>
                <a:lnTo>
                  <a:pt x="142207" y="10582"/>
                </a:lnTo>
                <a:lnTo>
                  <a:pt x="157978" y="6033"/>
                </a:lnTo>
                <a:lnTo>
                  <a:pt x="174241" y="2717"/>
                </a:lnTo>
                <a:lnTo>
                  <a:pt x="190941" y="688"/>
                </a:lnTo>
                <a:lnTo>
                  <a:pt x="208026" y="0"/>
                </a:lnTo>
                <a:lnTo>
                  <a:pt x="225002" y="688"/>
                </a:lnTo>
                <a:lnTo>
                  <a:pt x="241604" y="2717"/>
                </a:lnTo>
                <a:lnTo>
                  <a:pt x="257779" y="6033"/>
                </a:lnTo>
                <a:lnTo>
                  <a:pt x="273472" y="10582"/>
                </a:lnTo>
                <a:lnTo>
                  <a:pt x="288631" y="16311"/>
                </a:lnTo>
                <a:lnTo>
                  <a:pt x="303201" y="23166"/>
                </a:lnTo>
                <a:lnTo>
                  <a:pt x="317128" y="31093"/>
                </a:lnTo>
                <a:lnTo>
                  <a:pt x="330360" y="40038"/>
                </a:lnTo>
                <a:lnTo>
                  <a:pt x="342842" y="49948"/>
                </a:lnTo>
                <a:lnTo>
                  <a:pt x="354520" y="60769"/>
                </a:lnTo>
                <a:lnTo>
                  <a:pt x="365341" y="72447"/>
                </a:lnTo>
                <a:lnTo>
                  <a:pt x="375251" y="84929"/>
                </a:lnTo>
                <a:lnTo>
                  <a:pt x="384196" y="98161"/>
                </a:lnTo>
                <a:lnTo>
                  <a:pt x="392123" y="112088"/>
                </a:lnTo>
                <a:lnTo>
                  <a:pt x="398978" y="126658"/>
                </a:lnTo>
                <a:lnTo>
                  <a:pt x="404707" y="141817"/>
                </a:lnTo>
                <a:lnTo>
                  <a:pt x="409256" y="157510"/>
                </a:lnTo>
                <a:lnTo>
                  <a:pt x="412572" y="173685"/>
                </a:lnTo>
                <a:lnTo>
                  <a:pt x="414601" y="190287"/>
                </a:lnTo>
                <a:lnTo>
                  <a:pt x="415290" y="207263"/>
                </a:lnTo>
                <a:lnTo>
                  <a:pt x="414601" y="224240"/>
                </a:lnTo>
                <a:lnTo>
                  <a:pt x="412572" y="240842"/>
                </a:lnTo>
                <a:lnTo>
                  <a:pt x="409256" y="257017"/>
                </a:lnTo>
                <a:lnTo>
                  <a:pt x="404707" y="272710"/>
                </a:lnTo>
                <a:lnTo>
                  <a:pt x="398978" y="287869"/>
                </a:lnTo>
                <a:lnTo>
                  <a:pt x="392123" y="302439"/>
                </a:lnTo>
                <a:lnTo>
                  <a:pt x="384196" y="316366"/>
                </a:lnTo>
                <a:lnTo>
                  <a:pt x="375251" y="329598"/>
                </a:lnTo>
                <a:lnTo>
                  <a:pt x="365341" y="342080"/>
                </a:lnTo>
                <a:lnTo>
                  <a:pt x="354520" y="353758"/>
                </a:lnTo>
                <a:lnTo>
                  <a:pt x="342842" y="364579"/>
                </a:lnTo>
                <a:lnTo>
                  <a:pt x="330360" y="374489"/>
                </a:lnTo>
                <a:lnTo>
                  <a:pt x="317128" y="383434"/>
                </a:lnTo>
                <a:lnTo>
                  <a:pt x="303201" y="391361"/>
                </a:lnTo>
                <a:lnTo>
                  <a:pt x="288631" y="398216"/>
                </a:lnTo>
                <a:lnTo>
                  <a:pt x="273472" y="403945"/>
                </a:lnTo>
                <a:lnTo>
                  <a:pt x="257779" y="408494"/>
                </a:lnTo>
                <a:lnTo>
                  <a:pt x="241604" y="411810"/>
                </a:lnTo>
                <a:lnTo>
                  <a:pt x="225002" y="413839"/>
                </a:lnTo>
                <a:lnTo>
                  <a:pt x="208026" y="414527"/>
                </a:lnTo>
                <a:lnTo>
                  <a:pt x="190941" y="413839"/>
                </a:lnTo>
                <a:lnTo>
                  <a:pt x="174241" y="411810"/>
                </a:lnTo>
                <a:lnTo>
                  <a:pt x="157978" y="408494"/>
                </a:lnTo>
                <a:lnTo>
                  <a:pt x="142207" y="403945"/>
                </a:lnTo>
                <a:lnTo>
                  <a:pt x="126980" y="398216"/>
                </a:lnTo>
                <a:lnTo>
                  <a:pt x="112350" y="391361"/>
                </a:lnTo>
                <a:lnTo>
                  <a:pt x="98370" y="383434"/>
                </a:lnTo>
                <a:lnTo>
                  <a:pt x="85094" y="374489"/>
                </a:lnTo>
                <a:lnTo>
                  <a:pt x="72574" y="364579"/>
                </a:lnTo>
                <a:lnTo>
                  <a:pt x="60864" y="353758"/>
                </a:lnTo>
                <a:lnTo>
                  <a:pt x="50017" y="342080"/>
                </a:lnTo>
                <a:lnTo>
                  <a:pt x="40087" y="329598"/>
                </a:lnTo>
                <a:lnTo>
                  <a:pt x="31125" y="316366"/>
                </a:lnTo>
                <a:lnTo>
                  <a:pt x="23186" y="302439"/>
                </a:lnTo>
                <a:lnTo>
                  <a:pt x="16323" y="287869"/>
                </a:lnTo>
                <a:lnTo>
                  <a:pt x="10588" y="272710"/>
                </a:lnTo>
                <a:lnTo>
                  <a:pt x="6035" y="257017"/>
                </a:lnTo>
                <a:lnTo>
                  <a:pt x="2718" y="240842"/>
                </a:lnTo>
                <a:lnTo>
                  <a:pt x="688" y="224240"/>
                </a:lnTo>
                <a:lnTo>
                  <a:pt x="0" y="207263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588514" y="3324605"/>
            <a:ext cx="60960" cy="5120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924812" y="3838955"/>
            <a:ext cx="415290" cy="552450"/>
          </a:xfrm>
          <a:custGeom>
            <a:avLst/>
            <a:gdLst/>
            <a:ahLst/>
            <a:cxnLst/>
            <a:rect l="l" t="t" r="r" b="b"/>
            <a:pathLst>
              <a:path w="415289" h="552450">
                <a:moveTo>
                  <a:pt x="415290" y="552450"/>
                </a:moveTo>
                <a:lnTo>
                  <a:pt x="207264" y="0"/>
                </a:lnTo>
                <a:lnTo>
                  <a:pt x="0" y="552450"/>
                </a:lnTo>
                <a:lnTo>
                  <a:pt x="415290" y="552450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056638" y="4154424"/>
            <a:ext cx="147828" cy="5905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132076" y="3501390"/>
            <a:ext cx="337566" cy="337566"/>
          </a:xfrm>
          <a:custGeom>
            <a:avLst/>
            <a:gdLst/>
            <a:ahLst/>
            <a:cxnLst/>
            <a:rect l="l" t="t" r="r" b="b"/>
            <a:pathLst>
              <a:path w="337565" h="337565">
                <a:moveTo>
                  <a:pt x="337565" y="0"/>
                </a:moveTo>
                <a:lnTo>
                  <a:pt x="0" y="337566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101340" y="3838956"/>
            <a:ext cx="415290" cy="414528"/>
          </a:xfrm>
          <a:custGeom>
            <a:avLst/>
            <a:gdLst/>
            <a:ahLst/>
            <a:cxnLst/>
            <a:rect l="l" t="t" r="r" b="b"/>
            <a:pathLst>
              <a:path w="415290" h="414527">
                <a:moveTo>
                  <a:pt x="0" y="207263"/>
                </a:moveTo>
                <a:lnTo>
                  <a:pt x="688" y="190184"/>
                </a:lnTo>
                <a:lnTo>
                  <a:pt x="2717" y="173500"/>
                </a:lnTo>
                <a:lnTo>
                  <a:pt x="6033" y="157263"/>
                </a:lnTo>
                <a:lnTo>
                  <a:pt x="10582" y="141524"/>
                </a:lnTo>
                <a:lnTo>
                  <a:pt x="16311" y="126337"/>
                </a:lnTo>
                <a:lnTo>
                  <a:pt x="23166" y="111752"/>
                </a:lnTo>
                <a:lnTo>
                  <a:pt x="31093" y="97822"/>
                </a:lnTo>
                <a:lnTo>
                  <a:pt x="40038" y="84600"/>
                </a:lnTo>
                <a:lnTo>
                  <a:pt x="49948" y="72136"/>
                </a:lnTo>
                <a:lnTo>
                  <a:pt x="60769" y="60483"/>
                </a:lnTo>
                <a:lnTo>
                  <a:pt x="72447" y="49693"/>
                </a:lnTo>
                <a:lnTo>
                  <a:pt x="84929" y="39819"/>
                </a:lnTo>
                <a:lnTo>
                  <a:pt x="98161" y="30911"/>
                </a:lnTo>
                <a:lnTo>
                  <a:pt x="112088" y="23022"/>
                </a:lnTo>
                <a:lnTo>
                  <a:pt x="126658" y="16204"/>
                </a:lnTo>
                <a:lnTo>
                  <a:pt x="141817" y="10509"/>
                </a:lnTo>
                <a:lnTo>
                  <a:pt x="157510" y="5989"/>
                </a:lnTo>
                <a:lnTo>
                  <a:pt x="173685" y="2696"/>
                </a:lnTo>
                <a:lnTo>
                  <a:pt x="190287" y="682"/>
                </a:lnTo>
                <a:lnTo>
                  <a:pt x="207264" y="0"/>
                </a:lnTo>
                <a:lnTo>
                  <a:pt x="224348" y="682"/>
                </a:lnTo>
                <a:lnTo>
                  <a:pt x="241048" y="2696"/>
                </a:lnTo>
                <a:lnTo>
                  <a:pt x="257311" y="5989"/>
                </a:lnTo>
                <a:lnTo>
                  <a:pt x="273082" y="10509"/>
                </a:lnTo>
                <a:lnTo>
                  <a:pt x="288309" y="16204"/>
                </a:lnTo>
                <a:lnTo>
                  <a:pt x="302939" y="23022"/>
                </a:lnTo>
                <a:lnTo>
                  <a:pt x="316919" y="30911"/>
                </a:lnTo>
                <a:lnTo>
                  <a:pt x="330195" y="39819"/>
                </a:lnTo>
                <a:lnTo>
                  <a:pt x="342715" y="49693"/>
                </a:lnTo>
                <a:lnTo>
                  <a:pt x="354425" y="60483"/>
                </a:lnTo>
                <a:lnTo>
                  <a:pt x="365272" y="72136"/>
                </a:lnTo>
                <a:lnTo>
                  <a:pt x="375202" y="84600"/>
                </a:lnTo>
                <a:lnTo>
                  <a:pt x="384164" y="97822"/>
                </a:lnTo>
                <a:lnTo>
                  <a:pt x="392103" y="111752"/>
                </a:lnTo>
                <a:lnTo>
                  <a:pt x="398966" y="126337"/>
                </a:lnTo>
                <a:lnTo>
                  <a:pt x="404701" y="141524"/>
                </a:lnTo>
                <a:lnTo>
                  <a:pt x="409254" y="157263"/>
                </a:lnTo>
                <a:lnTo>
                  <a:pt x="412571" y="173500"/>
                </a:lnTo>
                <a:lnTo>
                  <a:pt x="414601" y="190184"/>
                </a:lnTo>
                <a:lnTo>
                  <a:pt x="415290" y="207263"/>
                </a:lnTo>
                <a:lnTo>
                  <a:pt x="414601" y="224240"/>
                </a:lnTo>
                <a:lnTo>
                  <a:pt x="412571" y="240842"/>
                </a:lnTo>
                <a:lnTo>
                  <a:pt x="409254" y="257017"/>
                </a:lnTo>
                <a:lnTo>
                  <a:pt x="404701" y="272710"/>
                </a:lnTo>
                <a:lnTo>
                  <a:pt x="398966" y="287869"/>
                </a:lnTo>
                <a:lnTo>
                  <a:pt x="392103" y="302439"/>
                </a:lnTo>
                <a:lnTo>
                  <a:pt x="384164" y="316366"/>
                </a:lnTo>
                <a:lnTo>
                  <a:pt x="375202" y="329598"/>
                </a:lnTo>
                <a:lnTo>
                  <a:pt x="365272" y="342080"/>
                </a:lnTo>
                <a:lnTo>
                  <a:pt x="354425" y="353758"/>
                </a:lnTo>
                <a:lnTo>
                  <a:pt x="342715" y="364579"/>
                </a:lnTo>
                <a:lnTo>
                  <a:pt x="330195" y="374489"/>
                </a:lnTo>
                <a:lnTo>
                  <a:pt x="316919" y="383434"/>
                </a:lnTo>
                <a:lnTo>
                  <a:pt x="302939" y="391361"/>
                </a:lnTo>
                <a:lnTo>
                  <a:pt x="288309" y="398216"/>
                </a:lnTo>
                <a:lnTo>
                  <a:pt x="273082" y="403945"/>
                </a:lnTo>
                <a:lnTo>
                  <a:pt x="257311" y="408494"/>
                </a:lnTo>
                <a:lnTo>
                  <a:pt x="241048" y="411810"/>
                </a:lnTo>
                <a:lnTo>
                  <a:pt x="224348" y="413839"/>
                </a:lnTo>
                <a:lnTo>
                  <a:pt x="207264" y="414527"/>
                </a:lnTo>
                <a:lnTo>
                  <a:pt x="190287" y="413839"/>
                </a:lnTo>
                <a:lnTo>
                  <a:pt x="173685" y="411810"/>
                </a:lnTo>
                <a:lnTo>
                  <a:pt x="157510" y="408494"/>
                </a:lnTo>
                <a:lnTo>
                  <a:pt x="141817" y="403945"/>
                </a:lnTo>
                <a:lnTo>
                  <a:pt x="126658" y="398216"/>
                </a:lnTo>
                <a:lnTo>
                  <a:pt x="112088" y="391361"/>
                </a:lnTo>
                <a:lnTo>
                  <a:pt x="98161" y="383434"/>
                </a:lnTo>
                <a:lnTo>
                  <a:pt x="84929" y="374489"/>
                </a:lnTo>
                <a:lnTo>
                  <a:pt x="72447" y="364579"/>
                </a:lnTo>
                <a:lnTo>
                  <a:pt x="60769" y="353758"/>
                </a:lnTo>
                <a:lnTo>
                  <a:pt x="49948" y="342080"/>
                </a:lnTo>
                <a:lnTo>
                  <a:pt x="40038" y="329598"/>
                </a:lnTo>
                <a:lnTo>
                  <a:pt x="31093" y="316366"/>
                </a:lnTo>
                <a:lnTo>
                  <a:pt x="23166" y="302439"/>
                </a:lnTo>
                <a:lnTo>
                  <a:pt x="16311" y="287869"/>
                </a:lnTo>
                <a:lnTo>
                  <a:pt x="10582" y="272710"/>
                </a:lnTo>
                <a:lnTo>
                  <a:pt x="6033" y="257017"/>
                </a:lnTo>
                <a:lnTo>
                  <a:pt x="2717" y="240842"/>
                </a:lnTo>
                <a:lnTo>
                  <a:pt x="688" y="224240"/>
                </a:lnTo>
                <a:lnTo>
                  <a:pt x="0" y="207263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269741" y="4014978"/>
            <a:ext cx="79248" cy="7132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616708" y="4529328"/>
            <a:ext cx="415290" cy="553212"/>
          </a:xfrm>
          <a:custGeom>
            <a:avLst/>
            <a:gdLst/>
            <a:ahLst/>
            <a:cxnLst/>
            <a:rect l="l" t="t" r="r" b="b"/>
            <a:pathLst>
              <a:path w="415289" h="553212">
                <a:moveTo>
                  <a:pt x="415290" y="553212"/>
                </a:moveTo>
                <a:lnTo>
                  <a:pt x="207264" y="0"/>
                </a:lnTo>
                <a:lnTo>
                  <a:pt x="0" y="553212"/>
                </a:lnTo>
                <a:lnTo>
                  <a:pt x="415290" y="553212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749296" y="4844796"/>
            <a:ext cx="142494" cy="594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823972" y="4192524"/>
            <a:ext cx="338328" cy="336804"/>
          </a:xfrm>
          <a:custGeom>
            <a:avLst/>
            <a:gdLst/>
            <a:ahLst/>
            <a:cxnLst/>
            <a:rect l="l" t="t" r="r" b="b"/>
            <a:pathLst>
              <a:path w="338327" h="336803">
                <a:moveTo>
                  <a:pt x="338328" y="0"/>
                </a:moveTo>
                <a:lnTo>
                  <a:pt x="0" y="336804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455670" y="4192524"/>
            <a:ext cx="329184" cy="397764"/>
          </a:xfrm>
          <a:custGeom>
            <a:avLst/>
            <a:gdLst/>
            <a:ahLst/>
            <a:cxnLst/>
            <a:rect l="l" t="t" r="r" b="b"/>
            <a:pathLst>
              <a:path w="329184" h="397763">
                <a:moveTo>
                  <a:pt x="0" y="0"/>
                </a:moveTo>
                <a:lnTo>
                  <a:pt x="329184" y="397764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763774" y="3501390"/>
            <a:ext cx="398526" cy="397763"/>
          </a:xfrm>
          <a:custGeom>
            <a:avLst/>
            <a:gdLst/>
            <a:ahLst/>
            <a:cxnLst/>
            <a:rect l="l" t="t" r="r" b="b"/>
            <a:pathLst>
              <a:path w="398525" h="397763">
                <a:moveTo>
                  <a:pt x="0" y="0"/>
                </a:moveTo>
                <a:lnTo>
                  <a:pt x="398526" y="397763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723894" y="4529328"/>
            <a:ext cx="415290" cy="415289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0" y="207263"/>
                </a:moveTo>
                <a:lnTo>
                  <a:pt x="688" y="190287"/>
                </a:lnTo>
                <a:lnTo>
                  <a:pt x="2718" y="173685"/>
                </a:lnTo>
                <a:lnTo>
                  <a:pt x="6035" y="157510"/>
                </a:lnTo>
                <a:lnTo>
                  <a:pt x="10588" y="141817"/>
                </a:lnTo>
                <a:lnTo>
                  <a:pt x="16323" y="126658"/>
                </a:lnTo>
                <a:lnTo>
                  <a:pt x="23186" y="112088"/>
                </a:lnTo>
                <a:lnTo>
                  <a:pt x="31125" y="98161"/>
                </a:lnTo>
                <a:lnTo>
                  <a:pt x="40087" y="84929"/>
                </a:lnTo>
                <a:lnTo>
                  <a:pt x="50017" y="72447"/>
                </a:lnTo>
                <a:lnTo>
                  <a:pt x="60864" y="60769"/>
                </a:lnTo>
                <a:lnTo>
                  <a:pt x="72574" y="49948"/>
                </a:lnTo>
                <a:lnTo>
                  <a:pt x="85094" y="40038"/>
                </a:lnTo>
                <a:lnTo>
                  <a:pt x="98370" y="31093"/>
                </a:lnTo>
                <a:lnTo>
                  <a:pt x="112350" y="23166"/>
                </a:lnTo>
                <a:lnTo>
                  <a:pt x="126980" y="16311"/>
                </a:lnTo>
                <a:lnTo>
                  <a:pt x="142207" y="10582"/>
                </a:lnTo>
                <a:lnTo>
                  <a:pt x="157978" y="6033"/>
                </a:lnTo>
                <a:lnTo>
                  <a:pt x="174241" y="2717"/>
                </a:lnTo>
                <a:lnTo>
                  <a:pt x="190941" y="688"/>
                </a:lnTo>
                <a:lnTo>
                  <a:pt x="208026" y="0"/>
                </a:lnTo>
                <a:lnTo>
                  <a:pt x="225002" y="688"/>
                </a:lnTo>
                <a:lnTo>
                  <a:pt x="241604" y="2717"/>
                </a:lnTo>
                <a:lnTo>
                  <a:pt x="257779" y="6033"/>
                </a:lnTo>
                <a:lnTo>
                  <a:pt x="273472" y="10582"/>
                </a:lnTo>
                <a:lnTo>
                  <a:pt x="288631" y="16311"/>
                </a:lnTo>
                <a:lnTo>
                  <a:pt x="303201" y="23166"/>
                </a:lnTo>
                <a:lnTo>
                  <a:pt x="317128" y="31093"/>
                </a:lnTo>
                <a:lnTo>
                  <a:pt x="330360" y="40038"/>
                </a:lnTo>
                <a:lnTo>
                  <a:pt x="342842" y="49948"/>
                </a:lnTo>
                <a:lnTo>
                  <a:pt x="354520" y="60769"/>
                </a:lnTo>
                <a:lnTo>
                  <a:pt x="365341" y="72447"/>
                </a:lnTo>
                <a:lnTo>
                  <a:pt x="375251" y="84929"/>
                </a:lnTo>
                <a:lnTo>
                  <a:pt x="384196" y="98161"/>
                </a:lnTo>
                <a:lnTo>
                  <a:pt x="392123" y="112088"/>
                </a:lnTo>
                <a:lnTo>
                  <a:pt x="398978" y="126658"/>
                </a:lnTo>
                <a:lnTo>
                  <a:pt x="404707" y="141817"/>
                </a:lnTo>
                <a:lnTo>
                  <a:pt x="409256" y="157510"/>
                </a:lnTo>
                <a:lnTo>
                  <a:pt x="412572" y="173685"/>
                </a:lnTo>
                <a:lnTo>
                  <a:pt x="414601" y="190287"/>
                </a:lnTo>
                <a:lnTo>
                  <a:pt x="415290" y="207263"/>
                </a:lnTo>
                <a:lnTo>
                  <a:pt x="414601" y="224348"/>
                </a:lnTo>
                <a:lnTo>
                  <a:pt x="412572" y="241048"/>
                </a:lnTo>
                <a:lnTo>
                  <a:pt x="409256" y="257311"/>
                </a:lnTo>
                <a:lnTo>
                  <a:pt x="404707" y="273082"/>
                </a:lnTo>
                <a:lnTo>
                  <a:pt x="398978" y="288309"/>
                </a:lnTo>
                <a:lnTo>
                  <a:pt x="392123" y="302939"/>
                </a:lnTo>
                <a:lnTo>
                  <a:pt x="384196" y="316919"/>
                </a:lnTo>
                <a:lnTo>
                  <a:pt x="375251" y="330195"/>
                </a:lnTo>
                <a:lnTo>
                  <a:pt x="365341" y="342715"/>
                </a:lnTo>
                <a:lnTo>
                  <a:pt x="354520" y="354425"/>
                </a:lnTo>
                <a:lnTo>
                  <a:pt x="342842" y="365272"/>
                </a:lnTo>
                <a:lnTo>
                  <a:pt x="330360" y="375202"/>
                </a:lnTo>
                <a:lnTo>
                  <a:pt x="317128" y="384164"/>
                </a:lnTo>
                <a:lnTo>
                  <a:pt x="303201" y="392103"/>
                </a:lnTo>
                <a:lnTo>
                  <a:pt x="288631" y="398966"/>
                </a:lnTo>
                <a:lnTo>
                  <a:pt x="273472" y="404701"/>
                </a:lnTo>
                <a:lnTo>
                  <a:pt x="257779" y="409254"/>
                </a:lnTo>
                <a:lnTo>
                  <a:pt x="241604" y="412571"/>
                </a:lnTo>
                <a:lnTo>
                  <a:pt x="225002" y="414601"/>
                </a:lnTo>
                <a:lnTo>
                  <a:pt x="208026" y="415289"/>
                </a:lnTo>
                <a:lnTo>
                  <a:pt x="190941" y="414601"/>
                </a:lnTo>
                <a:lnTo>
                  <a:pt x="174241" y="412571"/>
                </a:lnTo>
                <a:lnTo>
                  <a:pt x="157978" y="409254"/>
                </a:lnTo>
                <a:lnTo>
                  <a:pt x="142207" y="404701"/>
                </a:lnTo>
                <a:lnTo>
                  <a:pt x="126980" y="398966"/>
                </a:lnTo>
                <a:lnTo>
                  <a:pt x="112350" y="392103"/>
                </a:lnTo>
                <a:lnTo>
                  <a:pt x="98370" y="384164"/>
                </a:lnTo>
                <a:lnTo>
                  <a:pt x="85094" y="375202"/>
                </a:lnTo>
                <a:lnTo>
                  <a:pt x="72574" y="365272"/>
                </a:lnTo>
                <a:lnTo>
                  <a:pt x="60864" y="354425"/>
                </a:lnTo>
                <a:lnTo>
                  <a:pt x="50017" y="342715"/>
                </a:lnTo>
                <a:lnTo>
                  <a:pt x="40087" y="330195"/>
                </a:lnTo>
                <a:lnTo>
                  <a:pt x="31125" y="316919"/>
                </a:lnTo>
                <a:lnTo>
                  <a:pt x="23186" y="302939"/>
                </a:lnTo>
                <a:lnTo>
                  <a:pt x="16323" y="288309"/>
                </a:lnTo>
                <a:lnTo>
                  <a:pt x="10588" y="273082"/>
                </a:lnTo>
                <a:lnTo>
                  <a:pt x="6035" y="257311"/>
                </a:lnTo>
                <a:lnTo>
                  <a:pt x="2718" y="241048"/>
                </a:lnTo>
                <a:lnTo>
                  <a:pt x="688" y="224348"/>
                </a:lnTo>
                <a:lnTo>
                  <a:pt x="0" y="207263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895344" y="4706112"/>
            <a:ext cx="73151" cy="5212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308604" y="5220462"/>
            <a:ext cx="415290" cy="553212"/>
          </a:xfrm>
          <a:custGeom>
            <a:avLst/>
            <a:gdLst/>
            <a:ahLst/>
            <a:cxnLst/>
            <a:rect l="l" t="t" r="r" b="b"/>
            <a:pathLst>
              <a:path w="415289" h="553212">
                <a:moveTo>
                  <a:pt x="415289" y="553212"/>
                </a:moveTo>
                <a:lnTo>
                  <a:pt x="208025" y="0"/>
                </a:lnTo>
                <a:lnTo>
                  <a:pt x="0" y="553212"/>
                </a:lnTo>
                <a:lnTo>
                  <a:pt x="415289" y="553212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441191" y="5535930"/>
            <a:ext cx="141732" cy="6035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516629" y="4883658"/>
            <a:ext cx="268224" cy="336804"/>
          </a:xfrm>
          <a:custGeom>
            <a:avLst/>
            <a:gdLst/>
            <a:ahLst/>
            <a:cxnLst/>
            <a:rect l="l" t="t" r="r" b="b"/>
            <a:pathLst>
              <a:path w="268224" h="336803">
                <a:moveTo>
                  <a:pt x="268224" y="0"/>
                </a:moveTo>
                <a:lnTo>
                  <a:pt x="0" y="336804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139184" y="5220462"/>
            <a:ext cx="415290" cy="553212"/>
          </a:xfrm>
          <a:custGeom>
            <a:avLst/>
            <a:gdLst/>
            <a:ahLst/>
            <a:cxnLst/>
            <a:rect l="l" t="t" r="r" b="b"/>
            <a:pathLst>
              <a:path w="415289" h="553212">
                <a:moveTo>
                  <a:pt x="415289" y="553212"/>
                </a:moveTo>
                <a:lnTo>
                  <a:pt x="208025" y="0"/>
                </a:lnTo>
                <a:lnTo>
                  <a:pt x="0" y="553212"/>
                </a:lnTo>
                <a:lnTo>
                  <a:pt x="415289" y="553212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271772" y="5537454"/>
            <a:ext cx="73151" cy="5897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348734" y="5536692"/>
            <a:ext cx="73151" cy="5943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078986" y="4883658"/>
            <a:ext cx="268224" cy="336804"/>
          </a:xfrm>
          <a:custGeom>
            <a:avLst/>
            <a:gdLst/>
            <a:ahLst/>
            <a:cxnLst/>
            <a:rect l="l" t="t" r="r" b="b"/>
            <a:pathLst>
              <a:path w="268224" h="336803">
                <a:moveTo>
                  <a:pt x="0" y="0"/>
                </a:moveTo>
                <a:lnTo>
                  <a:pt x="268224" y="336804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241804" y="3256788"/>
            <a:ext cx="67056" cy="5303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948940" y="3976116"/>
            <a:ext cx="79248" cy="7589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547872" y="4705350"/>
            <a:ext cx="67056" cy="5303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284976" y="3147821"/>
            <a:ext cx="415290" cy="414528"/>
          </a:xfrm>
          <a:custGeom>
            <a:avLst/>
            <a:gdLst/>
            <a:ahLst/>
            <a:cxnLst/>
            <a:rect l="l" t="t" r="r" b="b"/>
            <a:pathLst>
              <a:path w="415290" h="414527">
                <a:moveTo>
                  <a:pt x="0" y="207263"/>
                </a:moveTo>
                <a:lnTo>
                  <a:pt x="688" y="190287"/>
                </a:lnTo>
                <a:lnTo>
                  <a:pt x="2718" y="173685"/>
                </a:lnTo>
                <a:lnTo>
                  <a:pt x="6035" y="157510"/>
                </a:lnTo>
                <a:lnTo>
                  <a:pt x="10588" y="141817"/>
                </a:lnTo>
                <a:lnTo>
                  <a:pt x="16323" y="126658"/>
                </a:lnTo>
                <a:lnTo>
                  <a:pt x="23186" y="112088"/>
                </a:lnTo>
                <a:lnTo>
                  <a:pt x="31125" y="98161"/>
                </a:lnTo>
                <a:lnTo>
                  <a:pt x="40087" y="84929"/>
                </a:lnTo>
                <a:lnTo>
                  <a:pt x="50017" y="72447"/>
                </a:lnTo>
                <a:lnTo>
                  <a:pt x="60864" y="60769"/>
                </a:lnTo>
                <a:lnTo>
                  <a:pt x="72574" y="49948"/>
                </a:lnTo>
                <a:lnTo>
                  <a:pt x="85094" y="40038"/>
                </a:lnTo>
                <a:lnTo>
                  <a:pt x="98370" y="31093"/>
                </a:lnTo>
                <a:lnTo>
                  <a:pt x="112350" y="23166"/>
                </a:lnTo>
                <a:lnTo>
                  <a:pt x="126980" y="16311"/>
                </a:lnTo>
                <a:lnTo>
                  <a:pt x="142207" y="10582"/>
                </a:lnTo>
                <a:lnTo>
                  <a:pt x="157978" y="6033"/>
                </a:lnTo>
                <a:lnTo>
                  <a:pt x="174241" y="2717"/>
                </a:lnTo>
                <a:lnTo>
                  <a:pt x="190941" y="688"/>
                </a:lnTo>
                <a:lnTo>
                  <a:pt x="208026" y="0"/>
                </a:lnTo>
                <a:lnTo>
                  <a:pt x="225002" y="688"/>
                </a:lnTo>
                <a:lnTo>
                  <a:pt x="241604" y="2717"/>
                </a:lnTo>
                <a:lnTo>
                  <a:pt x="257779" y="6033"/>
                </a:lnTo>
                <a:lnTo>
                  <a:pt x="273472" y="10582"/>
                </a:lnTo>
                <a:lnTo>
                  <a:pt x="288631" y="16311"/>
                </a:lnTo>
                <a:lnTo>
                  <a:pt x="303201" y="23166"/>
                </a:lnTo>
                <a:lnTo>
                  <a:pt x="317128" y="31093"/>
                </a:lnTo>
                <a:lnTo>
                  <a:pt x="330360" y="40038"/>
                </a:lnTo>
                <a:lnTo>
                  <a:pt x="342842" y="49948"/>
                </a:lnTo>
                <a:lnTo>
                  <a:pt x="354520" y="60769"/>
                </a:lnTo>
                <a:lnTo>
                  <a:pt x="365341" y="72447"/>
                </a:lnTo>
                <a:lnTo>
                  <a:pt x="375251" y="84929"/>
                </a:lnTo>
                <a:lnTo>
                  <a:pt x="384196" y="98161"/>
                </a:lnTo>
                <a:lnTo>
                  <a:pt x="392123" y="112088"/>
                </a:lnTo>
                <a:lnTo>
                  <a:pt x="398978" y="126658"/>
                </a:lnTo>
                <a:lnTo>
                  <a:pt x="404707" y="141817"/>
                </a:lnTo>
                <a:lnTo>
                  <a:pt x="409256" y="157510"/>
                </a:lnTo>
                <a:lnTo>
                  <a:pt x="412572" y="173685"/>
                </a:lnTo>
                <a:lnTo>
                  <a:pt x="414601" y="190287"/>
                </a:lnTo>
                <a:lnTo>
                  <a:pt x="415290" y="207263"/>
                </a:lnTo>
                <a:lnTo>
                  <a:pt x="414601" y="224240"/>
                </a:lnTo>
                <a:lnTo>
                  <a:pt x="412572" y="240842"/>
                </a:lnTo>
                <a:lnTo>
                  <a:pt x="409256" y="257017"/>
                </a:lnTo>
                <a:lnTo>
                  <a:pt x="404707" y="272710"/>
                </a:lnTo>
                <a:lnTo>
                  <a:pt x="398978" y="287869"/>
                </a:lnTo>
                <a:lnTo>
                  <a:pt x="392123" y="302439"/>
                </a:lnTo>
                <a:lnTo>
                  <a:pt x="384196" y="316366"/>
                </a:lnTo>
                <a:lnTo>
                  <a:pt x="375251" y="329598"/>
                </a:lnTo>
                <a:lnTo>
                  <a:pt x="365341" y="342080"/>
                </a:lnTo>
                <a:lnTo>
                  <a:pt x="354520" y="353758"/>
                </a:lnTo>
                <a:lnTo>
                  <a:pt x="342842" y="364579"/>
                </a:lnTo>
                <a:lnTo>
                  <a:pt x="330360" y="374489"/>
                </a:lnTo>
                <a:lnTo>
                  <a:pt x="317128" y="383434"/>
                </a:lnTo>
                <a:lnTo>
                  <a:pt x="303201" y="391361"/>
                </a:lnTo>
                <a:lnTo>
                  <a:pt x="288631" y="398216"/>
                </a:lnTo>
                <a:lnTo>
                  <a:pt x="273472" y="403945"/>
                </a:lnTo>
                <a:lnTo>
                  <a:pt x="257779" y="408494"/>
                </a:lnTo>
                <a:lnTo>
                  <a:pt x="241604" y="411810"/>
                </a:lnTo>
                <a:lnTo>
                  <a:pt x="225002" y="413839"/>
                </a:lnTo>
                <a:lnTo>
                  <a:pt x="208026" y="414527"/>
                </a:lnTo>
                <a:lnTo>
                  <a:pt x="190941" y="413839"/>
                </a:lnTo>
                <a:lnTo>
                  <a:pt x="174241" y="411810"/>
                </a:lnTo>
                <a:lnTo>
                  <a:pt x="157978" y="408494"/>
                </a:lnTo>
                <a:lnTo>
                  <a:pt x="142207" y="403945"/>
                </a:lnTo>
                <a:lnTo>
                  <a:pt x="126980" y="398216"/>
                </a:lnTo>
                <a:lnTo>
                  <a:pt x="112350" y="391361"/>
                </a:lnTo>
                <a:lnTo>
                  <a:pt x="98370" y="383434"/>
                </a:lnTo>
                <a:lnTo>
                  <a:pt x="85094" y="374489"/>
                </a:lnTo>
                <a:lnTo>
                  <a:pt x="72574" y="364579"/>
                </a:lnTo>
                <a:lnTo>
                  <a:pt x="60864" y="353758"/>
                </a:lnTo>
                <a:lnTo>
                  <a:pt x="50017" y="342080"/>
                </a:lnTo>
                <a:lnTo>
                  <a:pt x="40087" y="329598"/>
                </a:lnTo>
                <a:lnTo>
                  <a:pt x="31125" y="316366"/>
                </a:lnTo>
                <a:lnTo>
                  <a:pt x="23186" y="302439"/>
                </a:lnTo>
                <a:lnTo>
                  <a:pt x="16323" y="287869"/>
                </a:lnTo>
                <a:lnTo>
                  <a:pt x="10588" y="272710"/>
                </a:lnTo>
                <a:lnTo>
                  <a:pt x="6035" y="257017"/>
                </a:lnTo>
                <a:lnTo>
                  <a:pt x="2718" y="240842"/>
                </a:lnTo>
                <a:lnTo>
                  <a:pt x="688" y="224240"/>
                </a:lnTo>
                <a:lnTo>
                  <a:pt x="0" y="207263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454140" y="3323843"/>
            <a:ext cx="79247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593080" y="3838956"/>
            <a:ext cx="415290" cy="414528"/>
          </a:xfrm>
          <a:custGeom>
            <a:avLst/>
            <a:gdLst/>
            <a:ahLst/>
            <a:cxnLst/>
            <a:rect l="l" t="t" r="r" b="b"/>
            <a:pathLst>
              <a:path w="415289" h="414527">
                <a:moveTo>
                  <a:pt x="0" y="207263"/>
                </a:moveTo>
                <a:lnTo>
                  <a:pt x="688" y="190184"/>
                </a:lnTo>
                <a:lnTo>
                  <a:pt x="2718" y="173500"/>
                </a:lnTo>
                <a:lnTo>
                  <a:pt x="6035" y="157263"/>
                </a:lnTo>
                <a:lnTo>
                  <a:pt x="10588" y="141524"/>
                </a:lnTo>
                <a:lnTo>
                  <a:pt x="16323" y="126337"/>
                </a:lnTo>
                <a:lnTo>
                  <a:pt x="23186" y="111752"/>
                </a:lnTo>
                <a:lnTo>
                  <a:pt x="31125" y="97822"/>
                </a:lnTo>
                <a:lnTo>
                  <a:pt x="40087" y="84600"/>
                </a:lnTo>
                <a:lnTo>
                  <a:pt x="50017" y="72136"/>
                </a:lnTo>
                <a:lnTo>
                  <a:pt x="60864" y="60483"/>
                </a:lnTo>
                <a:lnTo>
                  <a:pt x="72574" y="49693"/>
                </a:lnTo>
                <a:lnTo>
                  <a:pt x="85094" y="39819"/>
                </a:lnTo>
                <a:lnTo>
                  <a:pt x="98370" y="30911"/>
                </a:lnTo>
                <a:lnTo>
                  <a:pt x="112350" y="23022"/>
                </a:lnTo>
                <a:lnTo>
                  <a:pt x="126980" y="16204"/>
                </a:lnTo>
                <a:lnTo>
                  <a:pt x="142207" y="10509"/>
                </a:lnTo>
                <a:lnTo>
                  <a:pt x="157978" y="5989"/>
                </a:lnTo>
                <a:lnTo>
                  <a:pt x="174241" y="2696"/>
                </a:lnTo>
                <a:lnTo>
                  <a:pt x="190941" y="682"/>
                </a:lnTo>
                <a:lnTo>
                  <a:pt x="208026" y="0"/>
                </a:lnTo>
                <a:lnTo>
                  <a:pt x="225002" y="682"/>
                </a:lnTo>
                <a:lnTo>
                  <a:pt x="241604" y="2696"/>
                </a:lnTo>
                <a:lnTo>
                  <a:pt x="257779" y="5989"/>
                </a:lnTo>
                <a:lnTo>
                  <a:pt x="273472" y="10509"/>
                </a:lnTo>
                <a:lnTo>
                  <a:pt x="288631" y="16204"/>
                </a:lnTo>
                <a:lnTo>
                  <a:pt x="303201" y="23022"/>
                </a:lnTo>
                <a:lnTo>
                  <a:pt x="317128" y="30911"/>
                </a:lnTo>
                <a:lnTo>
                  <a:pt x="330360" y="39819"/>
                </a:lnTo>
                <a:lnTo>
                  <a:pt x="342842" y="49693"/>
                </a:lnTo>
                <a:lnTo>
                  <a:pt x="354520" y="60483"/>
                </a:lnTo>
                <a:lnTo>
                  <a:pt x="365341" y="72136"/>
                </a:lnTo>
                <a:lnTo>
                  <a:pt x="375251" y="84600"/>
                </a:lnTo>
                <a:lnTo>
                  <a:pt x="384196" y="97822"/>
                </a:lnTo>
                <a:lnTo>
                  <a:pt x="392123" y="111752"/>
                </a:lnTo>
                <a:lnTo>
                  <a:pt x="398978" y="126337"/>
                </a:lnTo>
                <a:lnTo>
                  <a:pt x="404707" y="141524"/>
                </a:lnTo>
                <a:lnTo>
                  <a:pt x="409256" y="157263"/>
                </a:lnTo>
                <a:lnTo>
                  <a:pt x="412572" y="173500"/>
                </a:lnTo>
                <a:lnTo>
                  <a:pt x="414601" y="190184"/>
                </a:lnTo>
                <a:lnTo>
                  <a:pt x="415290" y="207263"/>
                </a:lnTo>
                <a:lnTo>
                  <a:pt x="414601" y="224240"/>
                </a:lnTo>
                <a:lnTo>
                  <a:pt x="412572" y="240842"/>
                </a:lnTo>
                <a:lnTo>
                  <a:pt x="409256" y="257017"/>
                </a:lnTo>
                <a:lnTo>
                  <a:pt x="404707" y="272710"/>
                </a:lnTo>
                <a:lnTo>
                  <a:pt x="398978" y="287869"/>
                </a:lnTo>
                <a:lnTo>
                  <a:pt x="392123" y="302439"/>
                </a:lnTo>
                <a:lnTo>
                  <a:pt x="384196" y="316366"/>
                </a:lnTo>
                <a:lnTo>
                  <a:pt x="375251" y="329598"/>
                </a:lnTo>
                <a:lnTo>
                  <a:pt x="365341" y="342080"/>
                </a:lnTo>
                <a:lnTo>
                  <a:pt x="354520" y="353758"/>
                </a:lnTo>
                <a:lnTo>
                  <a:pt x="342842" y="364579"/>
                </a:lnTo>
                <a:lnTo>
                  <a:pt x="330360" y="374489"/>
                </a:lnTo>
                <a:lnTo>
                  <a:pt x="317128" y="383434"/>
                </a:lnTo>
                <a:lnTo>
                  <a:pt x="303201" y="391361"/>
                </a:lnTo>
                <a:lnTo>
                  <a:pt x="288631" y="398216"/>
                </a:lnTo>
                <a:lnTo>
                  <a:pt x="273472" y="403945"/>
                </a:lnTo>
                <a:lnTo>
                  <a:pt x="257779" y="408494"/>
                </a:lnTo>
                <a:lnTo>
                  <a:pt x="241604" y="411810"/>
                </a:lnTo>
                <a:lnTo>
                  <a:pt x="225002" y="413839"/>
                </a:lnTo>
                <a:lnTo>
                  <a:pt x="208026" y="414527"/>
                </a:lnTo>
                <a:lnTo>
                  <a:pt x="190941" y="413839"/>
                </a:lnTo>
                <a:lnTo>
                  <a:pt x="174241" y="411810"/>
                </a:lnTo>
                <a:lnTo>
                  <a:pt x="157978" y="408494"/>
                </a:lnTo>
                <a:lnTo>
                  <a:pt x="142207" y="403945"/>
                </a:lnTo>
                <a:lnTo>
                  <a:pt x="126980" y="398216"/>
                </a:lnTo>
                <a:lnTo>
                  <a:pt x="112350" y="391361"/>
                </a:lnTo>
                <a:lnTo>
                  <a:pt x="98370" y="383434"/>
                </a:lnTo>
                <a:lnTo>
                  <a:pt x="85094" y="374489"/>
                </a:lnTo>
                <a:lnTo>
                  <a:pt x="72574" y="364579"/>
                </a:lnTo>
                <a:lnTo>
                  <a:pt x="60864" y="353758"/>
                </a:lnTo>
                <a:lnTo>
                  <a:pt x="50017" y="342080"/>
                </a:lnTo>
                <a:lnTo>
                  <a:pt x="40087" y="329598"/>
                </a:lnTo>
                <a:lnTo>
                  <a:pt x="31125" y="316366"/>
                </a:lnTo>
                <a:lnTo>
                  <a:pt x="23186" y="302439"/>
                </a:lnTo>
                <a:lnTo>
                  <a:pt x="16323" y="287869"/>
                </a:lnTo>
                <a:lnTo>
                  <a:pt x="10588" y="272710"/>
                </a:lnTo>
                <a:lnTo>
                  <a:pt x="6035" y="257017"/>
                </a:lnTo>
                <a:lnTo>
                  <a:pt x="2718" y="240842"/>
                </a:lnTo>
                <a:lnTo>
                  <a:pt x="688" y="224240"/>
                </a:lnTo>
                <a:lnTo>
                  <a:pt x="0" y="207263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772150" y="4015740"/>
            <a:ext cx="60960" cy="512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947410" y="3501389"/>
            <a:ext cx="398525" cy="397764"/>
          </a:xfrm>
          <a:custGeom>
            <a:avLst/>
            <a:gdLst/>
            <a:ahLst/>
            <a:cxnLst/>
            <a:rect l="l" t="t" r="r" b="b"/>
            <a:pathLst>
              <a:path w="398525" h="397763">
                <a:moveTo>
                  <a:pt x="398525" y="0"/>
                </a:moveTo>
                <a:lnTo>
                  <a:pt x="0" y="397764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247132" y="4529328"/>
            <a:ext cx="415290" cy="553212"/>
          </a:xfrm>
          <a:custGeom>
            <a:avLst/>
            <a:gdLst/>
            <a:ahLst/>
            <a:cxnLst/>
            <a:rect l="l" t="t" r="r" b="b"/>
            <a:pathLst>
              <a:path w="415289" h="553212">
                <a:moveTo>
                  <a:pt x="415289" y="553212"/>
                </a:moveTo>
                <a:lnTo>
                  <a:pt x="207263" y="0"/>
                </a:lnTo>
                <a:lnTo>
                  <a:pt x="0" y="553212"/>
                </a:lnTo>
                <a:lnTo>
                  <a:pt x="415289" y="553212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379720" y="4845558"/>
            <a:ext cx="147065" cy="590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454396" y="4192523"/>
            <a:ext cx="199644" cy="336804"/>
          </a:xfrm>
          <a:custGeom>
            <a:avLst/>
            <a:gdLst/>
            <a:ahLst/>
            <a:cxnLst/>
            <a:rect l="l" t="t" r="r" b="b"/>
            <a:pathLst>
              <a:path w="199644" h="336803">
                <a:moveTo>
                  <a:pt x="199643" y="0"/>
                </a:moveTo>
                <a:lnTo>
                  <a:pt x="0" y="336804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939028" y="4529327"/>
            <a:ext cx="415290" cy="553212"/>
          </a:xfrm>
          <a:custGeom>
            <a:avLst/>
            <a:gdLst/>
            <a:ahLst/>
            <a:cxnLst/>
            <a:rect l="l" t="t" r="r" b="b"/>
            <a:pathLst>
              <a:path w="415289" h="553212">
                <a:moveTo>
                  <a:pt x="415289" y="553212"/>
                </a:moveTo>
                <a:lnTo>
                  <a:pt x="208025" y="0"/>
                </a:lnTo>
                <a:lnTo>
                  <a:pt x="0" y="553212"/>
                </a:lnTo>
                <a:lnTo>
                  <a:pt x="415289" y="553212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071616" y="4844795"/>
            <a:ext cx="142494" cy="594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947410" y="4192523"/>
            <a:ext cx="199644" cy="336804"/>
          </a:xfrm>
          <a:custGeom>
            <a:avLst/>
            <a:gdLst/>
            <a:ahLst/>
            <a:cxnLst/>
            <a:rect l="l" t="t" r="r" b="b"/>
            <a:pathLst>
              <a:path w="199644" h="336803">
                <a:moveTo>
                  <a:pt x="0" y="0"/>
                </a:moveTo>
                <a:lnTo>
                  <a:pt x="199644" y="336804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640068" y="3501389"/>
            <a:ext cx="406908" cy="337565"/>
          </a:xfrm>
          <a:custGeom>
            <a:avLst/>
            <a:gdLst/>
            <a:ahLst/>
            <a:cxnLst/>
            <a:rect l="l" t="t" r="r" b="b"/>
            <a:pathLst>
              <a:path w="406907" h="337565">
                <a:moveTo>
                  <a:pt x="0" y="0"/>
                </a:moveTo>
                <a:lnTo>
                  <a:pt x="406908" y="337565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38950" y="3838955"/>
            <a:ext cx="415290" cy="414528"/>
          </a:xfrm>
          <a:custGeom>
            <a:avLst/>
            <a:gdLst/>
            <a:ahLst/>
            <a:cxnLst/>
            <a:rect l="l" t="t" r="r" b="b"/>
            <a:pathLst>
              <a:path w="415290" h="414527">
                <a:moveTo>
                  <a:pt x="0" y="207263"/>
                </a:moveTo>
                <a:lnTo>
                  <a:pt x="688" y="190184"/>
                </a:lnTo>
                <a:lnTo>
                  <a:pt x="2718" y="173500"/>
                </a:lnTo>
                <a:lnTo>
                  <a:pt x="6035" y="157263"/>
                </a:lnTo>
                <a:lnTo>
                  <a:pt x="10588" y="141524"/>
                </a:lnTo>
                <a:lnTo>
                  <a:pt x="16323" y="126337"/>
                </a:lnTo>
                <a:lnTo>
                  <a:pt x="23186" y="111752"/>
                </a:lnTo>
                <a:lnTo>
                  <a:pt x="31125" y="97822"/>
                </a:lnTo>
                <a:lnTo>
                  <a:pt x="40087" y="84600"/>
                </a:lnTo>
                <a:lnTo>
                  <a:pt x="50017" y="72136"/>
                </a:lnTo>
                <a:lnTo>
                  <a:pt x="60864" y="60483"/>
                </a:lnTo>
                <a:lnTo>
                  <a:pt x="72574" y="49693"/>
                </a:lnTo>
                <a:lnTo>
                  <a:pt x="85094" y="39819"/>
                </a:lnTo>
                <a:lnTo>
                  <a:pt x="98370" y="30911"/>
                </a:lnTo>
                <a:lnTo>
                  <a:pt x="112350" y="23022"/>
                </a:lnTo>
                <a:lnTo>
                  <a:pt x="126980" y="16204"/>
                </a:lnTo>
                <a:lnTo>
                  <a:pt x="142207" y="10509"/>
                </a:lnTo>
                <a:lnTo>
                  <a:pt x="157978" y="5989"/>
                </a:lnTo>
                <a:lnTo>
                  <a:pt x="174241" y="2696"/>
                </a:lnTo>
                <a:lnTo>
                  <a:pt x="190941" y="682"/>
                </a:lnTo>
                <a:lnTo>
                  <a:pt x="208026" y="0"/>
                </a:lnTo>
                <a:lnTo>
                  <a:pt x="225002" y="682"/>
                </a:lnTo>
                <a:lnTo>
                  <a:pt x="241604" y="2696"/>
                </a:lnTo>
                <a:lnTo>
                  <a:pt x="257779" y="5989"/>
                </a:lnTo>
                <a:lnTo>
                  <a:pt x="273472" y="10509"/>
                </a:lnTo>
                <a:lnTo>
                  <a:pt x="288631" y="16204"/>
                </a:lnTo>
                <a:lnTo>
                  <a:pt x="303201" y="23022"/>
                </a:lnTo>
                <a:lnTo>
                  <a:pt x="317128" y="30911"/>
                </a:lnTo>
                <a:lnTo>
                  <a:pt x="330360" y="39819"/>
                </a:lnTo>
                <a:lnTo>
                  <a:pt x="342842" y="49693"/>
                </a:lnTo>
                <a:lnTo>
                  <a:pt x="354520" y="60483"/>
                </a:lnTo>
                <a:lnTo>
                  <a:pt x="365341" y="72136"/>
                </a:lnTo>
                <a:lnTo>
                  <a:pt x="375251" y="84600"/>
                </a:lnTo>
                <a:lnTo>
                  <a:pt x="384196" y="97822"/>
                </a:lnTo>
                <a:lnTo>
                  <a:pt x="392123" y="111752"/>
                </a:lnTo>
                <a:lnTo>
                  <a:pt x="398978" y="126337"/>
                </a:lnTo>
                <a:lnTo>
                  <a:pt x="404707" y="141524"/>
                </a:lnTo>
                <a:lnTo>
                  <a:pt x="409256" y="157263"/>
                </a:lnTo>
                <a:lnTo>
                  <a:pt x="412572" y="173500"/>
                </a:lnTo>
                <a:lnTo>
                  <a:pt x="414601" y="190184"/>
                </a:lnTo>
                <a:lnTo>
                  <a:pt x="415290" y="207263"/>
                </a:lnTo>
                <a:lnTo>
                  <a:pt x="414601" y="224240"/>
                </a:lnTo>
                <a:lnTo>
                  <a:pt x="412572" y="240842"/>
                </a:lnTo>
                <a:lnTo>
                  <a:pt x="409256" y="257017"/>
                </a:lnTo>
                <a:lnTo>
                  <a:pt x="404707" y="272710"/>
                </a:lnTo>
                <a:lnTo>
                  <a:pt x="398978" y="287869"/>
                </a:lnTo>
                <a:lnTo>
                  <a:pt x="392123" y="302439"/>
                </a:lnTo>
                <a:lnTo>
                  <a:pt x="384196" y="316366"/>
                </a:lnTo>
                <a:lnTo>
                  <a:pt x="375251" y="329598"/>
                </a:lnTo>
                <a:lnTo>
                  <a:pt x="365341" y="342080"/>
                </a:lnTo>
                <a:lnTo>
                  <a:pt x="354520" y="353758"/>
                </a:lnTo>
                <a:lnTo>
                  <a:pt x="342842" y="364579"/>
                </a:lnTo>
                <a:lnTo>
                  <a:pt x="330360" y="374489"/>
                </a:lnTo>
                <a:lnTo>
                  <a:pt x="317128" y="383434"/>
                </a:lnTo>
                <a:lnTo>
                  <a:pt x="303201" y="391361"/>
                </a:lnTo>
                <a:lnTo>
                  <a:pt x="288631" y="398216"/>
                </a:lnTo>
                <a:lnTo>
                  <a:pt x="273472" y="403945"/>
                </a:lnTo>
                <a:lnTo>
                  <a:pt x="257779" y="408494"/>
                </a:lnTo>
                <a:lnTo>
                  <a:pt x="241604" y="411810"/>
                </a:lnTo>
                <a:lnTo>
                  <a:pt x="225002" y="413839"/>
                </a:lnTo>
                <a:lnTo>
                  <a:pt x="208026" y="414527"/>
                </a:lnTo>
                <a:lnTo>
                  <a:pt x="190941" y="413839"/>
                </a:lnTo>
                <a:lnTo>
                  <a:pt x="174241" y="411810"/>
                </a:lnTo>
                <a:lnTo>
                  <a:pt x="157978" y="408494"/>
                </a:lnTo>
                <a:lnTo>
                  <a:pt x="142207" y="403945"/>
                </a:lnTo>
                <a:lnTo>
                  <a:pt x="126980" y="398216"/>
                </a:lnTo>
                <a:lnTo>
                  <a:pt x="112350" y="391361"/>
                </a:lnTo>
                <a:lnTo>
                  <a:pt x="98370" y="383434"/>
                </a:lnTo>
                <a:lnTo>
                  <a:pt x="85094" y="374489"/>
                </a:lnTo>
                <a:lnTo>
                  <a:pt x="72574" y="364579"/>
                </a:lnTo>
                <a:lnTo>
                  <a:pt x="60864" y="353758"/>
                </a:lnTo>
                <a:lnTo>
                  <a:pt x="50017" y="342080"/>
                </a:lnTo>
                <a:lnTo>
                  <a:pt x="40087" y="329598"/>
                </a:lnTo>
                <a:lnTo>
                  <a:pt x="31125" y="316366"/>
                </a:lnTo>
                <a:lnTo>
                  <a:pt x="23186" y="302439"/>
                </a:lnTo>
                <a:lnTo>
                  <a:pt x="16323" y="287869"/>
                </a:lnTo>
                <a:lnTo>
                  <a:pt x="10588" y="272710"/>
                </a:lnTo>
                <a:lnTo>
                  <a:pt x="6035" y="257017"/>
                </a:lnTo>
                <a:lnTo>
                  <a:pt x="2718" y="240842"/>
                </a:lnTo>
                <a:lnTo>
                  <a:pt x="688" y="224240"/>
                </a:lnTo>
                <a:lnTo>
                  <a:pt x="0" y="207263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10400" y="4014977"/>
            <a:ext cx="73151" cy="5212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493002" y="4529327"/>
            <a:ext cx="415290" cy="553212"/>
          </a:xfrm>
          <a:custGeom>
            <a:avLst/>
            <a:gdLst/>
            <a:ahLst/>
            <a:cxnLst/>
            <a:rect l="l" t="t" r="r" b="b"/>
            <a:pathLst>
              <a:path w="415289" h="553212">
                <a:moveTo>
                  <a:pt x="415289" y="553212"/>
                </a:moveTo>
                <a:lnTo>
                  <a:pt x="207263" y="0"/>
                </a:lnTo>
                <a:lnTo>
                  <a:pt x="0" y="553212"/>
                </a:lnTo>
                <a:lnTo>
                  <a:pt x="415289" y="553212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5590" y="4844795"/>
            <a:ext cx="141731" cy="603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700265" y="4192523"/>
            <a:ext cx="199644" cy="336804"/>
          </a:xfrm>
          <a:custGeom>
            <a:avLst/>
            <a:gdLst/>
            <a:ahLst/>
            <a:cxnLst/>
            <a:rect l="l" t="t" r="r" b="b"/>
            <a:pathLst>
              <a:path w="199644" h="336803">
                <a:moveTo>
                  <a:pt x="199644" y="0"/>
                </a:moveTo>
                <a:lnTo>
                  <a:pt x="0" y="336804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184898" y="4529327"/>
            <a:ext cx="415290" cy="553212"/>
          </a:xfrm>
          <a:custGeom>
            <a:avLst/>
            <a:gdLst/>
            <a:ahLst/>
            <a:cxnLst/>
            <a:rect l="l" t="t" r="r" b="b"/>
            <a:pathLst>
              <a:path w="415290" h="553212">
                <a:moveTo>
                  <a:pt x="415290" y="553212"/>
                </a:moveTo>
                <a:lnTo>
                  <a:pt x="208026" y="0"/>
                </a:lnTo>
                <a:lnTo>
                  <a:pt x="0" y="553212"/>
                </a:lnTo>
                <a:lnTo>
                  <a:pt x="415290" y="553212"/>
                </a:lnTo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317485" y="4846320"/>
            <a:ext cx="73151" cy="589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393685" y="4845558"/>
            <a:ext cx="73151" cy="594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193280" y="4192523"/>
            <a:ext cx="199644" cy="336804"/>
          </a:xfrm>
          <a:custGeom>
            <a:avLst/>
            <a:gdLst/>
            <a:ahLst/>
            <a:cxnLst/>
            <a:rect l="l" t="t" r="r" b="b"/>
            <a:pathLst>
              <a:path w="199644" h="336803">
                <a:moveTo>
                  <a:pt x="0" y="0"/>
                </a:moveTo>
                <a:lnTo>
                  <a:pt x="199644" y="336804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418582" y="4014216"/>
            <a:ext cx="67056" cy="530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112002" y="3284981"/>
            <a:ext cx="79248" cy="7589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669785" y="4014215"/>
            <a:ext cx="67055" cy="5303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347209" y="3907536"/>
            <a:ext cx="830580" cy="138684"/>
          </a:xfrm>
          <a:custGeom>
            <a:avLst/>
            <a:gdLst/>
            <a:ahLst/>
            <a:cxnLst/>
            <a:rect l="l" t="t" r="r" b="b"/>
            <a:pathLst>
              <a:path w="830579" h="138684">
                <a:moveTo>
                  <a:pt x="830580" y="69341"/>
                </a:moveTo>
                <a:lnTo>
                  <a:pt x="691896" y="138683"/>
                </a:lnTo>
                <a:lnTo>
                  <a:pt x="691896" y="103631"/>
                </a:lnTo>
                <a:lnTo>
                  <a:pt x="0" y="103631"/>
                </a:lnTo>
                <a:lnTo>
                  <a:pt x="0" y="35051"/>
                </a:lnTo>
                <a:lnTo>
                  <a:pt x="691896" y="35051"/>
                </a:lnTo>
                <a:lnTo>
                  <a:pt x="691896" y="0"/>
                </a:lnTo>
                <a:lnTo>
                  <a:pt x="830580" y="69341"/>
                </a:lnTo>
                <a:close/>
              </a:path>
            </a:pathLst>
          </a:custGeom>
          <a:ln w="36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227576" y="3630167"/>
            <a:ext cx="1066800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4230" y="870487"/>
            <a:ext cx="244044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Balanced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1100" y="870487"/>
            <a:ext cx="188066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8195" y="870487"/>
            <a:ext cx="153850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09" y="1798478"/>
            <a:ext cx="52067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Trinode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restructuring: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single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rotation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2468372" y="870487"/>
            <a:ext cx="1693776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40" y="1798478"/>
            <a:ext cx="177800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6009" y="1798478"/>
            <a:ext cx="7265950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implement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sorted</a:t>
            </a:r>
            <a:r>
              <a:rPr dirty="0" smtClean="0" sz="2400" spc="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map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internal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position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binary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stores</a:t>
            </a:r>
            <a:endParaRPr sz="2400">
              <a:latin typeface="Arial"/>
              <a:cs typeface="Arial"/>
            </a:endParaRPr>
          </a:p>
          <a:p>
            <a:pPr marL="12730" marR="52573">
              <a:lnSpc>
                <a:spcPts val="2590"/>
              </a:lnSpc>
              <a:spcBef>
                <a:spcPts val="129"/>
              </a:spcBef>
            </a:pP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8628" y="2200814"/>
            <a:ext cx="4094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337124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009" y="3371246"/>
            <a:ext cx="673063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Binary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proper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binary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tree</a:t>
            </a:r>
            <a:r>
              <a:rPr dirty="0" smtClean="0" sz="2400" spc="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following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properties: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190" y="4175918"/>
            <a:ext cx="23573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1183" y="4175918"/>
            <a:ext cx="5114255" cy="120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641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position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(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pair,</a:t>
            </a:r>
            <a:endParaRPr sz="2400">
              <a:latin typeface="Arial"/>
              <a:cs typeface="Arial"/>
            </a:endParaRPr>
          </a:p>
          <a:p>
            <a:pPr marL="13096" indent="-396">
              <a:lnSpc>
                <a:spcPct val="119791"/>
              </a:lnSpc>
              <a:spcBef>
                <a:spcPts val="554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left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right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greater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40" y="4614830"/>
            <a:ext cx="1040928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944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2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  <a:p>
            <a:pPr marL="298450" marR="525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7754" y="4614830"/>
            <a:ext cx="1240363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stored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2821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stored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622417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009" y="6224174"/>
            <a:ext cx="1155598" cy="65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83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Note: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Arial"/>
                <a:cs typeface="Arial"/>
              </a:rPr>
              <a:t>which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487269" y="6224174"/>
            <a:ext cx="6307998" cy="659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above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definition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leaves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“placeholders,”</a:t>
            </a:r>
            <a:endParaRPr sz="2400">
              <a:latin typeface="Arial"/>
              <a:cs typeface="Arial"/>
            </a:endParaRPr>
          </a:p>
          <a:p>
            <a:pPr marL="30530" marR="4572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Arial"/>
                <a:cs typeface="Arial"/>
              </a:rPr>
              <a:t>shown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small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squares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graph.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3297936" y="3220212"/>
            <a:ext cx="457200" cy="459486"/>
          </a:xfrm>
          <a:custGeom>
            <a:avLst/>
            <a:gdLst/>
            <a:ahLst/>
            <a:cxnLst/>
            <a:rect l="l" t="t" r="r" b="b"/>
            <a:pathLst>
              <a:path w="457200" h="459486">
                <a:moveTo>
                  <a:pt x="0" y="229362"/>
                </a:moveTo>
                <a:lnTo>
                  <a:pt x="756" y="210575"/>
                </a:lnTo>
                <a:lnTo>
                  <a:pt x="2985" y="192202"/>
                </a:lnTo>
                <a:lnTo>
                  <a:pt x="6629" y="174302"/>
                </a:lnTo>
                <a:lnTo>
                  <a:pt x="11631" y="156935"/>
                </a:lnTo>
                <a:lnTo>
                  <a:pt x="17930" y="140160"/>
                </a:lnTo>
                <a:lnTo>
                  <a:pt x="25470" y="124036"/>
                </a:lnTo>
                <a:lnTo>
                  <a:pt x="34192" y="108624"/>
                </a:lnTo>
                <a:lnTo>
                  <a:pt x="44037" y="93982"/>
                </a:lnTo>
                <a:lnTo>
                  <a:pt x="54948" y="80169"/>
                </a:lnTo>
                <a:lnTo>
                  <a:pt x="66865" y="67246"/>
                </a:lnTo>
                <a:lnTo>
                  <a:pt x="79731" y="55272"/>
                </a:lnTo>
                <a:lnTo>
                  <a:pt x="93488" y="44305"/>
                </a:lnTo>
                <a:lnTo>
                  <a:pt x="108076" y="34406"/>
                </a:lnTo>
                <a:lnTo>
                  <a:pt x="123439" y="25635"/>
                </a:lnTo>
                <a:lnTo>
                  <a:pt x="139517" y="18049"/>
                </a:lnTo>
                <a:lnTo>
                  <a:pt x="156252" y="11710"/>
                </a:lnTo>
                <a:lnTo>
                  <a:pt x="173586" y="6676"/>
                </a:lnTo>
                <a:lnTo>
                  <a:pt x="191461" y="3006"/>
                </a:lnTo>
                <a:lnTo>
                  <a:pt x="209818" y="761"/>
                </a:lnTo>
                <a:lnTo>
                  <a:pt x="228600" y="0"/>
                </a:lnTo>
                <a:lnTo>
                  <a:pt x="247381" y="761"/>
                </a:lnTo>
                <a:lnTo>
                  <a:pt x="265738" y="3006"/>
                </a:lnTo>
                <a:lnTo>
                  <a:pt x="283613" y="6676"/>
                </a:lnTo>
                <a:lnTo>
                  <a:pt x="300947" y="11710"/>
                </a:lnTo>
                <a:lnTo>
                  <a:pt x="317682" y="18049"/>
                </a:lnTo>
                <a:lnTo>
                  <a:pt x="333760" y="25635"/>
                </a:lnTo>
                <a:lnTo>
                  <a:pt x="349123" y="34406"/>
                </a:lnTo>
                <a:lnTo>
                  <a:pt x="363711" y="44305"/>
                </a:lnTo>
                <a:lnTo>
                  <a:pt x="377468" y="55272"/>
                </a:lnTo>
                <a:lnTo>
                  <a:pt x="390334" y="67246"/>
                </a:lnTo>
                <a:lnTo>
                  <a:pt x="402251" y="80169"/>
                </a:lnTo>
                <a:lnTo>
                  <a:pt x="413162" y="93982"/>
                </a:lnTo>
                <a:lnTo>
                  <a:pt x="423007" y="108624"/>
                </a:lnTo>
                <a:lnTo>
                  <a:pt x="431729" y="124036"/>
                </a:lnTo>
                <a:lnTo>
                  <a:pt x="439269" y="140160"/>
                </a:lnTo>
                <a:lnTo>
                  <a:pt x="445568" y="156935"/>
                </a:lnTo>
                <a:lnTo>
                  <a:pt x="450570" y="174302"/>
                </a:lnTo>
                <a:lnTo>
                  <a:pt x="454214" y="192202"/>
                </a:lnTo>
                <a:lnTo>
                  <a:pt x="456443" y="210575"/>
                </a:lnTo>
                <a:lnTo>
                  <a:pt x="457200" y="229361"/>
                </a:lnTo>
                <a:lnTo>
                  <a:pt x="456443" y="248257"/>
                </a:lnTo>
                <a:lnTo>
                  <a:pt x="454214" y="266728"/>
                </a:lnTo>
                <a:lnTo>
                  <a:pt x="450570" y="284715"/>
                </a:lnTo>
                <a:lnTo>
                  <a:pt x="445568" y="302160"/>
                </a:lnTo>
                <a:lnTo>
                  <a:pt x="439269" y="319004"/>
                </a:lnTo>
                <a:lnTo>
                  <a:pt x="431729" y="335187"/>
                </a:lnTo>
                <a:lnTo>
                  <a:pt x="423007" y="350652"/>
                </a:lnTo>
                <a:lnTo>
                  <a:pt x="413162" y="365339"/>
                </a:lnTo>
                <a:lnTo>
                  <a:pt x="402251" y="379189"/>
                </a:lnTo>
                <a:lnTo>
                  <a:pt x="390334" y="392144"/>
                </a:lnTo>
                <a:lnTo>
                  <a:pt x="377468" y="404144"/>
                </a:lnTo>
                <a:lnTo>
                  <a:pt x="363711" y="415131"/>
                </a:lnTo>
                <a:lnTo>
                  <a:pt x="349123" y="425046"/>
                </a:lnTo>
                <a:lnTo>
                  <a:pt x="333760" y="433830"/>
                </a:lnTo>
                <a:lnTo>
                  <a:pt x="317682" y="441424"/>
                </a:lnTo>
                <a:lnTo>
                  <a:pt x="300947" y="447769"/>
                </a:lnTo>
                <a:lnTo>
                  <a:pt x="283613" y="452807"/>
                </a:lnTo>
                <a:lnTo>
                  <a:pt x="265738" y="456478"/>
                </a:lnTo>
                <a:lnTo>
                  <a:pt x="247381" y="458724"/>
                </a:lnTo>
                <a:lnTo>
                  <a:pt x="228600" y="459486"/>
                </a:lnTo>
                <a:lnTo>
                  <a:pt x="209818" y="458724"/>
                </a:lnTo>
                <a:lnTo>
                  <a:pt x="191461" y="456478"/>
                </a:lnTo>
                <a:lnTo>
                  <a:pt x="173586" y="452807"/>
                </a:lnTo>
                <a:lnTo>
                  <a:pt x="156252" y="447769"/>
                </a:lnTo>
                <a:lnTo>
                  <a:pt x="139517" y="441424"/>
                </a:lnTo>
                <a:lnTo>
                  <a:pt x="123439" y="433830"/>
                </a:lnTo>
                <a:lnTo>
                  <a:pt x="108076" y="425046"/>
                </a:lnTo>
                <a:lnTo>
                  <a:pt x="93488" y="415131"/>
                </a:lnTo>
                <a:lnTo>
                  <a:pt x="79731" y="404144"/>
                </a:lnTo>
                <a:lnTo>
                  <a:pt x="66865" y="392144"/>
                </a:lnTo>
                <a:lnTo>
                  <a:pt x="54948" y="379189"/>
                </a:lnTo>
                <a:lnTo>
                  <a:pt x="44037" y="365339"/>
                </a:lnTo>
                <a:lnTo>
                  <a:pt x="34192" y="350652"/>
                </a:lnTo>
                <a:lnTo>
                  <a:pt x="25470" y="335187"/>
                </a:lnTo>
                <a:lnTo>
                  <a:pt x="17930" y="319004"/>
                </a:lnTo>
                <a:lnTo>
                  <a:pt x="11631" y="302160"/>
                </a:lnTo>
                <a:lnTo>
                  <a:pt x="6629" y="284715"/>
                </a:lnTo>
                <a:lnTo>
                  <a:pt x="2985" y="266728"/>
                </a:lnTo>
                <a:lnTo>
                  <a:pt x="756" y="248257"/>
                </a:lnTo>
                <a:lnTo>
                  <a:pt x="0" y="2293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687574" y="3986022"/>
            <a:ext cx="457962" cy="460248"/>
          </a:xfrm>
          <a:custGeom>
            <a:avLst/>
            <a:gdLst/>
            <a:ahLst/>
            <a:cxnLst/>
            <a:rect l="l" t="t" r="r" b="b"/>
            <a:pathLst>
              <a:path w="457962" h="460248">
                <a:moveTo>
                  <a:pt x="0" y="230124"/>
                </a:moveTo>
                <a:lnTo>
                  <a:pt x="756" y="211228"/>
                </a:lnTo>
                <a:lnTo>
                  <a:pt x="2985" y="192757"/>
                </a:lnTo>
                <a:lnTo>
                  <a:pt x="6629" y="174770"/>
                </a:lnTo>
                <a:lnTo>
                  <a:pt x="11631" y="157325"/>
                </a:lnTo>
                <a:lnTo>
                  <a:pt x="17930" y="140481"/>
                </a:lnTo>
                <a:lnTo>
                  <a:pt x="25470" y="124298"/>
                </a:lnTo>
                <a:lnTo>
                  <a:pt x="34192" y="108833"/>
                </a:lnTo>
                <a:lnTo>
                  <a:pt x="44037" y="94146"/>
                </a:lnTo>
                <a:lnTo>
                  <a:pt x="54948" y="80296"/>
                </a:lnTo>
                <a:lnTo>
                  <a:pt x="66865" y="67341"/>
                </a:lnTo>
                <a:lnTo>
                  <a:pt x="79731" y="55341"/>
                </a:lnTo>
                <a:lnTo>
                  <a:pt x="93488" y="44354"/>
                </a:lnTo>
                <a:lnTo>
                  <a:pt x="108076" y="34439"/>
                </a:lnTo>
                <a:lnTo>
                  <a:pt x="123439" y="25655"/>
                </a:lnTo>
                <a:lnTo>
                  <a:pt x="139517" y="18061"/>
                </a:lnTo>
                <a:lnTo>
                  <a:pt x="156252" y="11716"/>
                </a:lnTo>
                <a:lnTo>
                  <a:pt x="173586" y="6678"/>
                </a:lnTo>
                <a:lnTo>
                  <a:pt x="191461" y="3007"/>
                </a:lnTo>
                <a:lnTo>
                  <a:pt x="209818" y="761"/>
                </a:lnTo>
                <a:lnTo>
                  <a:pt x="228600" y="0"/>
                </a:lnTo>
                <a:lnTo>
                  <a:pt x="247386" y="761"/>
                </a:lnTo>
                <a:lnTo>
                  <a:pt x="265759" y="3007"/>
                </a:lnTo>
                <a:lnTo>
                  <a:pt x="283659" y="6678"/>
                </a:lnTo>
                <a:lnTo>
                  <a:pt x="301026" y="11716"/>
                </a:lnTo>
                <a:lnTo>
                  <a:pt x="317801" y="18061"/>
                </a:lnTo>
                <a:lnTo>
                  <a:pt x="333925" y="25655"/>
                </a:lnTo>
                <a:lnTo>
                  <a:pt x="349337" y="34439"/>
                </a:lnTo>
                <a:lnTo>
                  <a:pt x="363979" y="44354"/>
                </a:lnTo>
                <a:lnTo>
                  <a:pt x="377792" y="55341"/>
                </a:lnTo>
                <a:lnTo>
                  <a:pt x="390715" y="67341"/>
                </a:lnTo>
                <a:lnTo>
                  <a:pt x="402689" y="80296"/>
                </a:lnTo>
                <a:lnTo>
                  <a:pt x="413656" y="94146"/>
                </a:lnTo>
                <a:lnTo>
                  <a:pt x="423555" y="108833"/>
                </a:lnTo>
                <a:lnTo>
                  <a:pt x="432326" y="124298"/>
                </a:lnTo>
                <a:lnTo>
                  <a:pt x="439912" y="140481"/>
                </a:lnTo>
                <a:lnTo>
                  <a:pt x="446251" y="157325"/>
                </a:lnTo>
                <a:lnTo>
                  <a:pt x="451285" y="174770"/>
                </a:lnTo>
                <a:lnTo>
                  <a:pt x="454955" y="192757"/>
                </a:lnTo>
                <a:lnTo>
                  <a:pt x="457200" y="211228"/>
                </a:lnTo>
                <a:lnTo>
                  <a:pt x="457962" y="230124"/>
                </a:lnTo>
                <a:lnTo>
                  <a:pt x="457200" y="249019"/>
                </a:lnTo>
                <a:lnTo>
                  <a:pt x="454955" y="267490"/>
                </a:lnTo>
                <a:lnTo>
                  <a:pt x="451285" y="285477"/>
                </a:lnTo>
                <a:lnTo>
                  <a:pt x="446251" y="302922"/>
                </a:lnTo>
                <a:lnTo>
                  <a:pt x="439912" y="319766"/>
                </a:lnTo>
                <a:lnTo>
                  <a:pt x="432326" y="335949"/>
                </a:lnTo>
                <a:lnTo>
                  <a:pt x="423555" y="351414"/>
                </a:lnTo>
                <a:lnTo>
                  <a:pt x="413656" y="366101"/>
                </a:lnTo>
                <a:lnTo>
                  <a:pt x="402689" y="379951"/>
                </a:lnTo>
                <a:lnTo>
                  <a:pt x="390715" y="392906"/>
                </a:lnTo>
                <a:lnTo>
                  <a:pt x="377792" y="404906"/>
                </a:lnTo>
                <a:lnTo>
                  <a:pt x="363979" y="415893"/>
                </a:lnTo>
                <a:lnTo>
                  <a:pt x="349337" y="425808"/>
                </a:lnTo>
                <a:lnTo>
                  <a:pt x="333925" y="434592"/>
                </a:lnTo>
                <a:lnTo>
                  <a:pt x="317801" y="442186"/>
                </a:lnTo>
                <a:lnTo>
                  <a:pt x="301026" y="448531"/>
                </a:lnTo>
                <a:lnTo>
                  <a:pt x="283659" y="453569"/>
                </a:lnTo>
                <a:lnTo>
                  <a:pt x="265759" y="457240"/>
                </a:lnTo>
                <a:lnTo>
                  <a:pt x="247386" y="459486"/>
                </a:lnTo>
                <a:lnTo>
                  <a:pt x="228600" y="460248"/>
                </a:lnTo>
                <a:lnTo>
                  <a:pt x="209818" y="459486"/>
                </a:lnTo>
                <a:lnTo>
                  <a:pt x="191461" y="457240"/>
                </a:lnTo>
                <a:lnTo>
                  <a:pt x="173586" y="453569"/>
                </a:lnTo>
                <a:lnTo>
                  <a:pt x="156252" y="448531"/>
                </a:lnTo>
                <a:lnTo>
                  <a:pt x="139517" y="442186"/>
                </a:lnTo>
                <a:lnTo>
                  <a:pt x="123439" y="434592"/>
                </a:lnTo>
                <a:lnTo>
                  <a:pt x="108076" y="425808"/>
                </a:lnTo>
                <a:lnTo>
                  <a:pt x="93488" y="415893"/>
                </a:lnTo>
                <a:lnTo>
                  <a:pt x="79731" y="404906"/>
                </a:lnTo>
                <a:lnTo>
                  <a:pt x="66865" y="392906"/>
                </a:lnTo>
                <a:lnTo>
                  <a:pt x="54948" y="379951"/>
                </a:lnTo>
                <a:lnTo>
                  <a:pt x="44037" y="366101"/>
                </a:lnTo>
                <a:lnTo>
                  <a:pt x="34192" y="351414"/>
                </a:lnTo>
                <a:lnTo>
                  <a:pt x="25470" y="335949"/>
                </a:lnTo>
                <a:lnTo>
                  <a:pt x="17930" y="319766"/>
                </a:lnTo>
                <a:lnTo>
                  <a:pt x="11631" y="302922"/>
                </a:lnTo>
                <a:lnTo>
                  <a:pt x="6629" y="285477"/>
                </a:lnTo>
                <a:lnTo>
                  <a:pt x="2985" y="267490"/>
                </a:lnTo>
                <a:lnTo>
                  <a:pt x="756" y="249019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078479" y="3612641"/>
            <a:ext cx="286511" cy="441198"/>
          </a:xfrm>
          <a:custGeom>
            <a:avLst/>
            <a:gdLst/>
            <a:ahLst/>
            <a:cxnLst/>
            <a:rect l="l" t="t" r="r" b="b"/>
            <a:pathLst>
              <a:path w="286512" h="441198">
                <a:moveTo>
                  <a:pt x="286512" y="0"/>
                </a:moveTo>
                <a:lnTo>
                  <a:pt x="0" y="44119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077212" y="4752594"/>
            <a:ext cx="457962" cy="459486"/>
          </a:xfrm>
          <a:custGeom>
            <a:avLst/>
            <a:gdLst/>
            <a:ahLst/>
            <a:cxnLst/>
            <a:rect l="l" t="t" r="r" b="b"/>
            <a:pathLst>
              <a:path w="457962" h="459486">
                <a:moveTo>
                  <a:pt x="0" y="230124"/>
                </a:moveTo>
                <a:lnTo>
                  <a:pt x="761" y="211228"/>
                </a:lnTo>
                <a:lnTo>
                  <a:pt x="3006" y="192757"/>
                </a:lnTo>
                <a:lnTo>
                  <a:pt x="6673" y="174770"/>
                </a:lnTo>
                <a:lnTo>
                  <a:pt x="11704" y="157325"/>
                </a:lnTo>
                <a:lnTo>
                  <a:pt x="18037" y="140481"/>
                </a:lnTo>
                <a:lnTo>
                  <a:pt x="25614" y="124298"/>
                </a:lnTo>
                <a:lnTo>
                  <a:pt x="34374" y="108833"/>
                </a:lnTo>
                <a:lnTo>
                  <a:pt x="44256" y="94146"/>
                </a:lnTo>
                <a:lnTo>
                  <a:pt x="55202" y="80296"/>
                </a:lnTo>
                <a:lnTo>
                  <a:pt x="67151" y="67341"/>
                </a:lnTo>
                <a:lnTo>
                  <a:pt x="80042" y="55341"/>
                </a:lnTo>
                <a:lnTo>
                  <a:pt x="93817" y="44354"/>
                </a:lnTo>
                <a:lnTo>
                  <a:pt x="108414" y="34439"/>
                </a:lnTo>
                <a:lnTo>
                  <a:pt x="123775" y="25655"/>
                </a:lnTo>
                <a:lnTo>
                  <a:pt x="139838" y="18061"/>
                </a:lnTo>
                <a:lnTo>
                  <a:pt x="156545" y="11716"/>
                </a:lnTo>
                <a:lnTo>
                  <a:pt x="173834" y="6678"/>
                </a:lnTo>
                <a:lnTo>
                  <a:pt x="191646" y="3007"/>
                </a:lnTo>
                <a:lnTo>
                  <a:pt x="209921" y="761"/>
                </a:lnTo>
                <a:lnTo>
                  <a:pt x="228600" y="0"/>
                </a:lnTo>
                <a:lnTo>
                  <a:pt x="247386" y="761"/>
                </a:lnTo>
                <a:lnTo>
                  <a:pt x="265759" y="3007"/>
                </a:lnTo>
                <a:lnTo>
                  <a:pt x="283659" y="6678"/>
                </a:lnTo>
                <a:lnTo>
                  <a:pt x="301026" y="11716"/>
                </a:lnTo>
                <a:lnTo>
                  <a:pt x="317801" y="18061"/>
                </a:lnTo>
                <a:lnTo>
                  <a:pt x="333925" y="25655"/>
                </a:lnTo>
                <a:lnTo>
                  <a:pt x="349337" y="34439"/>
                </a:lnTo>
                <a:lnTo>
                  <a:pt x="363979" y="44354"/>
                </a:lnTo>
                <a:lnTo>
                  <a:pt x="377792" y="55341"/>
                </a:lnTo>
                <a:lnTo>
                  <a:pt x="390715" y="67341"/>
                </a:lnTo>
                <a:lnTo>
                  <a:pt x="402689" y="80296"/>
                </a:lnTo>
                <a:lnTo>
                  <a:pt x="413656" y="94146"/>
                </a:lnTo>
                <a:lnTo>
                  <a:pt x="423555" y="108833"/>
                </a:lnTo>
                <a:lnTo>
                  <a:pt x="432326" y="124298"/>
                </a:lnTo>
                <a:lnTo>
                  <a:pt x="439912" y="140481"/>
                </a:lnTo>
                <a:lnTo>
                  <a:pt x="446251" y="157325"/>
                </a:lnTo>
                <a:lnTo>
                  <a:pt x="451285" y="174770"/>
                </a:lnTo>
                <a:lnTo>
                  <a:pt x="454955" y="192757"/>
                </a:lnTo>
                <a:lnTo>
                  <a:pt x="457200" y="211228"/>
                </a:lnTo>
                <a:lnTo>
                  <a:pt x="457962" y="230124"/>
                </a:lnTo>
                <a:lnTo>
                  <a:pt x="457200" y="248910"/>
                </a:lnTo>
                <a:lnTo>
                  <a:pt x="454955" y="267283"/>
                </a:lnTo>
                <a:lnTo>
                  <a:pt x="451285" y="285183"/>
                </a:lnTo>
                <a:lnTo>
                  <a:pt x="446251" y="302550"/>
                </a:lnTo>
                <a:lnTo>
                  <a:pt x="439912" y="319325"/>
                </a:lnTo>
                <a:lnTo>
                  <a:pt x="432326" y="335449"/>
                </a:lnTo>
                <a:lnTo>
                  <a:pt x="423555" y="350861"/>
                </a:lnTo>
                <a:lnTo>
                  <a:pt x="413656" y="365503"/>
                </a:lnTo>
                <a:lnTo>
                  <a:pt x="402689" y="379316"/>
                </a:lnTo>
                <a:lnTo>
                  <a:pt x="390715" y="392239"/>
                </a:lnTo>
                <a:lnTo>
                  <a:pt x="377792" y="404213"/>
                </a:lnTo>
                <a:lnTo>
                  <a:pt x="363979" y="415180"/>
                </a:lnTo>
                <a:lnTo>
                  <a:pt x="349337" y="425079"/>
                </a:lnTo>
                <a:lnTo>
                  <a:pt x="333925" y="433850"/>
                </a:lnTo>
                <a:lnTo>
                  <a:pt x="317801" y="441436"/>
                </a:lnTo>
                <a:lnTo>
                  <a:pt x="301026" y="447775"/>
                </a:lnTo>
                <a:lnTo>
                  <a:pt x="283659" y="452809"/>
                </a:lnTo>
                <a:lnTo>
                  <a:pt x="265759" y="456479"/>
                </a:lnTo>
                <a:lnTo>
                  <a:pt x="247386" y="458724"/>
                </a:lnTo>
                <a:lnTo>
                  <a:pt x="228600" y="459486"/>
                </a:lnTo>
                <a:lnTo>
                  <a:pt x="209921" y="458724"/>
                </a:lnTo>
                <a:lnTo>
                  <a:pt x="191646" y="456479"/>
                </a:lnTo>
                <a:lnTo>
                  <a:pt x="173834" y="452809"/>
                </a:lnTo>
                <a:lnTo>
                  <a:pt x="156545" y="447775"/>
                </a:lnTo>
                <a:lnTo>
                  <a:pt x="139838" y="441436"/>
                </a:lnTo>
                <a:lnTo>
                  <a:pt x="123775" y="433850"/>
                </a:lnTo>
                <a:lnTo>
                  <a:pt x="108414" y="425079"/>
                </a:lnTo>
                <a:lnTo>
                  <a:pt x="93817" y="415180"/>
                </a:lnTo>
                <a:lnTo>
                  <a:pt x="80042" y="404213"/>
                </a:lnTo>
                <a:lnTo>
                  <a:pt x="67151" y="392239"/>
                </a:lnTo>
                <a:lnTo>
                  <a:pt x="55202" y="379316"/>
                </a:lnTo>
                <a:lnTo>
                  <a:pt x="44256" y="365503"/>
                </a:lnTo>
                <a:lnTo>
                  <a:pt x="34374" y="350861"/>
                </a:lnTo>
                <a:lnTo>
                  <a:pt x="25614" y="335449"/>
                </a:lnTo>
                <a:lnTo>
                  <a:pt x="18037" y="319325"/>
                </a:lnTo>
                <a:lnTo>
                  <a:pt x="11704" y="302550"/>
                </a:lnTo>
                <a:lnTo>
                  <a:pt x="6673" y="285183"/>
                </a:lnTo>
                <a:lnTo>
                  <a:pt x="3006" y="267283"/>
                </a:lnTo>
                <a:lnTo>
                  <a:pt x="761" y="248910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619250" y="5519166"/>
            <a:ext cx="457962" cy="612648"/>
          </a:xfrm>
          <a:custGeom>
            <a:avLst/>
            <a:gdLst/>
            <a:ahLst/>
            <a:cxnLst/>
            <a:rect l="l" t="t" r="r" b="b"/>
            <a:pathLst>
              <a:path w="457962" h="612648">
                <a:moveTo>
                  <a:pt x="457962" y="612648"/>
                </a:moveTo>
                <a:lnTo>
                  <a:pt x="229361" y="0"/>
                </a:lnTo>
                <a:lnTo>
                  <a:pt x="0" y="612648"/>
                </a:lnTo>
                <a:lnTo>
                  <a:pt x="457962" y="612648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848612" y="5145024"/>
            <a:ext cx="295655" cy="374142"/>
          </a:xfrm>
          <a:custGeom>
            <a:avLst/>
            <a:gdLst/>
            <a:ahLst/>
            <a:cxnLst/>
            <a:rect l="l" t="t" r="r" b="b"/>
            <a:pathLst>
              <a:path w="295656" h="374141">
                <a:moveTo>
                  <a:pt x="295656" y="0"/>
                </a:moveTo>
                <a:lnTo>
                  <a:pt x="0" y="3741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535174" y="5519166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457200" y="612648"/>
                </a:moveTo>
                <a:lnTo>
                  <a:pt x="228599" y="0"/>
                </a:lnTo>
                <a:lnTo>
                  <a:pt x="0" y="612648"/>
                </a:lnTo>
                <a:lnTo>
                  <a:pt x="457200" y="612648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468118" y="5145024"/>
            <a:ext cx="295656" cy="374142"/>
          </a:xfrm>
          <a:custGeom>
            <a:avLst/>
            <a:gdLst/>
            <a:ahLst/>
            <a:cxnLst/>
            <a:rect l="l" t="t" r="r" b="b"/>
            <a:pathLst>
              <a:path w="295656" h="374141">
                <a:moveTo>
                  <a:pt x="0" y="0"/>
                </a:moveTo>
                <a:lnTo>
                  <a:pt x="295656" y="3741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468117" y="4378452"/>
            <a:ext cx="286511" cy="441198"/>
          </a:xfrm>
          <a:custGeom>
            <a:avLst/>
            <a:gdLst/>
            <a:ahLst/>
            <a:cxnLst/>
            <a:rect l="l" t="t" r="r" b="b"/>
            <a:pathLst>
              <a:path w="286512" h="441198">
                <a:moveTo>
                  <a:pt x="286512" y="0"/>
                </a:moveTo>
                <a:lnTo>
                  <a:pt x="0" y="44119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678936" y="3832860"/>
            <a:ext cx="457962" cy="613410"/>
          </a:xfrm>
          <a:custGeom>
            <a:avLst/>
            <a:gdLst/>
            <a:ahLst/>
            <a:cxnLst/>
            <a:rect l="l" t="t" r="r" b="b"/>
            <a:pathLst>
              <a:path w="457962" h="613410">
                <a:moveTo>
                  <a:pt x="457962" y="613410"/>
                </a:moveTo>
                <a:lnTo>
                  <a:pt x="229361" y="0"/>
                </a:lnTo>
                <a:lnTo>
                  <a:pt x="0" y="613410"/>
                </a:lnTo>
                <a:lnTo>
                  <a:pt x="457962" y="61341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688079" y="3612641"/>
            <a:ext cx="220218" cy="220218"/>
          </a:xfrm>
          <a:custGeom>
            <a:avLst/>
            <a:gdLst/>
            <a:ahLst/>
            <a:cxnLst/>
            <a:rect l="l" t="t" r="r" b="b"/>
            <a:pathLst>
              <a:path w="220217" h="220217">
                <a:moveTo>
                  <a:pt x="0" y="0"/>
                </a:moveTo>
                <a:lnTo>
                  <a:pt x="220218" y="220218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068574" y="4752594"/>
            <a:ext cx="457962" cy="612648"/>
          </a:xfrm>
          <a:custGeom>
            <a:avLst/>
            <a:gdLst/>
            <a:ahLst/>
            <a:cxnLst/>
            <a:rect l="l" t="t" r="r" b="b"/>
            <a:pathLst>
              <a:path w="457962" h="612648">
                <a:moveTo>
                  <a:pt x="457962" y="612648"/>
                </a:moveTo>
                <a:lnTo>
                  <a:pt x="229361" y="0"/>
                </a:lnTo>
                <a:lnTo>
                  <a:pt x="0" y="612648"/>
                </a:lnTo>
                <a:lnTo>
                  <a:pt x="457962" y="612648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078480" y="4378452"/>
            <a:ext cx="219456" cy="374142"/>
          </a:xfrm>
          <a:custGeom>
            <a:avLst/>
            <a:gdLst/>
            <a:ahLst/>
            <a:cxnLst/>
            <a:rect l="l" t="t" r="r" b="b"/>
            <a:pathLst>
              <a:path w="219456" h="374141">
                <a:moveTo>
                  <a:pt x="0" y="0"/>
                </a:moveTo>
                <a:lnTo>
                  <a:pt x="219456" y="3741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06183" y="3220211"/>
            <a:ext cx="457962" cy="459486"/>
          </a:xfrm>
          <a:custGeom>
            <a:avLst/>
            <a:gdLst/>
            <a:ahLst/>
            <a:cxnLst/>
            <a:rect l="l" t="t" r="r" b="b"/>
            <a:pathLst>
              <a:path w="457962" h="459486">
                <a:moveTo>
                  <a:pt x="0" y="229362"/>
                </a:moveTo>
                <a:lnTo>
                  <a:pt x="761" y="210575"/>
                </a:lnTo>
                <a:lnTo>
                  <a:pt x="3006" y="192202"/>
                </a:lnTo>
                <a:lnTo>
                  <a:pt x="6676" y="174302"/>
                </a:lnTo>
                <a:lnTo>
                  <a:pt x="11710" y="156935"/>
                </a:lnTo>
                <a:lnTo>
                  <a:pt x="18049" y="140160"/>
                </a:lnTo>
                <a:lnTo>
                  <a:pt x="25635" y="124036"/>
                </a:lnTo>
                <a:lnTo>
                  <a:pt x="34406" y="108624"/>
                </a:lnTo>
                <a:lnTo>
                  <a:pt x="44305" y="93982"/>
                </a:lnTo>
                <a:lnTo>
                  <a:pt x="55272" y="80169"/>
                </a:lnTo>
                <a:lnTo>
                  <a:pt x="67246" y="67246"/>
                </a:lnTo>
                <a:lnTo>
                  <a:pt x="80169" y="55272"/>
                </a:lnTo>
                <a:lnTo>
                  <a:pt x="93982" y="44305"/>
                </a:lnTo>
                <a:lnTo>
                  <a:pt x="108624" y="34406"/>
                </a:lnTo>
                <a:lnTo>
                  <a:pt x="124036" y="25635"/>
                </a:lnTo>
                <a:lnTo>
                  <a:pt x="140160" y="18049"/>
                </a:lnTo>
                <a:lnTo>
                  <a:pt x="156935" y="11710"/>
                </a:lnTo>
                <a:lnTo>
                  <a:pt x="174302" y="6676"/>
                </a:lnTo>
                <a:lnTo>
                  <a:pt x="192202" y="3006"/>
                </a:lnTo>
                <a:lnTo>
                  <a:pt x="210575" y="761"/>
                </a:lnTo>
                <a:lnTo>
                  <a:pt x="229361" y="0"/>
                </a:lnTo>
                <a:lnTo>
                  <a:pt x="248143" y="761"/>
                </a:lnTo>
                <a:lnTo>
                  <a:pt x="266500" y="3006"/>
                </a:lnTo>
                <a:lnTo>
                  <a:pt x="284375" y="6676"/>
                </a:lnTo>
                <a:lnTo>
                  <a:pt x="301709" y="11710"/>
                </a:lnTo>
                <a:lnTo>
                  <a:pt x="318444" y="18049"/>
                </a:lnTo>
                <a:lnTo>
                  <a:pt x="334522" y="25635"/>
                </a:lnTo>
                <a:lnTo>
                  <a:pt x="349885" y="34406"/>
                </a:lnTo>
                <a:lnTo>
                  <a:pt x="364473" y="44305"/>
                </a:lnTo>
                <a:lnTo>
                  <a:pt x="378230" y="55272"/>
                </a:lnTo>
                <a:lnTo>
                  <a:pt x="391096" y="67246"/>
                </a:lnTo>
                <a:lnTo>
                  <a:pt x="403013" y="80169"/>
                </a:lnTo>
                <a:lnTo>
                  <a:pt x="413924" y="93982"/>
                </a:lnTo>
                <a:lnTo>
                  <a:pt x="423769" y="108624"/>
                </a:lnTo>
                <a:lnTo>
                  <a:pt x="432491" y="124036"/>
                </a:lnTo>
                <a:lnTo>
                  <a:pt x="440031" y="140160"/>
                </a:lnTo>
                <a:lnTo>
                  <a:pt x="446330" y="156935"/>
                </a:lnTo>
                <a:lnTo>
                  <a:pt x="451332" y="174302"/>
                </a:lnTo>
                <a:lnTo>
                  <a:pt x="454976" y="192202"/>
                </a:lnTo>
                <a:lnTo>
                  <a:pt x="457205" y="210575"/>
                </a:lnTo>
                <a:lnTo>
                  <a:pt x="457962" y="229361"/>
                </a:lnTo>
                <a:lnTo>
                  <a:pt x="457205" y="248257"/>
                </a:lnTo>
                <a:lnTo>
                  <a:pt x="454976" y="266728"/>
                </a:lnTo>
                <a:lnTo>
                  <a:pt x="451332" y="284715"/>
                </a:lnTo>
                <a:lnTo>
                  <a:pt x="446330" y="302160"/>
                </a:lnTo>
                <a:lnTo>
                  <a:pt x="440031" y="319004"/>
                </a:lnTo>
                <a:lnTo>
                  <a:pt x="432491" y="335187"/>
                </a:lnTo>
                <a:lnTo>
                  <a:pt x="423769" y="350652"/>
                </a:lnTo>
                <a:lnTo>
                  <a:pt x="413924" y="365339"/>
                </a:lnTo>
                <a:lnTo>
                  <a:pt x="403013" y="379189"/>
                </a:lnTo>
                <a:lnTo>
                  <a:pt x="391096" y="392144"/>
                </a:lnTo>
                <a:lnTo>
                  <a:pt x="378230" y="404144"/>
                </a:lnTo>
                <a:lnTo>
                  <a:pt x="364473" y="415131"/>
                </a:lnTo>
                <a:lnTo>
                  <a:pt x="349885" y="425046"/>
                </a:lnTo>
                <a:lnTo>
                  <a:pt x="334522" y="433830"/>
                </a:lnTo>
                <a:lnTo>
                  <a:pt x="318444" y="441424"/>
                </a:lnTo>
                <a:lnTo>
                  <a:pt x="301709" y="447769"/>
                </a:lnTo>
                <a:lnTo>
                  <a:pt x="284375" y="452807"/>
                </a:lnTo>
                <a:lnTo>
                  <a:pt x="266500" y="456478"/>
                </a:lnTo>
                <a:lnTo>
                  <a:pt x="248143" y="458724"/>
                </a:lnTo>
                <a:lnTo>
                  <a:pt x="229361" y="459486"/>
                </a:lnTo>
                <a:lnTo>
                  <a:pt x="210575" y="458724"/>
                </a:lnTo>
                <a:lnTo>
                  <a:pt x="192202" y="456478"/>
                </a:lnTo>
                <a:lnTo>
                  <a:pt x="174302" y="452807"/>
                </a:lnTo>
                <a:lnTo>
                  <a:pt x="156935" y="447769"/>
                </a:lnTo>
                <a:lnTo>
                  <a:pt x="140160" y="441424"/>
                </a:lnTo>
                <a:lnTo>
                  <a:pt x="124036" y="433830"/>
                </a:lnTo>
                <a:lnTo>
                  <a:pt x="108624" y="425046"/>
                </a:lnTo>
                <a:lnTo>
                  <a:pt x="93982" y="415131"/>
                </a:lnTo>
                <a:lnTo>
                  <a:pt x="80169" y="404144"/>
                </a:lnTo>
                <a:lnTo>
                  <a:pt x="67246" y="392144"/>
                </a:lnTo>
                <a:lnTo>
                  <a:pt x="55272" y="379189"/>
                </a:lnTo>
                <a:lnTo>
                  <a:pt x="44305" y="365339"/>
                </a:lnTo>
                <a:lnTo>
                  <a:pt x="34406" y="350652"/>
                </a:lnTo>
                <a:lnTo>
                  <a:pt x="25635" y="335187"/>
                </a:lnTo>
                <a:lnTo>
                  <a:pt x="18049" y="319004"/>
                </a:lnTo>
                <a:lnTo>
                  <a:pt x="11710" y="302160"/>
                </a:lnTo>
                <a:lnTo>
                  <a:pt x="6676" y="284715"/>
                </a:lnTo>
                <a:lnTo>
                  <a:pt x="3006" y="266728"/>
                </a:lnTo>
                <a:lnTo>
                  <a:pt x="761" y="248257"/>
                </a:lnTo>
                <a:lnTo>
                  <a:pt x="0" y="2293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043422" y="3986021"/>
            <a:ext cx="457962" cy="460248"/>
          </a:xfrm>
          <a:custGeom>
            <a:avLst/>
            <a:gdLst/>
            <a:ahLst/>
            <a:cxnLst/>
            <a:rect l="l" t="t" r="r" b="b"/>
            <a:pathLst>
              <a:path w="457962" h="460248">
                <a:moveTo>
                  <a:pt x="0" y="230124"/>
                </a:moveTo>
                <a:lnTo>
                  <a:pt x="761" y="211228"/>
                </a:lnTo>
                <a:lnTo>
                  <a:pt x="3006" y="192757"/>
                </a:lnTo>
                <a:lnTo>
                  <a:pt x="6676" y="174770"/>
                </a:lnTo>
                <a:lnTo>
                  <a:pt x="11710" y="157325"/>
                </a:lnTo>
                <a:lnTo>
                  <a:pt x="18049" y="140481"/>
                </a:lnTo>
                <a:lnTo>
                  <a:pt x="25635" y="124298"/>
                </a:lnTo>
                <a:lnTo>
                  <a:pt x="34406" y="108833"/>
                </a:lnTo>
                <a:lnTo>
                  <a:pt x="44305" y="94146"/>
                </a:lnTo>
                <a:lnTo>
                  <a:pt x="55272" y="80296"/>
                </a:lnTo>
                <a:lnTo>
                  <a:pt x="67246" y="67341"/>
                </a:lnTo>
                <a:lnTo>
                  <a:pt x="80169" y="55341"/>
                </a:lnTo>
                <a:lnTo>
                  <a:pt x="93982" y="44354"/>
                </a:lnTo>
                <a:lnTo>
                  <a:pt x="108624" y="34439"/>
                </a:lnTo>
                <a:lnTo>
                  <a:pt x="124036" y="25655"/>
                </a:lnTo>
                <a:lnTo>
                  <a:pt x="140160" y="18061"/>
                </a:lnTo>
                <a:lnTo>
                  <a:pt x="156935" y="11716"/>
                </a:lnTo>
                <a:lnTo>
                  <a:pt x="174302" y="6678"/>
                </a:lnTo>
                <a:lnTo>
                  <a:pt x="192202" y="3007"/>
                </a:lnTo>
                <a:lnTo>
                  <a:pt x="210575" y="761"/>
                </a:lnTo>
                <a:lnTo>
                  <a:pt x="229361" y="0"/>
                </a:lnTo>
                <a:lnTo>
                  <a:pt x="248143" y="761"/>
                </a:lnTo>
                <a:lnTo>
                  <a:pt x="266500" y="3007"/>
                </a:lnTo>
                <a:lnTo>
                  <a:pt x="284375" y="6678"/>
                </a:lnTo>
                <a:lnTo>
                  <a:pt x="301709" y="11716"/>
                </a:lnTo>
                <a:lnTo>
                  <a:pt x="318444" y="18061"/>
                </a:lnTo>
                <a:lnTo>
                  <a:pt x="334522" y="25655"/>
                </a:lnTo>
                <a:lnTo>
                  <a:pt x="349885" y="34439"/>
                </a:lnTo>
                <a:lnTo>
                  <a:pt x="364473" y="44354"/>
                </a:lnTo>
                <a:lnTo>
                  <a:pt x="378230" y="55341"/>
                </a:lnTo>
                <a:lnTo>
                  <a:pt x="391096" y="67341"/>
                </a:lnTo>
                <a:lnTo>
                  <a:pt x="403013" y="80296"/>
                </a:lnTo>
                <a:lnTo>
                  <a:pt x="413924" y="94146"/>
                </a:lnTo>
                <a:lnTo>
                  <a:pt x="423769" y="108833"/>
                </a:lnTo>
                <a:lnTo>
                  <a:pt x="432491" y="124298"/>
                </a:lnTo>
                <a:lnTo>
                  <a:pt x="440031" y="140481"/>
                </a:lnTo>
                <a:lnTo>
                  <a:pt x="446330" y="157325"/>
                </a:lnTo>
                <a:lnTo>
                  <a:pt x="451332" y="174770"/>
                </a:lnTo>
                <a:lnTo>
                  <a:pt x="454976" y="192757"/>
                </a:lnTo>
                <a:lnTo>
                  <a:pt x="457205" y="211228"/>
                </a:lnTo>
                <a:lnTo>
                  <a:pt x="457962" y="230124"/>
                </a:lnTo>
                <a:lnTo>
                  <a:pt x="457205" y="249019"/>
                </a:lnTo>
                <a:lnTo>
                  <a:pt x="454976" y="267490"/>
                </a:lnTo>
                <a:lnTo>
                  <a:pt x="451332" y="285477"/>
                </a:lnTo>
                <a:lnTo>
                  <a:pt x="446330" y="302922"/>
                </a:lnTo>
                <a:lnTo>
                  <a:pt x="440031" y="319766"/>
                </a:lnTo>
                <a:lnTo>
                  <a:pt x="432491" y="335949"/>
                </a:lnTo>
                <a:lnTo>
                  <a:pt x="423769" y="351414"/>
                </a:lnTo>
                <a:lnTo>
                  <a:pt x="413924" y="366101"/>
                </a:lnTo>
                <a:lnTo>
                  <a:pt x="403013" y="379951"/>
                </a:lnTo>
                <a:lnTo>
                  <a:pt x="391096" y="392906"/>
                </a:lnTo>
                <a:lnTo>
                  <a:pt x="378230" y="404906"/>
                </a:lnTo>
                <a:lnTo>
                  <a:pt x="364473" y="415893"/>
                </a:lnTo>
                <a:lnTo>
                  <a:pt x="349885" y="425808"/>
                </a:lnTo>
                <a:lnTo>
                  <a:pt x="334522" y="434592"/>
                </a:lnTo>
                <a:lnTo>
                  <a:pt x="318444" y="442186"/>
                </a:lnTo>
                <a:lnTo>
                  <a:pt x="301709" y="448531"/>
                </a:lnTo>
                <a:lnTo>
                  <a:pt x="284375" y="453569"/>
                </a:lnTo>
                <a:lnTo>
                  <a:pt x="266500" y="457240"/>
                </a:lnTo>
                <a:lnTo>
                  <a:pt x="248143" y="459486"/>
                </a:lnTo>
                <a:lnTo>
                  <a:pt x="229361" y="460248"/>
                </a:lnTo>
                <a:lnTo>
                  <a:pt x="210575" y="459486"/>
                </a:lnTo>
                <a:lnTo>
                  <a:pt x="192202" y="457240"/>
                </a:lnTo>
                <a:lnTo>
                  <a:pt x="174302" y="453569"/>
                </a:lnTo>
                <a:lnTo>
                  <a:pt x="156935" y="448531"/>
                </a:lnTo>
                <a:lnTo>
                  <a:pt x="140160" y="442186"/>
                </a:lnTo>
                <a:lnTo>
                  <a:pt x="124036" y="434592"/>
                </a:lnTo>
                <a:lnTo>
                  <a:pt x="108624" y="425808"/>
                </a:lnTo>
                <a:lnTo>
                  <a:pt x="93982" y="415893"/>
                </a:lnTo>
                <a:lnTo>
                  <a:pt x="80169" y="404906"/>
                </a:lnTo>
                <a:lnTo>
                  <a:pt x="67246" y="392906"/>
                </a:lnTo>
                <a:lnTo>
                  <a:pt x="55272" y="379951"/>
                </a:lnTo>
                <a:lnTo>
                  <a:pt x="44305" y="366101"/>
                </a:lnTo>
                <a:lnTo>
                  <a:pt x="34406" y="351414"/>
                </a:lnTo>
                <a:lnTo>
                  <a:pt x="25635" y="335949"/>
                </a:lnTo>
                <a:lnTo>
                  <a:pt x="18049" y="319766"/>
                </a:lnTo>
                <a:lnTo>
                  <a:pt x="11710" y="302922"/>
                </a:lnTo>
                <a:lnTo>
                  <a:pt x="6676" y="285477"/>
                </a:lnTo>
                <a:lnTo>
                  <a:pt x="3006" y="267490"/>
                </a:lnTo>
                <a:lnTo>
                  <a:pt x="761" y="249019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434328" y="3612641"/>
            <a:ext cx="438912" cy="441198"/>
          </a:xfrm>
          <a:custGeom>
            <a:avLst/>
            <a:gdLst/>
            <a:ahLst/>
            <a:cxnLst/>
            <a:rect l="l" t="t" r="r" b="b"/>
            <a:pathLst>
              <a:path w="438912" h="441198">
                <a:moveTo>
                  <a:pt x="438912" y="0"/>
                </a:moveTo>
                <a:lnTo>
                  <a:pt x="0" y="441198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662422" y="4752593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457200" y="612648"/>
                </a:moveTo>
                <a:lnTo>
                  <a:pt x="228599" y="0"/>
                </a:lnTo>
                <a:lnTo>
                  <a:pt x="0" y="612648"/>
                </a:lnTo>
                <a:lnTo>
                  <a:pt x="457200" y="612648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891022" y="4378451"/>
            <a:ext cx="219455" cy="374142"/>
          </a:xfrm>
          <a:custGeom>
            <a:avLst/>
            <a:gdLst/>
            <a:ahLst/>
            <a:cxnLst/>
            <a:rect l="l" t="t" r="r" b="b"/>
            <a:pathLst>
              <a:path w="219455" h="374141">
                <a:moveTo>
                  <a:pt x="219455" y="0"/>
                </a:moveTo>
                <a:lnTo>
                  <a:pt x="0" y="3741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425183" y="4752593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457200" y="612648"/>
                </a:moveTo>
                <a:lnTo>
                  <a:pt x="228599" y="0"/>
                </a:lnTo>
                <a:lnTo>
                  <a:pt x="0" y="612648"/>
                </a:lnTo>
                <a:lnTo>
                  <a:pt x="457200" y="612648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434328" y="4378451"/>
            <a:ext cx="219456" cy="374142"/>
          </a:xfrm>
          <a:custGeom>
            <a:avLst/>
            <a:gdLst/>
            <a:ahLst/>
            <a:cxnLst/>
            <a:rect l="l" t="t" r="r" b="b"/>
            <a:pathLst>
              <a:path w="219455" h="374141">
                <a:moveTo>
                  <a:pt x="0" y="0"/>
                </a:moveTo>
                <a:lnTo>
                  <a:pt x="219456" y="3741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197090" y="3612641"/>
            <a:ext cx="448818" cy="373379"/>
          </a:xfrm>
          <a:custGeom>
            <a:avLst/>
            <a:gdLst/>
            <a:ahLst/>
            <a:cxnLst/>
            <a:rect l="l" t="t" r="r" b="b"/>
            <a:pathLst>
              <a:path w="448818" h="373379">
                <a:moveTo>
                  <a:pt x="0" y="0"/>
                </a:moveTo>
                <a:lnTo>
                  <a:pt x="448818" y="373379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416546" y="3986021"/>
            <a:ext cx="457962" cy="460248"/>
          </a:xfrm>
          <a:custGeom>
            <a:avLst/>
            <a:gdLst/>
            <a:ahLst/>
            <a:cxnLst/>
            <a:rect l="l" t="t" r="r" b="b"/>
            <a:pathLst>
              <a:path w="457961" h="460248">
                <a:moveTo>
                  <a:pt x="0" y="230124"/>
                </a:moveTo>
                <a:lnTo>
                  <a:pt x="761" y="211228"/>
                </a:lnTo>
                <a:lnTo>
                  <a:pt x="3006" y="192757"/>
                </a:lnTo>
                <a:lnTo>
                  <a:pt x="6676" y="174770"/>
                </a:lnTo>
                <a:lnTo>
                  <a:pt x="11710" y="157325"/>
                </a:lnTo>
                <a:lnTo>
                  <a:pt x="18049" y="140481"/>
                </a:lnTo>
                <a:lnTo>
                  <a:pt x="25635" y="124298"/>
                </a:lnTo>
                <a:lnTo>
                  <a:pt x="34406" y="108833"/>
                </a:lnTo>
                <a:lnTo>
                  <a:pt x="44305" y="94146"/>
                </a:lnTo>
                <a:lnTo>
                  <a:pt x="55272" y="80296"/>
                </a:lnTo>
                <a:lnTo>
                  <a:pt x="67246" y="67341"/>
                </a:lnTo>
                <a:lnTo>
                  <a:pt x="80169" y="55341"/>
                </a:lnTo>
                <a:lnTo>
                  <a:pt x="93982" y="44354"/>
                </a:lnTo>
                <a:lnTo>
                  <a:pt x="108624" y="34439"/>
                </a:lnTo>
                <a:lnTo>
                  <a:pt x="124036" y="25655"/>
                </a:lnTo>
                <a:lnTo>
                  <a:pt x="140160" y="18061"/>
                </a:lnTo>
                <a:lnTo>
                  <a:pt x="156935" y="11716"/>
                </a:lnTo>
                <a:lnTo>
                  <a:pt x="174302" y="6678"/>
                </a:lnTo>
                <a:lnTo>
                  <a:pt x="192202" y="3007"/>
                </a:lnTo>
                <a:lnTo>
                  <a:pt x="210575" y="761"/>
                </a:lnTo>
                <a:lnTo>
                  <a:pt x="229361" y="0"/>
                </a:lnTo>
                <a:lnTo>
                  <a:pt x="248040" y="761"/>
                </a:lnTo>
                <a:lnTo>
                  <a:pt x="266315" y="3007"/>
                </a:lnTo>
                <a:lnTo>
                  <a:pt x="284127" y="6678"/>
                </a:lnTo>
                <a:lnTo>
                  <a:pt x="301416" y="11716"/>
                </a:lnTo>
                <a:lnTo>
                  <a:pt x="318123" y="18061"/>
                </a:lnTo>
                <a:lnTo>
                  <a:pt x="334186" y="25655"/>
                </a:lnTo>
                <a:lnTo>
                  <a:pt x="349547" y="34439"/>
                </a:lnTo>
                <a:lnTo>
                  <a:pt x="364144" y="44354"/>
                </a:lnTo>
                <a:lnTo>
                  <a:pt x="377919" y="55341"/>
                </a:lnTo>
                <a:lnTo>
                  <a:pt x="390810" y="67341"/>
                </a:lnTo>
                <a:lnTo>
                  <a:pt x="402759" y="80296"/>
                </a:lnTo>
                <a:lnTo>
                  <a:pt x="413705" y="94146"/>
                </a:lnTo>
                <a:lnTo>
                  <a:pt x="423587" y="108833"/>
                </a:lnTo>
                <a:lnTo>
                  <a:pt x="432347" y="124298"/>
                </a:lnTo>
                <a:lnTo>
                  <a:pt x="439924" y="140481"/>
                </a:lnTo>
                <a:lnTo>
                  <a:pt x="446257" y="157325"/>
                </a:lnTo>
                <a:lnTo>
                  <a:pt x="451288" y="174770"/>
                </a:lnTo>
                <a:lnTo>
                  <a:pt x="454955" y="192757"/>
                </a:lnTo>
                <a:lnTo>
                  <a:pt x="457200" y="211228"/>
                </a:lnTo>
                <a:lnTo>
                  <a:pt x="457962" y="230124"/>
                </a:lnTo>
                <a:lnTo>
                  <a:pt x="457200" y="249019"/>
                </a:lnTo>
                <a:lnTo>
                  <a:pt x="454955" y="267490"/>
                </a:lnTo>
                <a:lnTo>
                  <a:pt x="451288" y="285477"/>
                </a:lnTo>
                <a:lnTo>
                  <a:pt x="446257" y="302922"/>
                </a:lnTo>
                <a:lnTo>
                  <a:pt x="439924" y="319766"/>
                </a:lnTo>
                <a:lnTo>
                  <a:pt x="432347" y="335949"/>
                </a:lnTo>
                <a:lnTo>
                  <a:pt x="423587" y="351414"/>
                </a:lnTo>
                <a:lnTo>
                  <a:pt x="413705" y="366101"/>
                </a:lnTo>
                <a:lnTo>
                  <a:pt x="402759" y="379951"/>
                </a:lnTo>
                <a:lnTo>
                  <a:pt x="390810" y="392906"/>
                </a:lnTo>
                <a:lnTo>
                  <a:pt x="377919" y="404906"/>
                </a:lnTo>
                <a:lnTo>
                  <a:pt x="364144" y="415893"/>
                </a:lnTo>
                <a:lnTo>
                  <a:pt x="349547" y="425808"/>
                </a:lnTo>
                <a:lnTo>
                  <a:pt x="334186" y="434592"/>
                </a:lnTo>
                <a:lnTo>
                  <a:pt x="318123" y="442186"/>
                </a:lnTo>
                <a:lnTo>
                  <a:pt x="301416" y="448531"/>
                </a:lnTo>
                <a:lnTo>
                  <a:pt x="284127" y="453569"/>
                </a:lnTo>
                <a:lnTo>
                  <a:pt x="266315" y="457240"/>
                </a:lnTo>
                <a:lnTo>
                  <a:pt x="248040" y="459486"/>
                </a:lnTo>
                <a:lnTo>
                  <a:pt x="229361" y="460248"/>
                </a:lnTo>
                <a:lnTo>
                  <a:pt x="210575" y="459486"/>
                </a:lnTo>
                <a:lnTo>
                  <a:pt x="192202" y="457240"/>
                </a:lnTo>
                <a:lnTo>
                  <a:pt x="174302" y="453569"/>
                </a:lnTo>
                <a:lnTo>
                  <a:pt x="156935" y="448531"/>
                </a:lnTo>
                <a:lnTo>
                  <a:pt x="140160" y="442186"/>
                </a:lnTo>
                <a:lnTo>
                  <a:pt x="124036" y="434592"/>
                </a:lnTo>
                <a:lnTo>
                  <a:pt x="108624" y="425808"/>
                </a:lnTo>
                <a:lnTo>
                  <a:pt x="93982" y="415893"/>
                </a:lnTo>
                <a:lnTo>
                  <a:pt x="80169" y="404906"/>
                </a:lnTo>
                <a:lnTo>
                  <a:pt x="67246" y="392906"/>
                </a:lnTo>
                <a:lnTo>
                  <a:pt x="55272" y="379951"/>
                </a:lnTo>
                <a:lnTo>
                  <a:pt x="44305" y="366101"/>
                </a:lnTo>
                <a:lnTo>
                  <a:pt x="34406" y="351414"/>
                </a:lnTo>
                <a:lnTo>
                  <a:pt x="25635" y="335949"/>
                </a:lnTo>
                <a:lnTo>
                  <a:pt x="18049" y="319766"/>
                </a:lnTo>
                <a:lnTo>
                  <a:pt x="11710" y="302922"/>
                </a:lnTo>
                <a:lnTo>
                  <a:pt x="6676" y="285477"/>
                </a:lnTo>
                <a:lnTo>
                  <a:pt x="3006" y="267490"/>
                </a:lnTo>
                <a:lnTo>
                  <a:pt x="761" y="249019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035546" y="4752593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457200" y="612648"/>
                </a:moveTo>
                <a:lnTo>
                  <a:pt x="228599" y="0"/>
                </a:lnTo>
                <a:lnTo>
                  <a:pt x="0" y="612648"/>
                </a:lnTo>
                <a:lnTo>
                  <a:pt x="457200" y="612648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798308" y="4752593"/>
            <a:ext cx="457200" cy="612648"/>
          </a:xfrm>
          <a:custGeom>
            <a:avLst/>
            <a:gdLst/>
            <a:ahLst/>
            <a:cxnLst/>
            <a:rect l="l" t="t" r="r" b="b"/>
            <a:pathLst>
              <a:path w="457200" h="612648">
                <a:moveTo>
                  <a:pt x="457200" y="612648"/>
                </a:moveTo>
                <a:lnTo>
                  <a:pt x="228599" y="0"/>
                </a:lnTo>
                <a:lnTo>
                  <a:pt x="0" y="612648"/>
                </a:lnTo>
                <a:lnTo>
                  <a:pt x="457200" y="612648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264146" y="4378451"/>
            <a:ext cx="219455" cy="374142"/>
          </a:xfrm>
          <a:custGeom>
            <a:avLst/>
            <a:gdLst/>
            <a:ahLst/>
            <a:cxnLst/>
            <a:rect l="l" t="t" r="r" b="b"/>
            <a:pathLst>
              <a:path w="219455" h="374141">
                <a:moveTo>
                  <a:pt x="219455" y="0"/>
                </a:moveTo>
                <a:lnTo>
                  <a:pt x="0" y="3741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807452" y="4378451"/>
            <a:ext cx="219456" cy="374142"/>
          </a:xfrm>
          <a:custGeom>
            <a:avLst/>
            <a:gdLst/>
            <a:ahLst/>
            <a:cxnLst/>
            <a:rect l="l" t="t" r="r" b="b"/>
            <a:pathLst>
              <a:path w="219455" h="374141">
                <a:moveTo>
                  <a:pt x="0" y="0"/>
                </a:moveTo>
                <a:lnTo>
                  <a:pt x="219456" y="3741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671060" y="4062984"/>
            <a:ext cx="915162" cy="153161"/>
          </a:xfrm>
          <a:custGeom>
            <a:avLst/>
            <a:gdLst/>
            <a:ahLst/>
            <a:cxnLst/>
            <a:rect l="l" t="t" r="r" b="b"/>
            <a:pathLst>
              <a:path w="915162" h="153162">
                <a:moveTo>
                  <a:pt x="915162" y="76200"/>
                </a:moveTo>
                <a:lnTo>
                  <a:pt x="762762" y="153162"/>
                </a:lnTo>
                <a:lnTo>
                  <a:pt x="762762" y="115062"/>
                </a:lnTo>
                <a:lnTo>
                  <a:pt x="0" y="115062"/>
                </a:lnTo>
                <a:lnTo>
                  <a:pt x="0" y="38100"/>
                </a:lnTo>
                <a:lnTo>
                  <a:pt x="762762" y="38100"/>
                </a:lnTo>
                <a:lnTo>
                  <a:pt x="762762" y="0"/>
                </a:lnTo>
                <a:lnTo>
                  <a:pt x="915162" y="7620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094230" y="870487"/>
            <a:ext cx="244044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Balanced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1100" y="870487"/>
            <a:ext cx="188066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08195" y="870487"/>
            <a:ext cx="153850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6009" y="1798478"/>
            <a:ext cx="11028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Trinode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5235" y="1798478"/>
            <a:ext cx="18466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restructuring: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8447" y="1798478"/>
            <a:ext cx="22243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single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rotation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3124" y="3351411"/>
            <a:ext cx="142096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9546" y="3351422"/>
            <a:ext cx="136400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z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3856" y="3351411"/>
            <a:ext cx="162843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2459" y="3351422"/>
            <a:ext cx="148198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8048" y="3734708"/>
            <a:ext cx="1255234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-25">
                <a:latin typeface="Calibri"/>
                <a:cs typeface="Calibri"/>
              </a:rPr>
              <a:t>s</a:t>
            </a:r>
            <a:r>
              <a:rPr dirty="0" smtClean="0" baseline="3413" sz="2400" spc="29">
                <a:latin typeface="Calibri"/>
                <a:cs typeface="Calibri"/>
              </a:rPr>
              <a:t>i</a:t>
            </a:r>
            <a:r>
              <a:rPr dirty="0" smtClean="0" baseline="3413" sz="2400" spc="-34">
                <a:latin typeface="Calibri"/>
                <a:cs typeface="Calibri"/>
              </a:rPr>
              <a:t>n</a:t>
            </a:r>
            <a:r>
              <a:rPr dirty="0" smtClean="0" baseline="3413" sz="2400" spc="44">
                <a:latin typeface="Calibri"/>
                <a:cs typeface="Calibri"/>
              </a:rPr>
              <a:t>g</a:t>
            </a:r>
            <a:r>
              <a:rPr dirty="0" smtClean="0" baseline="3413" sz="2400" spc="34">
                <a:latin typeface="Calibri"/>
                <a:cs typeface="Calibri"/>
              </a:rPr>
              <a:t>l</a:t>
            </a:r>
            <a:r>
              <a:rPr dirty="0" smtClean="0" baseline="3413" sz="2400" spc="0">
                <a:latin typeface="Calibri"/>
                <a:cs typeface="Calibri"/>
              </a:rPr>
              <a:t>e</a:t>
            </a:r>
            <a:r>
              <a:rPr dirty="0" smtClean="0" baseline="3413" sz="2400" spc="-54">
                <a:latin typeface="Calibri"/>
                <a:cs typeface="Calibri"/>
              </a:rPr>
              <a:t> </a:t>
            </a:r>
            <a:r>
              <a:rPr dirty="0" smtClean="0" baseline="3413" sz="2400" spc="39">
                <a:latin typeface="Calibri"/>
                <a:cs typeface="Calibri"/>
              </a:rPr>
              <a:t>r</a:t>
            </a:r>
            <a:r>
              <a:rPr dirty="0" smtClean="0" baseline="3413" sz="2400" spc="-44">
                <a:latin typeface="Calibri"/>
                <a:cs typeface="Calibri"/>
              </a:rPr>
              <a:t>o</a:t>
            </a:r>
            <a:r>
              <a:rPr dirty="0" smtClean="0" baseline="3413" sz="2400" spc="-34">
                <a:latin typeface="Calibri"/>
                <a:cs typeface="Calibri"/>
              </a:rPr>
              <a:t>t</a:t>
            </a:r>
            <a:r>
              <a:rPr dirty="0" smtClean="0" baseline="3413" sz="2400" spc="29">
                <a:latin typeface="Calibri"/>
                <a:cs typeface="Calibri"/>
              </a:rPr>
              <a:t>a</a:t>
            </a:r>
            <a:r>
              <a:rPr dirty="0" smtClean="0" baseline="3413" sz="2400" spc="64">
                <a:latin typeface="Calibri"/>
                <a:cs typeface="Calibri"/>
              </a:rPr>
              <a:t>t</a:t>
            </a:r>
            <a:r>
              <a:rPr dirty="0" smtClean="0" baseline="3413" sz="2400" spc="-69">
                <a:latin typeface="Calibri"/>
                <a:cs typeface="Calibri"/>
              </a:rPr>
              <a:t>i</a:t>
            </a:r>
            <a:r>
              <a:rPr dirty="0" smtClean="0" baseline="3413" sz="2400" spc="54">
                <a:latin typeface="Calibri"/>
                <a:cs typeface="Calibri"/>
              </a:rPr>
              <a:t>o</a:t>
            </a:r>
            <a:r>
              <a:rPr dirty="0" smtClean="0" baseline="3413" sz="2400" spc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2847" y="4117228"/>
            <a:ext cx="162843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3850" y="4117232"/>
            <a:ext cx="148198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5667" y="4117228"/>
            <a:ext cx="153487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1984" y="4117232"/>
            <a:ext cx="144130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4885" y="4117228"/>
            <a:ext cx="142096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8918" y="4117232"/>
            <a:ext cx="136400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z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7112" y="4161973"/>
            <a:ext cx="218089" cy="19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4">
                <a:latin typeface="Calibri"/>
                <a:cs typeface="Calibri"/>
              </a:rPr>
              <a:t>T4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1817" y="4883801"/>
            <a:ext cx="153487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5774" y="4883804"/>
            <a:ext cx="144130" cy="22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6750" y="5080945"/>
            <a:ext cx="219610" cy="19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9">
                <a:latin typeface="Calibri"/>
                <a:cs typeface="Calibri"/>
              </a:rPr>
              <a:t>T3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598" y="5080945"/>
            <a:ext cx="218089" cy="19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4">
                <a:latin typeface="Calibri"/>
                <a:cs typeface="Calibri"/>
              </a:rPr>
              <a:t>T1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3359" y="5080945"/>
            <a:ext cx="218089" cy="19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4">
                <a:latin typeface="Calibri"/>
                <a:cs typeface="Calibri"/>
              </a:rPr>
              <a:t>T2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3722" y="5080945"/>
            <a:ext cx="218089" cy="19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4">
                <a:latin typeface="Calibri"/>
                <a:cs typeface="Calibri"/>
              </a:rPr>
              <a:t>T3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483" y="5080945"/>
            <a:ext cx="218089" cy="19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4">
                <a:latin typeface="Calibri"/>
                <a:cs typeface="Calibri"/>
              </a:rPr>
              <a:t>T4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7426" y="5847517"/>
            <a:ext cx="219643" cy="19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9">
                <a:latin typeface="Calibri"/>
                <a:cs typeface="Calibri"/>
              </a:rPr>
              <a:t>T1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72588" y="5847517"/>
            <a:ext cx="219643" cy="191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9">
                <a:latin typeface="Calibri"/>
                <a:cs typeface="Calibri"/>
              </a:rPr>
              <a:t>T2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2468880" y="2564891"/>
            <a:ext cx="339852" cy="341375"/>
          </a:xfrm>
          <a:custGeom>
            <a:avLst/>
            <a:gdLst/>
            <a:ahLst/>
            <a:cxnLst/>
            <a:rect l="l" t="t" r="r" b="b"/>
            <a:pathLst>
              <a:path w="339851" h="341375">
                <a:moveTo>
                  <a:pt x="0" y="170687"/>
                </a:moveTo>
                <a:lnTo>
                  <a:pt x="620" y="155902"/>
                </a:lnTo>
                <a:lnTo>
                  <a:pt x="2450" y="141472"/>
                </a:lnTo>
                <a:lnTo>
                  <a:pt x="5440" y="127449"/>
                </a:lnTo>
                <a:lnTo>
                  <a:pt x="9538" y="113884"/>
                </a:lnTo>
                <a:lnTo>
                  <a:pt x="14697" y="100828"/>
                </a:lnTo>
                <a:lnTo>
                  <a:pt x="20867" y="88331"/>
                </a:lnTo>
                <a:lnTo>
                  <a:pt x="27997" y="76446"/>
                </a:lnTo>
                <a:lnTo>
                  <a:pt x="36039" y="65222"/>
                </a:lnTo>
                <a:lnTo>
                  <a:pt x="44942" y="54711"/>
                </a:lnTo>
                <a:lnTo>
                  <a:pt x="54657" y="44963"/>
                </a:lnTo>
                <a:lnTo>
                  <a:pt x="65135" y="36030"/>
                </a:lnTo>
                <a:lnTo>
                  <a:pt x="76326" y="27962"/>
                </a:lnTo>
                <a:lnTo>
                  <a:pt x="88180" y="20811"/>
                </a:lnTo>
                <a:lnTo>
                  <a:pt x="100647" y="14627"/>
                </a:lnTo>
                <a:lnTo>
                  <a:pt x="113679" y="9461"/>
                </a:lnTo>
                <a:lnTo>
                  <a:pt x="127225" y="5365"/>
                </a:lnTo>
                <a:lnTo>
                  <a:pt x="141236" y="2388"/>
                </a:lnTo>
                <a:lnTo>
                  <a:pt x="155662" y="583"/>
                </a:lnTo>
                <a:lnTo>
                  <a:pt x="169926" y="0"/>
                </a:lnTo>
                <a:lnTo>
                  <a:pt x="184597" y="627"/>
                </a:lnTo>
                <a:lnTo>
                  <a:pt x="198925" y="2474"/>
                </a:lnTo>
                <a:lnTo>
                  <a:pt x="212857" y="5491"/>
                </a:lnTo>
                <a:lnTo>
                  <a:pt x="226342" y="9626"/>
                </a:lnTo>
                <a:lnTo>
                  <a:pt x="239328" y="14828"/>
                </a:lnTo>
                <a:lnTo>
                  <a:pt x="251763" y="21047"/>
                </a:lnTo>
                <a:lnTo>
                  <a:pt x="263597" y="28232"/>
                </a:lnTo>
                <a:lnTo>
                  <a:pt x="274776" y="36331"/>
                </a:lnTo>
                <a:lnTo>
                  <a:pt x="285251" y="45294"/>
                </a:lnTo>
                <a:lnTo>
                  <a:pt x="294969" y="55069"/>
                </a:lnTo>
                <a:lnTo>
                  <a:pt x="303878" y="65607"/>
                </a:lnTo>
                <a:lnTo>
                  <a:pt x="311927" y="76855"/>
                </a:lnTo>
                <a:lnTo>
                  <a:pt x="319064" y="88763"/>
                </a:lnTo>
                <a:lnTo>
                  <a:pt x="325238" y="101280"/>
                </a:lnTo>
                <a:lnTo>
                  <a:pt x="330397" y="114355"/>
                </a:lnTo>
                <a:lnTo>
                  <a:pt x="334489" y="127937"/>
                </a:lnTo>
                <a:lnTo>
                  <a:pt x="337463" y="141975"/>
                </a:lnTo>
                <a:lnTo>
                  <a:pt x="339268" y="156418"/>
                </a:lnTo>
                <a:lnTo>
                  <a:pt x="339852" y="170687"/>
                </a:lnTo>
                <a:lnTo>
                  <a:pt x="339224" y="185365"/>
                </a:lnTo>
                <a:lnTo>
                  <a:pt x="337378" y="199710"/>
                </a:lnTo>
                <a:lnTo>
                  <a:pt x="334363" y="213670"/>
                </a:lnTo>
                <a:lnTo>
                  <a:pt x="330232" y="227191"/>
                </a:lnTo>
                <a:lnTo>
                  <a:pt x="325037" y="240221"/>
                </a:lnTo>
                <a:lnTo>
                  <a:pt x="318828" y="252706"/>
                </a:lnTo>
                <a:lnTo>
                  <a:pt x="311657" y="264593"/>
                </a:lnTo>
                <a:lnTo>
                  <a:pt x="303577" y="275831"/>
                </a:lnTo>
                <a:lnTo>
                  <a:pt x="294639" y="286365"/>
                </a:lnTo>
                <a:lnTo>
                  <a:pt x="284893" y="296143"/>
                </a:lnTo>
                <a:lnTo>
                  <a:pt x="274393" y="305111"/>
                </a:lnTo>
                <a:lnTo>
                  <a:pt x="263189" y="313218"/>
                </a:lnTo>
                <a:lnTo>
                  <a:pt x="251334" y="320409"/>
                </a:lnTo>
                <a:lnTo>
                  <a:pt x="238878" y="326633"/>
                </a:lnTo>
                <a:lnTo>
                  <a:pt x="225873" y="331835"/>
                </a:lnTo>
                <a:lnTo>
                  <a:pt x="212372" y="335963"/>
                </a:lnTo>
                <a:lnTo>
                  <a:pt x="198425" y="338965"/>
                </a:lnTo>
                <a:lnTo>
                  <a:pt x="184084" y="340786"/>
                </a:lnTo>
                <a:lnTo>
                  <a:pt x="169926" y="341375"/>
                </a:lnTo>
                <a:lnTo>
                  <a:pt x="155146" y="340742"/>
                </a:lnTo>
                <a:lnTo>
                  <a:pt x="140733" y="338878"/>
                </a:lnTo>
                <a:lnTo>
                  <a:pt x="126738" y="335836"/>
                </a:lnTo>
                <a:lnTo>
                  <a:pt x="113209" y="331669"/>
                </a:lnTo>
                <a:lnTo>
                  <a:pt x="100197" y="326430"/>
                </a:lnTo>
                <a:lnTo>
                  <a:pt x="87750" y="320171"/>
                </a:lnTo>
                <a:lnTo>
                  <a:pt x="75918" y="312947"/>
                </a:lnTo>
                <a:lnTo>
                  <a:pt x="64752" y="304809"/>
                </a:lnTo>
                <a:lnTo>
                  <a:pt x="54300" y="295811"/>
                </a:lnTo>
                <a:lnTo>
                  <a:pt x="44613" y="286005"/>
                </a:lnTo>
                <a:lnTo>
                  <a:pt x="35739" y="275445"/>
                </a:lnTo>
                <a:lnTo>
                  <a:pt x="27729" y="264184"/>
                </a:lnTo>
                <a:lnTo>
                  <a:pt x="20632" y="252274"/>
                </a:lnTo>
                <a:lnTo>
                  <a:pt x="14497" y="239769"/>
                </a:lnTo>
                <a:lnTo>
                  <a:pt x="9375" y="226721"/>
                </a:lnTo>
                <a:lnTo>
                  <a:pt x="5315" y="213184"/>
                </a:lnTo>
                <a:lnTo>
                  <a:pt x="2366" y="199210"/>
                </a:lnTo>
                <a:lnTo>
                  <a:pt x="578" y="184852"/>
                </a:lnTo>
                <a:lnTo>
                  <a:pt x="0" y="170687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071878" y="3133344"/>
            <a:ext cx="339852" cy="454152"/>
          </a:xfrm>
          <a:custGeom>
            <a:avLst/>
            <a:gdLst/>
            <a:ahLst/>
            <a:cxnLst/>
            <a:rect l="l" t="t" r="r" b="b"/>
            <a:pathLst>
              <a:path w="339851" h="454151">
                <a:moveTo>
                  <a:pt x="339851" y="454151"/>
                </a:moveTo>
                <a:lnTo>
                  <a:pt x="169925" y="0"/>
                </a:lnTo>
                <a:lnTo>
                  <a:pt x="0" y="454151"/>
                </a:lnTo>
                <a:lnTo>
                  <a:pt x="339851" y="454151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241804" y="2855976"/>
            <a:ext cx="276606" cy="277368"/>
          </a:xfrm>
          <a:custGeom>
            <a:avLst/>
            <a:gdLst/>
            <a:ahLst/>
            <a:cxnLst/>
            <a:rect l="l" t="t" r="r" b="b"/>
            <a:pathLst>
              <a:path w="276606" h="277368">
                <a:moveTo>
                  <a:pt x="276606" y="0"/>
                </a:moveTo>
                <a:lnTo>
                  <a:pt x="0" y="27736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035046" y="3133344"/>
            <a:ext cx="339852" cy="340614"/>
          </a:xfrm>
          <a:custGeom>
            <a:avLst/>
            <a:gdLst/>
            <a:ahLst/>
            <a:cxnLst/>
            <a:rect l="l" t="t" r="r" b="b"/>
            <a:pathLst>
              <a:path w="339851" h="340613">
                <a:moveTo>
                  <a:pt x="0" y="169925"/>
                </a:moveTo>
                <a:lnTo>
                  <a:pt x="629" y="155221"/>
                </a:lnTo>
                <a:lnTo>
                  <a:pt x="2484" y="140863"/>
                </a:lnTo>
                <a:lnTo>
                  <a:pt x="5512" y="126902"/>
                </a:lnTo>
                <a:lnTo>
                  <a:pt x="9661" y="113390"/>
                </a:lnTo>
                <a:lnTo>
                  <a:pt x="14878" y="100381"/>
                </a:lnTo>
                <a:lnTo>
                  <a:pt x="21113" y="87924"/>
                </a:lnTo>
                <a:lnTo>
                  <a:pt x="28314" y="76073"/>
                </a:lnTo>
                <a:lnTo>
                  <a:pt x="36427" y="64880"/>
                </a:lnTo>
                <a:lnTo>
                  <a:pt x="45401" y="54396"/>
                </a:lnTo>
                <a:lnTo>
                  <a:pt x="55185" y="44673"/>
                </a:lnTo>
                <a:lnTo>
                  <a:pt x="65726" y="35764"/>
                </a:lnTo>
                <a:lnTo>
                  <a:pt x="76973" y="27720"/>
                </a:lnTo>
                <a:lnTo>
                  <a:pt x="88873" y="20593"/>
                </a:lnTo>
                <a:lnTo>
                  <a:pt x="101374" y="14435"/>
                </a:lnTo>
                <a:lnTo>
                  <a:pt x="114425" y="9299"/>
                </a:lnTo>
                <a:lnTo>
                  <a:pt x="127973" y="5235"/>
                </a:lnTo>
                <a:lnTo>
                  <a:pt x="141967" y="2297"/>
                </a:lnTo>
                <a:lnTo>
                  <a:pt x="156354" y="536"/>
                </a:lnTo>
                <a:lnTo>
                  <a:pt x="169926" y="0"/>
                </a:lnTo>
                <a:lnTo>
                  <a:pt x="184630" y="629"/>
                </a:lnTo>
                <a:lnTo>
                  <a:pt x="198988" y="2484"/>
                </a:lnTo>
                <a:lnTo>
                  <a:pt x="212949" y="5512"/>
                </a:lnTo>
                <a:lnTo>
                  <a:pt x="226461" y="9661"/>
                </a:lnTo>
                <a:lnTo>
                  <a:pt x="239470" y="14878"/>
                </a:lnTo>
                <a:lnTo>
                  <a:pt x="251927" y="21113"/>
                </a:lnTo>
                <a:lnTo>
                  <a:pt x="263778" y="28314"/>
                </a:lnTo>
                <a:lnTo>
                  <a:pt x="274971" y="36427"/>
                </a:lnTo>
                <a:lnTo>
                  <a:pt x="285455" y="45401"/>
                </a:lnTo>
                <a:lnTo>
                  <a:pt x="295178" y="55185"/>
                </a:lnTo>
                <a:lnTo>
                  <a:pt x="304087" y="65726"/>
                </a:lnTo>
                <a:lnTo>
                  <a:pt x="312131" y="76973"/>
                </a:lnTo>
                <a:lnTo>
                  <a:pt x="319258" y="88873"/>
                </a:lnTo>
                <a:lnTo>
                  <a:pt x="325416" y="101374"/>
                </a:lnTo>
                <a:lnTo>
                  <a:pt x="330552" y="114425"/>
                </a:lnTo>
                <a:lnTo>
                  <a:pt x="334616" y="127973"/>
                </a:lnTo>
                <a:lnTo>
                  <a:pt x="337554" y="141967"/>
                </a:lnTo>
                <a:lnTo>
                  <a:pt x="339315" y="156354"/>
                </a:lnTo>
                <a:lnTo>
                  <a:pt x="339852" y="169925"/>
                </a:lnTo>
                <a:lnTo>
                  <a:pt x="339224" y="184711"/>
                </a:lnTo>
                <a:lnTo>
                  <a:pt x="337378" y="199141"/>
                </a:lnTo>
                <a:lnTo>
                  <a:pt x="334363" y="213164"/>
                </a:lnTo>
                <a:lnTo>
                  <a:pt x="330232" y="226729"/>
                </a:lnTo>
                <a:lnTo>
                  <a:pt x="325037" y="239785"/>
                </a:lnTo>
                <a:lnTo>
                  <a:pt x="318828" y="252282"/>
                </a:lnTo>
                <a:lnTo>
                  <a:pt x="311657" y="264167"/>
                </a:lnTo>
                <a:lnTo>
                  <a:pt x="303577" y="275391"/>
                </a:lnTo>
                <a:lnTo>
                  <a:pt x="294639" y="285902"/>
                </a:lnTo>
                <a:lnTo>
                  <a:pt x="284893" y="295650"/>
                </a:lnTo>
                <a:lnTo>
                  <a:pt x="274393" y="304583"/>
                </a:lnTo>
                <a:lnTo>
                  <a:pt x="263189" y="312651"/>
                </a:lnTo>
                <a:lnTo>
                  <a:pt x="251334" y="319802"/>
                </a:lnTo>
                <a:lnTo>
                  <a:pt x="238878" y="325986"/>
                </a:lnTo>
                <a:lnTo>
                  <a:pt x="225873" y="331152"/>
                </a:lnTo>
                <a:lnTo>
                  <a:pt x="212372" y="335248"/>
                </a:lnTo>
                <a:lnTo>
                  <a:pt x="198425" y="338225"/>
                </a:lnTo>
                <a:lnTo>
                  <a:pt x="184084" y="340030"/>
                </a:lnTo>
                <a:lnTo>
                  <a:pt x="169926" y="340613"/>
                </a:lnTo>
                <a:lnTo>
                  <a:pt x="155254" y="339986"/>
                </a:lnTo>
                <a:lnTo>
                  <a:pt x="140926" y="338139"/>
                </a:lnTo>
                <a:lnTo>
                  <a:pt x="126994" y="335122"/>
                </a:lnTo>
                <a:lnTo>
                  <a:pt x="113509" y="330987"/>
                </a:lnTo>
                <a:lnTo>
                  <a:pt x="100523" y="325785"/>
                </a:lnTo>
                <a:lnTo>
                  <a:pt x="88088" y="319566"/>
                </a:lnTo>
                <a:lnTo>
                  <a:pt x="76254" y="312381"/>
                </a:lnTo>
                <a:lnTo>
                  <a:pt x="65075" y="304282"/>
                </a:lnTo>
                <a:lnTo>
                  <a:pt x="54600" y="295319"/>
                </a:lnTo>
                <a:lnTo>
                  <a:pt x="44882" y="285544"/>
                </a:lnTo>
                <a:lnTo>
                  <a:pt x="35973" y="275006"/>
                </a:lnTo>
                <a:lnTo>
                  <a:pt x="27924" y="263758"/>
                </a:lnTo>
                <a:lnTo>
                  <a:pt x="20787" y="251850"/>
                </a:lnTo>
                <a:lnTo>
                  <a:pt x="14613" y="239333"/>
                </a:lnTo>
                <a:lnTo>
                  <a:pt x="9454" y="226258"/>
                </a:lnTo>
                <a:lnTo>
                  <a:pt x="5362" y="212676"/>
                </a:lnTo>
                <a:lnTo>
                  <a:pt x="2388" y="198638"/>
                </a:lnTo>
                <a:lnTo>
                  <a:pt x="583" y="184195"/>
                </a:lnTo>
                <a:lnTo>
                  <a:pt x="0" y="169925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758440" y="2855976"/>
            <a:ext cx="326136" cy="326898"/>
          </a:xfrm>
          <a:custGeom>
            <a:avLst/>
            <a:gdLst/>
            <a:ahLst/>
            <a:cxnLst/>
            <a:rect l="l" t="t" r="r" b="b"/>
            <a:pathLst>
              <a:path w="326136" h="326898">
                <a:moveTo>
                  <a:pt x="0" y="0"/>
                </a:moveTo>
                <a:lnTo>
                  <a:pt x="326136" y="32689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2581656" y="3701034"/>
            <a:ext cx="339852" cy="340614"/>
          </a:xfrm>
          <a:custGeom>
            <a:avLst/>
            <a:gdLst/>
            <a:ahLst/>
            <a:cxnLst/>
            <a:rect l="l" t="t" r="r" b="b"/>
            <a:pathLst>
              <a:path w="339851" h="340613">
                <a:moveTo>
                  <a:pt x="0" y="170687"/>
                </a:moveTo>
                <a:lnTo>
                  <a:pt x="627" y="155902"/>
                </a:lnTo>
                <a:lnTo>
                  <a:pt x="2473" y="141472"/>
                </a:lnTo>
                <a:lnTo>
                  <a:pt x="5488" y="127449"/>
                </a:lnTo>
                <a:lnTo>
                  <a:pt x="9619" y="113884"/>
                </a:lnTo>
                <a:lnTo>
                  <a:pt x="14814" y="100828"/>
                </a:lnTo>
                <a:lnTo>
                  <a:pt x="21023" y="88331"/>
                </a:lnTo>
                <a:lnTo>
                  <a:pt x="28194" y="76446"/>
                </a:lnTo>
                <a:lnTo>
                  <a:pt x="36274" y="65222"/>
                </a:lnTo>
                <a:lnTo>
                  <a:pt x="45212" y="54711"/>
                </a:lnTo>
                <a:lnTo>
                  <a:pt x="54958" y="44963"/>
                </a:lnTo>
                <a:lnTo>
                  <a:pt x="65458" y="36030"/>
                </a:lnTo>
                <a:lnTo>
                  <a:pt x="76662" y="27962"/>
                </a:lnTo>
                <a:lnTo>
                  <a:pt x="88517" y="20811"/>
                </a:lnTo>
                <a:lnTo>
                  <a:pt x="100973" y="14627"/>
                </a:lnTo>
                <a:lnTo>
                  <a:pt x="113978" y="9461"/>
                </a:lnTo>
                <a:lnTo>
                  <a:pt x="127479" y="5365"/>
                </a:lnTo>
                <a:lnTo>
                  <a:pt x="141426" y="2388"/>
                </a:lnTo>
                <a:lnTo>
                  <a:pt x="155767" y="583"/>
                </a:lnTo>
                <a:lnTo>
                  <a:pt x="169926" y="0"/>
                </a:lnTo>
                <a:lnTo>
                  <a:pt x="184597" y="627"/>
                </a:lnTo>
                <a:lnTo>
                  <a:pt x="198925" y="2474"/>
                </a:lnTo>
                <a:lnTo>
                  <a:pt x="212857" y="5491"/>
                </a:lnTo>
                <a:lnTo>
                  <a:pt x="226342" y="9626"/>
                </a:lnTo>
                <a:lnTo>
                  <a:pt x="239328" y="14828"/>
                </a:lnTo>
                <a:lnTo>
                  <a:pt x="251763" y="21047"/>
                </a:lnTo>
                <a:lnTo>
                  <a:pt x="263597" y="28232"/>
                </a:lnTo>
                <a:lnTo>
                  <a:pt x="274776" y="36331"/>
                </a:lnTo>
                <a:lnTo>
                  <a:pt x="285251" y="45294"/>
                </a:lnTo>
                <a:lnTo>
                  <a:pt x="294969" y="55069"/>
                </a:lnTo>
                <a:lnTo>
                  <a:pt x="303878" y="65607"/>
                </a:lnTo>
                <a:lnTo>
                  <a:pt x="311927" y="76855"/>
                </a:lnTo>
                <a:lnTo>
                  <a:pt x="319064" y="88763"/>
                </a:lnTo>
                <a:lnTo>
                  <a:pt x="325238" y="101280"/>
                </a:lnTo>
                <a:lnTo>
                  <a:pt x="330397" y="114355"/>
                </a:lnTo>
                <a:lnTo>
                  <a:pt x="334489" y="127937"/>
                </a:lnTo>
                <a:lnTo>
                  <a:pt x="337463" y="141975"/>
                </a:lnTo>
                <a:lnTo>
                  <a:pt x="339268" y="156418"/>
                </a:lnTo>
                <a:lnTo>
                  <a:pt x="339852" y="170687"/>
                </a:lnTo>
                <a:lnTo>
                  <a:pt x="339222" y="185392"/>
                </a:lnTo>
                <a:lnTo>
                  <a:pt x="337367" y="199750"/>
                </a:lnTo>
                <a:lnTo>
                  <a:pt x="334339" y="213711"/>
                </a:lnTo>
                <a:lnTo>
                  <a:pt x="330190" y="227223"/>
                </a:lnTo>
                <a:lnTo>
                  <a:pt x="324973" y="240232"/>
                </a:lnTo>
                <a:lnTo>
                  <a:pt x="318738" y="252689"/>
                </a:lnTo>
                <a:lnTo>
                  <a:pt x="311537" y="264540"/>
                </a:lnTo>
                <a:lnTo>
                  <a:pt x="303424" y="275733"/>
                </a:lnTo>
                <a:lnTo>
                  <a:pt x="294450" y="286217"/>
                </a:lnTo>
                <a:lnTo>
                  <a:pt x="284666" y="295940"/>
                </a:lnTo>
                <a:lnTo>
                  <a:pt x="274125" y="304849"/>
                </a:lnTo>
                <a:lnTo>
                  <a:pt x="262878" y="312893"/>
                </a:lnTo>
                <a:lnTo>
                  <a:pt x="250978" y="320020"/>
                </a:lnTo>
                <a:lnTo>
                  <a:pt x="238477" y="326178"/>
                </a:lnTo>
                <a:lnTo>
                  <a:pt x="225426" y="331314"/>
                </a:lnTo>
                <a:lnTo>
                  <a:pt x="211878" y="335378"/>
                </a:lnTo>
                <a:lnTo>
                  <a:pt x="197884" y="338316"/>
                </a:lnTo>
                <a:lnTo>
                  <a:pt x="183497" y="340077"/>
                </a:lnTo>
                <a:lnTo>
                  <a:pt x="169926" y="340614"/>
                </a:lnTo>
                <a:lnTo>
                  <a:pt x="155221" y="339984"/>
                </a:lnTo>
                <a:lnTo>
                  <a:pt x="140863" y="338129"/>
                </a:lnTo>
                <a:lnTo>
                  <a:pt x="126902" y="335101"/>
                </a:lnTo>
                <a:lnTo>
                  <a:pt x="113390" y="330952"/>
                </a:lnTo>
                <a:lnTo>
                  <a:pt x="100381" y="325735"/>
                </a:lnTo>
                <a:lnTo>
                  <a:pt x="87924" y="319500"/>
                </a:lnTo>
                <a:lnTo>
                  <a:pt x="76073" y="312299"/>
                </a:lnTo>
                <a:lnTo>
                  <a:pt x="64880" y="304186"/>
                </a:lnTo>
                <a:lnTo>
                  <a:pt x="54396" y="295212"/>
                </a:lnTo>
                <a:lnTo>
                  <a:pt x="44673" y="285428"/>
                </a:lnTo>
                <a:lnTo>
                  <a:pt x="35764" y="274887"/>
                </a:lnTo>
                <a:lnTo>
                  <a:pt x="27720" y="263640"/>
                </a:lnTo>
                <a:lnTo>
                  <a:pt x="20593" y="251740"/>
                </a:lnTo>
                <a:lnTo>
                  <a:pt x="14435" y="239239"/>
                </a:lnTo>
                <a:lnTo>
                  <a:pt x="9299" y="226188"/>
                </a:lnTo>
                <a:lnTo>
                  <a:pt x="5235" y="212640"/>
                </a:lnTo>
                <a:lnTo>
                  <a:pt x="2297" y="198646"/>
                </a:lnTo>
                <a:lnTo>
                  <a:pt x="536" y="184259"/>
                </a:lnTo>
                <a:lnTo>
                  <a:pt x="0" y="170687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2751582" y="3423666"/>
            <a:ext cx="332994" cy="277368"/>
          </a:xfrm>
          <a:custGeom>
            <a:avLst/>
            <a:gdLst/>
            <a:ahLst/>
            <a:cxnLst/>
            <a:rect l="l" t="t" r="r" b="b"/>
            <a:pathLst>
              <a:path w="332994" h="277367">
                <a:moveTo>
                  <a:pt x="332994" y="0"/>
                </a:moveTo>
                <a:lnTo>
                  <a:pt x="0" y="27736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431286" y="3701034"/>
            <a:ext cx="340614" cy="454914"/>
          </a:xfrm>
          <a:custGeom>
            <a:avLst/>
            <a:gdLst/>
            <a:ahLst/>
            <a:cxnLst/>
            <a:rect l="l" t="t" r="r" b="b"/>
            <a:pathLst>
              <a:path w="340613" h="454913">
                <a:moveTo>
                  <a:pt x="340613" y="454913"/>
                </a:moveTo>
                <a:lnTo>
                  <a:pt x="170687" y="0"/>
                </a:lnTo>
                <a:lnTo>
                  <a:pt x="0" y="454913"/>
                </a:lnTo>
                <a:lnTo>
                  <a:pt x="340613" y="454913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3325367" y="3423666"/>
            <a:ext cx="276606" cy="277368"/>
          </a:xfrm>
          <a:custGeom>
            <a:avLst/>
            <a:gdLst/>
            <a:ahLst/>
            <a:cxnLst/>
            <a:rect l="l" t="t" r="r" b="b"/>
            <a:pathLst>
              <a:path w="276606" h="277367">
                <a:moveTo>
                  <a:pt x="0" y="0"/>
                </a:moveTo>
                <a:lnTo>
                  <a:pt x="276606" y="27736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2185416" y="4269486"/>
            <a:ext cx="339852" cy="454152"/>
          </a:xfrm>
          <a:custGeom>
            <a:avLst/>
            <a:gdLst/>
            <a:ahLst/>
            <a:cxnLst/>
            <a:rect l="l" t="t" r="r" b="b"/>
            <a:pathLst>
              <a:path w="339851" h="454151">
                <a:moveTo>
                  <a:pt x="339851" y="454151"/>
                </a:moveTo>
                <a:lnTo>
                  <a:pt x="169925" y="0"/>
                </a:lnTo>
                <a:lnTo>
                  <a:pt x="0" y="454151"/>
                </a:lnTo>
                <a:lnTo>
                  <a:pt x="339851" y="454151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355341" y="3992117"/>
            <a:ext cx="276606" cy="277368"/>
          </a:xfrm>
          <a:custGeom>
            <a:avLst/>
            <a:gdLst/>
            <a:ahLst/>
            <a:cxnLst/>
            <a:rect l="l" t="t" r="r" b="b"/>
            <a:pathLst>
              <a:path w="276606" h="277367">
                <a:moveTo>
                  <a:pt x="276606" y="0"/>
                </a:moveTo>
                <a:lnTo>
                  <a:pt x="0" y="27736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978658" y="4269486"/>
            <a:ext cx="339852" cy="454152"/>
          </a:xfrm>
          <a:custGeom>
            <a:avLst/>
            <a:gdLst/>
            <a:ahLst/>
            <a:cxnLst/>
            <a:rect l="l" t="t" r="r" b="b"/>
            <a:pathLst>
              <a:path w="339851" h="454151">
                <a:moveTo>
                  <a:pt x="339851" y="454151"/>
                </a:moveTo>
                <a:lnTo>
                  <a:pt x="169925" y="0"/>
                </a:lnTo>
                <a:lnTo>
                  <a:pt x="0" y="454151"/>
                </a:lnTo>
                <a:lnTo>
                  <a:pt x="339851" y="454151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871978" y="3992117"/>
            <a:ext cx="276606" cy="277368"/>
          </a:xfrm>
          <a:custGeom>
            <a:avLst/>
            <a:gdLst/>
            <a:ahLst/>
            <a:cxnLst/>
            <a:rect l="l" t="t" r="r" b="b"/>
            <a:pathLst>
              <a:path w="276606" h="277367">
                <a:moveTo>
                  <a:pt x="0" y="0"/>
                </a:moveTo>
                <a:lnTo>
                  <a:pt x="276606" y="27736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094476" y="2564891"/>
            <a:ext cx="339852" cy="341375"/>
          </a:xfrm>
          <a:custGeom>
            <a:avLst/>
            <a:gdLst/>
            <a:ahLst/>
            <a:cxnLst/>
            <a:rect l="l" t="t" r="r" b="b"/>
            <a:pathLst>
              <a:path w="339851" h="341375">
                <a:moveTo>
                  <a:pt x="0" y="170687"/>
                </a:moveTo>
                <a:lnTo>
                  <a:pt x="627" y="155902"/>
                </a:lnTo>
                <a:lnTo>
                  <a:pt x="2473" y="141472"/>
                </a:lnTo>
                <a:lnTo>
                  <a:pt x="5488" y="127449"/>
                </a:lnTo>
                <a:lnTo>
                  <a:pt x="9619" y="113884"/>
                </a:lnTo>
                <a:lnTo>
                  <a:pt x="14814" y="100828"/>
                </a:lnTo>
                <a:lnTo>
                  <a:pt x="21023" y="88331"/>
                </a:lnTo>
                <a:lnTo>
                  <a:pt x="28194" y="76446"/>
                </a:lnTo>
                <a:lnTo>
                  <a:pt x="36274" y="65222"/>
                </a:lnTo>
                <a:lnTo>
                  <a:pt x="45212" y="54711"/>
                </a:lnTo>
                <a:lnTo>
                  <a:pt x="54958" y="44963"/>
                </a:lnTo>
                <a:lnTo>
                  <a:pt x="65458" y="36030"/>
                </a:lnTo>
                <a:lnTo>
                  <a:pt x="76662" y="27962"/>
                </a:lnTo>
                <a:lnTo>
                  <a:pt x="88517" y="20811"/>
                </a:lnTo>
                <a:lnTo>
                  <a:pt x="100973" y="14627"/>
                </a:lnTo>
                <a:lnTo>
                  <a:pt x="113978" y="9461"/>
                </a:lnTo>
                <a:lnTo>
                  <a:pt x="127479" y="5365"/>
                </a:lnTo>
                <a:lnTo>
                  <a:pt x="141426" y="2388"/>
                </a:lnTo>
                <a:lnTo>
                  <a:pt x="155767" y="583"/>
                </a:lnTo>
                <a:lnTo>
                  <a:pt x="169926" y="0"/>
                </a:lnTo>
                <a:lnTo>
                  <a:pt x="184597" y="627"/>
                </a:lnTo>
                <a:lnTo>
                  <a:pt x="198925" y="2474"/>
                </a:lnTo>
                <a:lnTo>
                  <a:pt x="212857" y="5491"/>
                </a:lnTo>
                <a:lnTo>
                  <a:pt x="226342" y="9626"/>
                </a:lnTo>
                <a:lnTo>
                  <a:pt x="239328" y="14828"/>
                </a:lnTo>
                <a:lnTo>
                  <a:pt x="251763" y="21047"/>
                </a:lnTo>
                <a:lnTo>
                  <a:pt x="263597" y="28232"/>
                </a:lnTo>
                <a:lnTo>
                  <a:pt x="274776" y="36331"/>
                </a:lnTo>
                <a:lnTo>
                  <a:pt x="285251" y="45294"/>
                </a:lnTo>
                <a:lnTo>
                  <a:pt x="294969" y="55069"/>
                </a:lnTo>
                <a:lnTo>
                  <a:pt x="303878" y="65607"/>
                </a:lnTo>
                <a:lnTo>
                  <a:pt x="311927" y="76855"/>
                </a:lnTo>
                <a:lnTo>
                  <a:pt x="319064" y="88763"/>
                </a:lnTo>
                <a:lnTo>
                  <a:pt x="325238" y="101280"/>
                </a:lnTo>
                <a:lnTo>
                  <a:pt x="330397" y="114355"/>
                </a:lnTo>
                <a:lnTo>
                  <a:pt x="334489" y="127937"/>
                </a:lnTo>
                <a:lnTo>
                  <a:pt x="337463" y="141975"/>
                </a:lnTo>
                <a:lnTo>
                  <a:pt x="339268" y="156418"/>
                </a:lnTo>
                <a:lnTo>
                  <a:pt x="339852" y="170687"/>
                </a:lnTo>
                <a:lnTo>
                  <a:pt x="339224" y="185365"/>
                </a:lnTo>
                <a:lnTo>
                  <a:pt x="337378" y="199710"/>
                </a:lnTo>
                <a:lnTo>
                  <a:pt x="334363" y="213670"/>
                </a:lnTo>
                <a:lnTo>
                  <a:pt x="330232" y="227191"/>
                </a:lnTo>
                <a:lnTo>
                  <a:pt x="325037" y="240221"/>
                </a:lnTo>
                <a:lnTo>
                  <a:pt x="318828" y="252706"/>
                </a:lnTo>
                <a:lnTo>
                  <a:pt x="311657" y="264593"/>
                </a:lnTo>
                <a:lnTo>
                  <a:pt x="303577" y="275831"/>
                </a:lnTo>
                <a:lnTo>
                  <a:pt x="294639" y="286365"/>
                </a:lnTo>
                <a:lnTo>
                  <a:pt x="284893" y="296143"/>
                </a:lnTo>
                <a:lnTo>
                  <a:pt x="274393" y="305111"/>
                </a:lnTo>
                <a:lnTo>
                  <a:pt x="263189" y="313218"/>
                </a:lnTo>
                <a:lnTo>
                  <a:pt x="251334" y="320409"/>
                </a:lnTo>
                <a:lnTo>
                  <a:pt x="238878" y="326633"/>
                </a:lnTo>
                <a:lnTo>
                  <a:pt x="225873" y="331835"/>
                </a:lnTo>
                <a:lnTo>
                  <a:pt x="212372" y="335963"/>
                </a:lnTo>
                <a:lnTo>
                  <a:pt x="198425" y="338965"/>
                </a:lnTo>
                <a:lnTo>
                  <a:pt x="184084" y="340786"/>
                </a:lnTo>
                <a:lnTo>
                  <a:pt x="169926" y="341375"/>
                </a:lnTo>
                <a:lnTo>
                  <a:pt x="155254" y="340742"/>
                </a:lnTo>
                <a:lnTo>
                  <a:pt x="140926" y="338878"/>
                </a:lnTo>
                <a:lnTo>
                  <a:pt x="126994" y="335836"/>
                </a:lnTo>
                <a:lnTo>
                  <a:pt x="113509" y="331669"/>
                </a:lnTo>
                <a:lnTo>
                  <a:pt x="100523" y="326430"/>
                </a:lnTo>
                <a:lnTo>
                  <a:pt x="88088" y="320171"/>
                </a:lnTo>
                <a:lnTo>
                  <a:pt x="76254" y="312947"/>
                </a:lnTo>
                <a:lnTo>
                  <a:pt x="65075" y="304809"/>
                </a:lnTo>
                <a:lnTo>
                  <a:pt x="54600" y="295811"/>
                </a:lnTo>
                <a:lnTo>
                  <a:pt x="44882" y="286005"/>
                </a:lnTo>
                <a:lnTo>
                  <a:pt x="35973" y="275445"/>
                </a:lnTo>
                <a:lnTo>
                  <a:pt x="27924" y="264184"/>
                </a:lnTo>
                <a:lnTo>
                  <a:pt x="20787" y="252274"/>
                </a:lnTo>
                <a:lnTo>
                  <a:pt x="14613" y="239769"/>
                </a:lnTo>
                <a:lnTo>
                  <a:pt x="9454" y="226721"/>
                </a:lnTo>
                <a:lnTo>
                  <a:pt x="5362" y="213184"/>
                </a:lnTo>
                <a:lnTo>
                  <a:pt x="2388" y="199210"/>
                </a:lnTo>
                <a:lnTo>
                  <a:pt x="583" y="184852"/>
                </a:lnTo>
                <a:lnTo>
                  <a:pt x="0" y="170687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527548" y="3133344"/>
            <a:ext cx="340614" cy="340614"/>
          </a:xfrm>
          <a:custGeom>
            <a:avLst/>
            <a:gdLst/>
            <a:ahLst/>
            <a:cxnLst/>
            <a:rect l="l" t="t" r="r" b="b"/>
            <a:pathLst>
              <a:path w="340613" h="340613">
                <a:moveTo>
                  <a:pt x="0" y="169925"/>
                </a:moveTo>
                <a:lnTo>
                  <a:pt x="629" y="155221"/>
                </a:lnTo>
                <a:lnTo>
                  <a:pt x="2484" y="140863"/>
                </a:lnTo>
                <a:lnTo>
                  <a:pt x="5512" y="126902"/>
                </a:lnTo>
                <a:lnTo>
                  <a:pt x="9661" y="113390"/>
                </a:lnTo>
                <a:lnTo>
                  <a:pt x="14878" y="100381"/>
                </a:lnTo>
                <a:lnTo>
                  <a:pt x="21113" y="87924"/>
                </a:lnTo>
                <a:lnTo>
                  <a:pt x="28314" y="76073"/>
                </a:lnTo>
                <a:lnTo>
                  <a:pt x="36427" y="64880"/>
                </a:lnTo>
                <a:lnTo>
                  <a:pt x="45401" y="54396"/>
                </a:lnTo>
                <a:lnTo>
                  <a:pt x="55185" y="44673"/>
                </a:lnTo>
                <a:lnTo>
                  <a:pt x="65726" y="35764"/>
                </a:lnTo>
                <a:lnTo>
                  <a:pt x="76973" y="27720"/>
                </a:lnTo>
                <a:lnTo>
                  <a:pt x="88873" y="20593"/>
                </a:lnTo>
                <a:lnTo>
                  <a:pt x="101374" y="14435"/>
                </a:lnTo>
                <a:lnTo>
                  <a:pt x="114425" y="9299"/>
                </a:lnTo>
                <a:lnTo>
                  <a:pt x="127973" y="5235"/>
                </a:lnTo>
                <a:lnTo>
                  <a:pt x="141967" y="2297"/>
                </a:lnTo>
                <a:lnTo>
                  <a:pt x="156354" y="536"/>
                </a:lnTo>
                <a:lnTo>
                  <a:pt x="169926" y="0"/>
                </a:lnTo>
                <a:lnTo>
                  <a:pt x="184711" y="627"/>
                </a:lnTo>
                <a:lnTo>
                  <a:pt x="199141" y="2473"/>
                </a:lnTo>
                <a:lnTo>
                  <a:pt x="213164" y="5488"/>
                </a:lnTo>
                <a:lnTo>
                  <a:pt x="226729" y="9619"/>
                </a:lnTo>
                <a:lnTo>
                  <a:pt x="239785" y="14814"/>
                </a:lnTo>
                <a:lnTo>
                  <a:pt x="252282" y="21023"/>
                </a:lnTo>
                <a:lnTo>
                  <a:pt x="264167" y="28194"/>
                </a:lnTo>
                <a:lnTo>
                  <a:pt x="275391" y="36274"/>
                </a:lnTo>
                <a:lnTo>
                  <a:pt x="285902" y="45212"/>
                </a:lnTo>
                <a:lnTo>
                  <a:pt x="295650" y="54958"/>
                </a:lnTo>
                <a:lnTo>
                  <a:pt x="304583" y="65458"/>
                </a:lnTo>
                <a:lnTo>
                  <a:pt x="312651" y="76662"/>
                </a:lnTo>
                <a:lnTo>
                  <a:pt x="319802" y="88517"/>
                </a:lnTo>
                <a:lnTo>
                  <a:pt x="325986" y="100973"/>
                </a:lnTo>
                <a:lnTo>
                  <a:pt x="331152" y="113978"/>
                </a:lnTo>
                <a:lnTo>
                  <a:pt x="335248" y="127479"/>
                </a:lnTo>
                <a:lnTo>
                  <a:pt x="338225" y="141426"/>
                </a:lnTo>
                <a:lnTo>
                  <a:pt x="340030" y="155767"/>
                </a:lnTo>
                <a:lnTo>
                  <a:pt x="340614" y="169925"/>
                </a:lnTo>
                <a:lnTo>
                  <a:pt x="339989" y="184679"/>
                </a:lnTo>
                <a:lnTo>
                  <a:pt x="338150" y="199078"/>
                </a:lnTo>
                <a:lnTo>
                  <a:pt x="335146" y="213072"/>
                </a:lnTo>
                <a:lnTo>
                  <a:pt x="331029" y="226610"/>
                </a:lnTo>
                <a:lnTo>
                  <a:pt x="325848" y="239643"/>
                </a:lnTo>
                <a:lnTo>
                  <a:pt x="319655" y="252118"/>
                </a:lnTo>
                <a:lnTo>
                  <a:pt x="312500" y="263987"/>
                </a:lnTo>
                <a:lnTo>
                  <a:pt x="304434" y="275197"/>
                </a:lnTo>
                <a:lnTo>
                  <a:pt x="295507" y="285699"/>
                </a:lnTo>
                <a:lnTo>
                  <a:pt x="285770" y="295442"/>
                </a:lnTo>
                <a:lnTo>
                  <a:pt x="275273" y="304374"/>
                </a:lnTo>
                <a:lnTo>
                  <a:pt x="264068" y="312447"/>
                </a:lnTo>
                <a:lnTo>
                  <a:pt x="252204" y="319608"/>
                </a:lnTo>
                <a:lnTo>
                  <a:pt x="239733" y="325808"/>
                </a:lnTo>
                <a:lnTo>
                  <a:pt x="226704" y="330996"/>
                </a:lnTo>
                <a:lnTo>
                  <a:pt x="213169" y="335121"/>
                </a:lnTo>
                <a:lnTo>
                  <a:pt x="199178" y="338133"/>
                </a:lnTo>
                <a:lnTo>
                  <a:pt x="184781" y="339980"/>
                </a:lnTo>
                <a:lnTo>
                  <a:pt x="169926" y="340613"/>
                </a:lnTo>
                <a:lnTo>
                  <a:pt x="155254" y="339986"/>
                </a:lnTo>
                <a:lnTo>
                  <a:pt x="140926" y="338139"/>
                </a:lnTo>
                <a:lnTo>
                  <a:pt x="126994" y="335122"/>
                </a:lnTo>
                <a:lnTo>
                  <a:pt x="113509" y="330987"/>
                </a:lnTo>
                <a:lnTo>
                  <a:pt x="100523" y="325785"/>
                </a:lnTo>
                <a:lnTo>
                  <a:pt x="88088" y="319566"/>
                </a:lnTo>
                <a:lnTo>
                  <a:pt x="76254" y="312381"/>
                </a:lnTo>
                <a:lnTo>
                  <a:pt x="65075" y="304282"/>
                </a:lnTo>
                <a:lnTo>
                  <a:pt x="54600" y="295319"/>
                </a:lnTo>
                <a:lnTo>
                  <a:pt x="44882" y="285544"/>
                </a:lnTo>
                <a:lnTo>
                  <a:pt x="35973" y="275006"/>
                </a:lnTo>
                <a:lnTo>
                  <a:pt x="27924" y="263758"/>
                </a:lnTo>
                <a:lnTo>
                  <a:pt x="20787" y="251850"/>
                </a:lnTo>
                <a:lnTo>
                  <a:pt x="14613" y="239333"/>
                </a:lnTo>
                <a:lnTo>
                  <a:pt x="9454" y="226258"/>
                </a:lnTo>
                <a:lnTo>
                  <a:pt x="5362" y="212676"/>
                </a:lnTo>
                <a:lnTo>
                  <a:pt x="2388" y="198638"/>
                </a:lnTo>
                <a:lnTo>
                  <a:pt x="583" y="184195"/>
                </a:lnTo>
                <a:lnTo>
                  <a:pt x="0" y="169925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817870" y="2855976"/>
            <a:ext cx="326136" cy="326898"/>
          </a:xfrm>
          <a:custGeom>
            <a:avLst/>
            <a:gdLst/>
            <a:ahLst/>
            <a:cxnLst/>
            <a:rect l="l" t="t" r="r" b="b"/>
            <a:pathLst>
              <a:path w="326136" h="326898">
                <a:moveTo>
                  <a:pt x="326136" y="0"/>
                </a:moveTo>
                <a:lnTo>
                  <a:pt x="0" y="32689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244846" y="3701034"/>
            <a:ext cx="339852" cy="454914"/>
          </a:xfrm>
          <a:custGeom>
            <a:avLst/>
            <a:gdLst/>
            <a:ahLst/>
            <a:cxnLst/>
            <a:rect l="l" t="t" r="r" b="b"/>
            <a:pathLst>
              <a:path w="339851" h="454913">
                <a:moveTo>
                  <a:pt x="339851" y="454913"/>
                </a:moveTo>
                <a:lnTo>
                  <a:pt x="169925" y="0"/>
                </a:lnTo>
                <a:lnTo>
                  <a:pt x="0" y="454913"/>
                </a:lnTo>
                <a:lnTo>
                  <a:pt x="339851" y="454913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414772" y="3423666"/>
            <a:ext cx="163067" cy="277368"/>
          </a:xfrm>
          <a:custGeom>
            <a:avLst/>
            <a:gdLst/>
            <a:ahLst/>
            <a:cxnLst/>
            <a:rect l="l" t="t" r="r" b="b"/>
            <a:pathLst>
              <a:path w="163067" h="277367">
                <a:moveTo>
                  <a:pt x="163067" y="0"/>
                </a:moveTo>
                <a:lnTo>
                  <a:pt x="0" y="277368"/>
                </a:lnTo>
              </a:path>
            </a:pathLst>
          </a:custGeom>
          <a:ln w="94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811012" y="3701033"/>
            <a:ext cx="339852" cy="454914"/>
          </a:xfrm>
          <a:custGeom>
            <a:avLst/>
            <a:gdLst/>
            <a:ahLst/>
            <a:cxnLst/>
            <a:rect l="l" t="t" r="r" b="b"/>
            <a:pathLst>
              <a:path w="339851" h="454913">
                <a:moveTo>
                  <a:pt x="339851" y="454913"/>
                </a:moveTo>
                <a:lnTo>
                  <a:pt x="169925" y="0"/>
                </a:lnTo>
                <a:lnTo>
                  <a:pt x="0" y="454913"/>
                </a:lnTo>
                <a:lnTo>
                  <a:pt x="339851" y="454913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817870" y="3423666"/>
            <a:ext cx="163068" cy="277368"/>
          </a:xfrm>
          <a:custGeom>
            <a:avLst/>
            <a:gdLst/>
            <a:ahLst/>
            <a:cxnLst/>
            <a:rect l="l" t="t" r="r" b="b"/>
            <a:pathLst>
              <a:path w="163067" h="277367">
                <a:moveTo>
                  <a:pt x="0" y="0"/>
                </a:moveTo>
                <a:lnTo>
                  <a:pt x="163068" y="277368"/>
                </a:lnTo>
              </a:path>
            </a:pathLst>
          </a:custGeom>
          <a:ln w="94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384798" y="2855976"/>
            <a:ext cx="332994" cy="277368"/>
          </a:xfrm>
          <a:custGeom>
            <a:avLst/>
            <a:gdLst/>
            <a:ahLst/>
            <a:cxnLst/>
            <a:rect l="l" t="t" r="r" b="b"/>
            <a:pathLst>
              <a:path w="332994" h="277368">
                <a:moveTo>
                  <a:pt x="0" y="0"/>
                </a:moveTo>
                <a:lnTo>
                  <a:pt x="332994" y="27736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547866" y="3133343"/>
            <a:ext cx="339852" cy="340614"/>
          </a:xfrm>
          <a:custGeom>
            <a:avLst/>
            <a:gdLst/>
            <a:ahLst/>
            <a:cxnLst/>
            <a:rect l="l" t="t" r="r" b="b"/>
            <a:pathLst>
              <a:path w="339851" h="340613">
                <a:moveTo>
                  <a:pt x="0" y="169925"/>
                </a:moveTo>
                <a:lnTo>
                  <a:pt x="629" y="155221"/>
                </a:lnTo>
                <a:lnTo>
                  <a:pt x="2484" y="140863"/>
                </a:lnTo>
                <a:lnTo>
                  <a:pt x="5512" y="126902"/>
                </a:lnTo>
                <a:lnTo>
                  <a:pt x="9661" y="113390"/>
                </a:lnTo>
                <a:lnTo>
                  <a:pt x="14878" y="100381"/>
                </a:lnTo>
                <a:lnTo>
                  <a:pt x="21113" y="87924"/>
                </a:lnTo>
                <a:lnTo>
                  <a:pt x="28314" y="76073"/>
                </a:lnTo>
                <a:lnTo>
                  <a:pt x="36427" y="64880"/>
                </a:lnTo>
                <a:lnTo>
                  <a:pt x="45401" y="54396"/>
                </a:lnTo>
                <a:lnTo>
                  <a:pt x="55185" y="44673"/>
                </a:lnTo>
                <a:lnTo>
                  <a:pt x="65726" y="35764"/>
                </a:lnTo>
                <a:lnTo>
                  <a:pt x="76973" y="27720"/>
                </a:lnTo>
                <a:lnTo>
                  <a:pt x="88873" y="20593"/>
                </a:lnTo>
                <a:lnTo>
                  <a:pt x="101374" y="14435"/>
                </a:lnTo>
                <a:lnTo>
                  <a:pt x="114425" y="9299"/>
                </a:lnTo>
                <a:lnTo>
                  <a:pt x="127973" y="5235"/>
                </a:lnTo>
                <a:lnTo>
                  <a:pt x="141967" y="2297"/>
                </a:lnTo>
                <a:lnTo>
                  <a:pt x="156354" y="536"/>
                </a:lnTo>
                <a:lnTo>
                  <a:pt x="169926" y="0"/>
                </a:lnTo>
                <a:lnTo>
                  <a:pt x="184630" y="629"/>
                </a:lnTo>
                <a:lnTo>
                  <a:pt x="198988" y="2484"/>
                </a:lnTo>
                <a:lnTo>
                  <a:pt x="212949" y="5512"/>
                </a:lnTo>
                <a:lnTo>
                  <a:pt x="226461" y="9661"/>
                </a:lnTo>
                <a:lnTo>
                  <a:pt x="239470" y="14878"/>
                </a:lnTo>
                <a:lnTo>
                  <a:pt x="251927" y="21113"/>
                </a:lnTo>
                <a:lnTo>
                  <a:pt x="263778" y="28314"/>
                </a:lnTo>
                <a:lnTo>
                  <a:pt x="274971" y="36427"/>
                </a:lnTo>
                <a:lnTo>
                  <a:pt x="285455" y="45401"/>
                </a:lnTo>
                <a:lnTo>
                  <a:pt x="295178" y="55185"/>
                </a:lnTo>
                <a:lnTo>
                  <a:pt x="304087" y="65726"/>
                </a:lnTo>
                <a:lnTo>
                  <a:pt x="312131" y="76973"/>
                </a:lnTo>
                <a:lnTo>
                  <a:pt x="319258" y="88873"/>
                </a:lnTo>
                <a:lnTo>
                  <a:pt x="325416" y="101374"/>
                </a:lnTo>
                <a:lnTo>
                  <a:pt x="330552" y="114425"/>
                </a:lnTo>
                <a:lnTo>
                  <a:pt x="334616" y="127973"/>
                </a:lnTo>
                <a:lnTo>
                  <a:pt x="337554" y="141967"/>
                </a:lnTo>
                <a:lnTo>
                  <a:pt x="339315" y="156354"/>
                </a:lnTo>
                <a:lnTo>
                  <a:pt x="339852" y="169925"/>
                </a:lnTo>
                <a:lnTo>
                  <a:pt x="339224" y="184711"/>
                </a:lnTo>
                <a:lnTo>
                  <a:pt x="337378" y="199141"/>
                </a:lnTo>
                <a:lnTo>
                  <a:pt x="334363" y="213164"/>
                </a:lnTo>
                <a:lnTo>
                  <a:pt x="330232" y="226729"/>
                </a:lnTo>
                <a:lnTo>
                  <a:pt x="325037" y="239785"/>
                </a:lnTo>
                <a:lnTo>
                  <a:pt x="318828" y="252282"/>
                </a:lnTo>
                <a:lnTo>
                  <a:pt x="311657" y="264167"/>
                </a:lnTo>
                <a:lnTo>
                  <a:pt x="303577" y="275391"/>
                </a:lnTo>
                <a:lnTo>
                  <a:pt x="294639" y="285902"/>
                </a:lnTo>
                <a:lnTo>
                  <a:pt x="284893" y="295650"/>
                </a:lnTo>
                <a:lnTo>
                  <a:pt x="274393" y="304583"/>
                </a:lnTo>
                <a:lnTo>
                  <a:pt x="263189" y="312651"/>
                </a:lnTo>
                <a:lnTo>
                  <a:pt x="251334" y="319802"/>
                </a:lnTo>
                <a:lnTo>
                  <a:pt x="238878" y="325986"/>
                </a:lnTo>
                <a:lnTo>
                  <a:pt x="225873" y="331152"/>
                </a:lnTo>
                <a:lnTo>
                  <a:pt x="212372" y="335248"/>
                </a:lnTo>
                <a:lnTo>
                  <a:pt x="198425" y="338225"/>
                </a:lnTo>
                <a:lnTo>
                  <a:pt x="184084" y="340030"/>
                </a:lnTo>
                <a:lnTo>
                  <a:pt x="169926" y="340613"/>
                </a:lnTo>
                <a:lnTo>
                  <a:pt x="155254" y="339986"/>
                </a:lnTo>
                <a:lnTo>
                  <a:pt x="140926" y="338139"/>
                </a:lnTo>
                <a:lnTo>
                  <a:pt x="126994" y="335122"/>
                </a:lnTo>
                <a:lnTo>
                  <a:pt x="113509" y="330987"/>
                </a:lnTo>
                <a:lnTo>
                  <a:pt x="100523" y="325785"/>
                </a:lnTo>
                <a:lnTo>
                  <a:pt x="88088" y="319566"/>
                </a:lnTo>
                <a:lnTo>
                  <a:pt x="76254" y="312381"/>
                </a:lnTo>
                <a:lnTo>
                  <a:pt x="65075" y="304282"/>
                </a:lnTo>
                <a:lnTo>
                  <a:pt x="54600" y="295319"/>
                </a:lnTo>
                <a:lnTo>
                  <a:pt x="44882" y="285544"/>
                </a:lnTo>
                <a:lnTo>
                  <a:pt x="35973" y="275006"/>
                </a:lnTo>
                <a:lnTo>
                  <a:pt x="27924" y="263758"/>
                </a:lnTo>
                <a:lnTo>
                  <a:pt x="20787" y="251850"/>
                </a:lnTo>
                <a:lnTo>
                  <a:pt x="14613" y="239333"/>
                </a:lnTo>
                <a:lnTo>
                  <a:pt x="9454" y="226258"/>
                </a:lnTo>
                <a:lnTo>
                  <a:pt x="5362" y="212676"/>
                </a:lnTo>
                <a:lnTo>
                  <a:pt x="2388" y="198638"/>
                </a:lnTo>
                <a:lnTo>
                  <a:pt x="583" y="184195"/>
                </a:lnTo>
                <a:lnTo>
                  <a:pt x="0" y="169925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264402" y="3701033"/>
            <a:ext cx="339852" cy="454914"/>
          </a:xfrm>
          <a:custGeom>
            <a:avLst/>
            <a:gdLst/>
            <a:ahLst/>
            <a:cxnLst/>
            <a:rect l="l" t="t" r="r" b="b"/>
            <a:pathLst>
              <a:path w="339851" h="454913">
                <a:moveTo>
                  <a:pt x="339851" y="454913"/>
                </a:moveTo>
                <a:lnTo>
                  <a:pt x="169925" y="0"/>
                </a:lnTo>
                <a:lnTo>
                  <a:pt x="0" y="454913"/>
                </a:lnTo>
                <a:lnTo>
                  <a:pt x="339851" y="454913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830567" y="3701033"/>
            <a:ext cx="340614" cy="454914"/>
          </a:xfrm>
          <a:custGeom>
            <a:avLst/>
            <a:gdLst/>
            <a:ahLst/>
            <a:cxnLst/>
            <a:rect l="l" t="t" r="r" b="b"/>
            <a:pathLst>
              <a:path w="340614" h="454913">
                <a:moveTo>
                  <a:pt x="340614" y="454913"/>
                </a:moveTo>
                <a:lnTo>
                  <a:pt x="170688" y="0"/>
                </a:lnTo>
                <a:lnTo>
                  <a:pt x="0" y="454913"/>
                </a:lnTo>
                <a:lnTo>
                  <a:pt x="340614" y="454913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434328" y="3423665"/>
            <a:ext cx="163067" cy="277368"/>
          </a:xfrm>
          <a:custGeom>
            <a:avLst/>
            <a:gdLst/>
            <a:ahLst/>
            <a:cxnLst/>
            <a:rect l="l" t="t" r="r" b="b"/>
            <a:pathLst>
              <a:path w="163067" h="277367">
                <a:moveTo>
                  <a:pt x="163067" y="0"/>
                </a:moveTo>
                <a:lnTo>
                  <a:pt x="0" y="277368"/>
                </a:lnTo>
              </a:path>
            </a:pathLst>
          </a:custGeom>
          <a:ln w="94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837426" y="3423665"/>
            <a:ext cx="163830" cy="277368"/>
          </a:xfrm>
          <a:custGeom>
            <a:avLst/>
            <a:gdLst/>
            <a:ahLst/>
            <a:cxnLst/>
            <a:rect l="l" t="t" r="r" b="b"/>
            <a:pathLst>
              <a:path w="163829" h="277367">
                <a:moveTo>
                  <a:pt x="0" y="0"/>
                </a:moveTo>
                <a:lnTo>
                  <a:pt x="163830" y="277368"/>
                </a:lnTo>
              </a:path>
            </a:pathLst>
          </a:custGeom>
          <a:ln w="94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054602" y="3189731"/>
            <a:ext cx="906780" cy="113538"/>
          </a:xfrm>
          <a:custGeom>
            <a:avLst/>
            <a:gdLst/>
            <a:ahLst/>
            <a:cxnLst/>
            <a:rect l="l" t="t" r="r" b="b"/>
            <a:pathLst>
              <a:path w="906779" h="113537">
                <a:moveTo>
                  <a:pt x="906780" y="57150"/>
                </a:moveTo>
                <a:lnTo>
                  <a:pt x="793242" y="113538"/>
                </a:lnTo>
                <a:lnTo>
                  <a:pt x="793242" y="85344"/>
                </a:lnTo>
                <a:lnTo>
                  <a:pt x="0" y="85344"/>
                </a:lnTo>
                <a:lnTo>
                  <a:pt x="0" y="28956"/>
                </a:lnTo>
                <a:lnTo>
                  <a:pt x="793242" y="28956"/>
                </a:lnTo>
                <a:lnTo>
                  <a:pt x="793242" y="0"/>
                </a:lnTo>
                <a:lnTo>
                  <a:pt x="906780" y="57150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394454" y="4837176"/>
            <a:ext cx="340614" cy="340614"/>
          </a:xfrm>
          <a:custGeom>
            <a:avLst/>
            <a:gdLst/>
            <a:ahLst/>
            <a:cxnLst/>
            <a:rect l="l" t="t" r="r" b="b"/>
            <a:pathLst>
              <a:path w="340613" h="340613">
                <a:moveTo>
                  <a:pt x="0" y="170687"/>
                </a:moveTo>
                <a:lnTo>
                  <a:pt x="627" y="155902"/>
                </a:lnTo>
                <a:lnTo>
                  <a:pt x="2473" y="141472"/>
                </a:lnTo>
                <a:lnTo>
                  <a:pt x="5488" y="127449"/>
                </a:lnTo>
                <a:lnTo>
                  <a:pt x="9619" y="113884"/>
                </a:lnTo>
                <a:lnTo>
                  <a:pt x="14814" y="100828"/>
                </a:lnTo>
                <a:lnTo>
                  <a:pt x="21023" y="88331"/>
                </a:lnTo>
                <a:lnTo>
                  <a:pt x="28194" y="76446"/>
                </a:lnTo>
                <a:lnTo>
                  <a:pt x="36274" y="65222"/>
                </a:lnTo>
                <a:lnTo>
                  <a:pt x="45212" y="54711"/>
                </a:lnTo>
                <a:lnTo>
                  <a:pt x="54958" y="44963"/>
                </a:lnTo>
                <a:lnTo>
                  <a:pt x="65458" y="36030"/>
                </a:lnTo>
                <a:lnTo>
                  <a:pt x="76662" y="27962"/>
                </a:lnTo>
                <a:lnTo>
                  <a:pt x="88517" y="20811"/>
                </a:lnTo>
                <a:lnTo>
                  <a:pt x="100973" y="14627"/>
                </a:lnTo>
                <a:lnTo>
                  <a:pt x="113978" y="9461"/>
                </a:lnTo>
                <a:lnTo>
                  <a:pt x="127479" y="5365"/>
                </a:lnTo>
                <a:lnTo>
                  <a:pt x="141426" y="2388"/>
                </a:lnTo>
                <a:lnTo>
                  <a:pt x="155767" y="583"/>
                </a:lnTo>
                <a:lnTo>
                  <a:pt x="169926" y="0"/>
                </a:lnTo>
                <a:lnTo>
                  <a:pt x="184679" y="624"/>
                </a:lnTo>
                <a:lnTo>
                  <a:pt x="199078" y="2463"/>
                </a:lnTo>
                <a:lnTo>
                  <a:pt x="213072" y="5467"/>
                </a:lnTo>
                <a:lnTo>
                  <a:pt x="226610" y="9584"/>
                </a:lnTo>
                <a:lnTo>
                  <a:pt x="239643" y="14765"/>
                </a:lnTo>
                <a:lnTo>
                  <a:pt x="252118" y="20958"/>
                </a:lnTo>
                <a:lnTo>
                  <a:pt x="263987" y="28113"/>
                </a:lnTo>
                <a:lnTo>
                  <a:pt x="275197" y="36179"/>
                </a:lnTo>
                <a:lnTo>
                  <a:pt x="285699" y="45106"/>
                </a:lnTo>
                <a:lnTo>
                  <a:pt x="295442" y="54843"/>
                </a:lnTo>
                <a:lnTo>
                  <a:pt x="304374" y="65340"/>
                </a:lnTo>
                <a:lnTo>
                  <a:pt x="312447" y="76545"/>
                </a:lnTo>
                <a:lnTo>
                  <a:pt x="319608" y="88409"/>
                </a:lnTo>
                <a:lnTo>
                  <a:pt x="325808" y="100880"/>
                </a:lnTo>
                <a:lnTo>
                  <a:pt x="330996" y="113909"/>
                </a:lnTo>
                <a:lnTo>
                  <a:pt x="335121" y="127444"/>
                </a:lnTo>
                <a:lnTo>
                  <a:pt x="338133" y="141435"/>
                </a:lnTo>
                <a:lnTo>
                  <a:pt x="339980" y="155832"/>
                </a:lnTo>
                <a:lnTo>
                  <a:pt x="340614" y="170687"/>
                </a:lnTo>
                <a:lnTo>
                  <a:pt x="339986" y="185359"/>
                </a:lnTo>
                <a:lnTo>
                  <a:pt x="338139" y="199687"/>
                </a:lnTo>
                <a:lnTo>
                  <a:pt x="335122" y="213619"/>
                </a:lnTo>
                <a:lnTo>
                  <a:pt x="330987" y="227104"/>
                </a:lnTo>
                <a:lnTo>
                  <a:pt x="325785" y="240090"/>
                </a:lnTo>
                <a:lnTo>
                  <a:pt x="319566" y="252525"/>
                </a:lnTo>
                <a:lnTo>
                  <a:pt x="312381" y="264359"/>
                </a:lnTo>
                <a:lnTo>
                  <a:pt x="304282" y="275538"/>
                </a:lnTo>
                <a:lnTo>
                  <a:pt x="295319" y="286013"/>
                </a:lnTo>
                <a:lnTo>
                  <a:pt x="285544" y="295731"/>
                </a:lnTo>
                <a:lnTo>
                  <a:pt x="275006" y="304640"/>
                </a:lnTo>
                <a:lnTo>
                  <a:pt x="263758" y="312689"/>
                </a:lnTo>
                <a:lnTo>
                  <a:pt x="251850" y="319826"/>
                </a:lnTo>
                <a:lnTo>
                  <a:pt x="239333" y="326000"/>
                </a:lnTo>
                <a:lnTo>
                  <a:pt x="226258" y="331159"/>
                </a:lnTo>
                <a:lnTo>
                  <a:pt x="212676" y="335251"/>
                </a:lnTo>
                <a:lnTo>
                  <a:pt x="198638" y="338225"/>
                </a:lnTo>
                <a:lnTo>
                  <a:pt x="184195" y="340030"/>
                </a:lnTo>
                <a:lnTo>
                  <a:pt x="169926" y="340614"/>
                </a:lnTo>
                <a:lnTo>
                  <a:pt x="155221" y="339984"/>
                </a:lnTo>
                <a:lnTo>
                  <a:pt x="140863" y="338129"/>
                </a:lnTo>
                <a:lnTo>
                  <a:pt x="126902" y="335101"/>
                </a:lnTo>
                <a:lnTo>
                  <a:pt x="113390" y="330952"/>
                </a:lnTo>
                <a:lnTo>
                  <a:pt x="100381" y="325735"/>
                </a:lnTo>
                <a:lnTo>
                  <a:pt x="87924" y="319500"/>
                </a:lnTo>
                <a:lnTo>
                  <a:pt x="76073" y="312299"/>
                </a:lnTo>
                <a:lnTo>
                  <a:pt x="64880" y="304186"/>
                </a:lnTo>
                <a:lnTo>
                  <a:pt x="54396" y="295212"/>
                </a:lnTo>
                <a:lnTo>
                  <a:pt x="44673" y="285428"/>
                </a:lnTo>
                <a:lnTo>
                  <a:pt x="35764" y="274887"/>
                </a:lnTo>
                <a:lnTo>
                  <a:pt x="27720" y="263640"/>
                </a:lnTo>
                <a:lnTo>
                  <a:pt x="20593" y="251740"/>
                </a:lnTo>
                <a:lnTo>
                  <a:pt x="14435" y="239239"/>
                </a:lnTo>
                <a:lnTo>
                  <a:pt x="9299" y="226188"/>
                </a:lnTo>
                <a:lnTo>
                  <a:pt x="5235" y="212640"/>
                </a:lnTo>
                <a:lnTo>
                  <a:pt x="2297" y="198646"/>
                </a:lnTo>
                <a:lnTo>
                  <a:pt x="536" y="184259"/>
                </a:lnTo>
                <a:lnTo>
                  <a:pt x="0" y="170687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998214" y="5405628"/>
            <a:ext cx="339852" cy="454152"/>
          </a:xfrm>
          <a:custGeom>
            <a:avLst/>
            <a:gdLst/>
            <a:ahLst/>
            <a:cxnLst/>
            <a:rect l="l" t="t" r="r" b="b"/>
            <a:pathLst>
              <a:path w="339851" h="454151">
                <a:moveTo>
                  <a:pt x="339851" y="454151"/>
                </a:moveTo>
                <a:lnTo>
                  <a:pt x="169925" y="0"/>
                </a:lnTo>
                <a:lnTo>
                  <a:pt x="0" y="454151"/>
                </a:lnTo>
                <a:lnTo>
                  <a:pt x="339851" y="454151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168140" y="5128260"/>
            <a:ext cx="276606" cy="277368"/>
          </a:xfrm>
          <a:custGeom>
            <a:avLst/>
            <a:gdLst/>
            <a:ahLst/>
            <a:cxnLst/>
            <a:rect l="l" t="t" r="r" b="b"/>
            <a:pathLst>
              <a:path w="276605" h="277367">
                <a:moveTo>
                  <a:pt x="276605" y="0"/>
                </a:moveTo>
                <a:lnTo>
                  <a:pt x="0" y="27736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961382" y="5405628"/>
            <a:ext cx="339852" cy="340614"/>
          </a:xfrm>
          <a:custGeom>
            <a:avLst/>
            <a:gdLst/>
            <a:ahLst/>
            <a:cxnLst/>
            <a:rect l="l" t="t" r="r" b="b"/>
            <a:pathLst>
              <a:path w="339851" h="340613">
                <a:moveTo>
                  <a:pt x="0" y="169925"/>
                </a:moveTo>
                <a:lnTo>
                  <a:pt x="629" y="155221"/>
                </a:lnTo>
                <a:lnTo>
                  <a:pt x="2484" y="140863"/>
                </a:lnTo>
                <a:lnTo>
                  <a:pt x="5512" y="126902"/>
                </a:lnTo>
                <a:lnTo>
                  <a:pt x="9661" y="113390"/>
                </a:lnTo>
                <a:lnTo>
                  <a:pt x="14878" y="100381"/>
                </a:lnTo>
                <a:lnTo>
                  <a:pt x="21113" y="87924"/>
                </a:lnTo>
                <a:lnTo>
                  <a:pt x="28314" y="76073"/>
                </a:lnTo>
                <a:lnTo>
                  <a:pt x="36427" y="64880"/>
                </a:lnTo>
                <a:lnTo>
                  <a:pt x="45401" y="54396"/>
                </a:lnTo>
                <a:lnTo>
                  <a:pt x="55185" y="44673"/>
                </a:lnTo>
                <a:lnTo>
                  <a:pt x="65726" y="35764"/>
                </a:lnTo>
                <a:lnTo>
                  <a:pt x="76973" y="27720"/>
                </a:lnTo>
                <a:lnTo>
                  <a:pt x="88873" y="20593"/>
                </a:lnTo>
                <a:lnTo>
                  <a:pt x="101374" y="14435"/>
                </a:lnTo>
                <a:lnTo>
                  <a:pt x="114425" y="9299"/>
                </a:lnTo>
                <a:lnTo>
                  <a:pt x="127973" y="5235"/>
                </a:lnTo>
                <a:lnTo>
                  <a:pt x="141967" y="2297"/>
                </a:lnTo>
                <a:lnTo>
                  <a:pt x="156354" y="536"/>
                </a:lnTo>
                <a:lnTo>
                  <a:pt x="169926" y="0"/>
                </a:lnTo>
                <a:lnTo>
                  <a:pt x="184630" y="629"/>
                </a:lnTo>
                <a:lnTo>
                  <a:pt x="198988" y="2484"/>
                </a:lnTo>
                <a:lnTo>
                  <a:pt x="212949" y="5512"/>
                </a:lnTo>
                <a:lnTo>
                  <a:pt x="226461" y="9661"/>
                </a:lnTo>
                <a:lnTo>
                  <a:pt x="239470" y="14878"/>
                </a:lnTo>
                <a:lnTo>
                  <a:pt x="251927" y="21113"/>
                </a:lnTo>
                <a:lnTo>
                  <a:pt x="263778" y="28314"/>
                </a:lnTo>
                <a:lnTo>
                  <a:pt x="274971" y="36427"/>
                </a:lnTo>
                <a:lnTo>
                  <a:pt x="285455" y="45401"/>
                </a:lnTo>
                <a:lnTo>
                  <a:pt x="295178" y="55185"/>
                </a:lnTo>
                <a:lnTo>
                  <a:pt x="304087" y="65726"/>
                </a:lnTo>
                <a:lnTo>
                  <a:pt x="312131" y="76973"/>
                </a:lnTo>
                <a:lnTo>
                  <a:pt x="319258" y="88873"/>
                </a:lnTo>
                <a:lnTo>
                  <a:pt x="325416" y="101374"/>
                </a:lnTo>
                <a:lnTo>
                  <a:pt x="330552" y="114425"/>
                </a:lnTo>
                <a:lnTo>
                  <a:pt x="334616" y="127973"/>
                </a:lnTo>
                <a:lnTo>
                  <a:pt x="337554" y="141967"/>
                </a:lnTo>
                <a:lnTo>
                  <a:pt x="339315" y="156354"/>
                </a:lnTo>
                <a:lnTo>
                  <a:pt x="339852" y="169925"/>
                </a:lnTo>
                <a:lnTo>
                  <a:pt x="339224" y="184711"/>
                </a:lnTo>
                <a:lnTo>
                  <a:pt x="337378" y="199141"/>
                </a:lnTo>
                <a:lnTo>
                  <a:pt x="334363" y="213164"/>
                </a:lnTo>
                <a:lnTo>
                  <a:pt x="330232" y="226729"/>
                </a:lnTo>
                <a:lnTo>
                  <a:pt x="325037" y="239785"/>
                </a:lnTo>
                <a:lnTo>
                  <a:pt x="318828" y="252282"/>
                </a:lnTo>
                <a:lnTo>
                  <a:pt x="311657" y="264167"/>
                </a:lnTo>
                <a:lnTo>
                  <a:pt x="303577" y="275391"/>
                </a:lnTo>
                <a:lnTo>
                  <a:pt x="294639" y="285902"/>
                </a:lnTo>
                <a:lnTo>
                  <a:pt x="284893" y="295650"/>
                </a:lnTo>
                <a:lnTo>
                  <a:pt x="274393" y="304583"/>
                </a:lnTo>
                <a:lnTo>
                  <a:pt x="263189" y="312651"/>
                </a:lnTo>
                <a:lnTo>
                  <a:pt x="251334" y="319802"/>
                </a:lnTo>
                <a:lnTo>
                  <a:pt x="238878" y="325986"/>
                </a:lnTo>
                <a:lnTo>
                  <a:pt x="225873" y="331152"/>
                </a:lnTo>
                <a:lnTo>
                  <a:pt x="212372" y="335248"/>
                </a:lnTo>
                <a:lnTo>
                  <a:pt x="198425" y="338225"/>
                </a:lnTo>
                <a:lnTo>
                  <a:pt x="184084" y="340030"/>
                </a:lnTo>
                <a:lnTo>
                  <a:pt x="169926" y="340613"/>
                </a:lnTo>
                <a:lnTo>
                  <a:pt x="155254" y="339986"/>
                </a:lnTo>
                <a:lnTo>
                  <a:pt x="140926" y="338139"/>
                </a:lnTo>
                <a:lnTo>
                  <a:pt x="126994" y="335122"/>
                </a:lnTo>
                <a:lnTo>
                  <a:pt x="113509" y="330987"/>
                </a:lnTo>
                <a:lnTo>
                  <a:pt x="100523" y="325785"/>
                </a:lnTo>
                <a:lnTo>
                  <a:pt x="88088" y="319566"/>
                </a:lnTo>
                <a:lnTo>
                  <a:pt x="76254" y="312381"/>
                </a:lnTo>
                <a:lnTo>
                  <a:pt x="65075" y="304282"/>
                </a:lnTo>
                <a:lnTo>
                  <a:pt x="54600" y="295319"/>
                </a:lnTo>
                <a:lnTo>
                  <a:pt x="44882" y="285544"/>
                </a:lnTo>
                <a:lnTo>
                  <a:pt x="35973" y="275006"/>
                </a:lnTo>
                <a:lnTo>
                  <a:pt x="27924" y="263758"/>
                </a:lnTo>
                <a:lnTo>
                  <a:pt x="20787" y="251850"/>
                </a:lnTo>
                <a:lnTo>
                  <a:pt x="14613" y="239333"/>
                </a:lnTo>
                <a:lnTo>
                  <a:pt x="9454" y="226258"/>
                </a:lnTo>
                <a:lnTo>
                  <a:pt x="5362" y="212676"/>
                </a:lnTo>
                <a:lnTo>
                  <a:pt x="2388" y="198638"/>
                </a:lnTo>
                <a:lnTo>
                  <a:pt x="583" y="184195"/>
                </a:lnTo>
                <a:lnTo>
                  <a:pt x="0" y="169925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564380" y="5973318"/>
            <a:ext cx="340614" cy="454152"/>
          </a:xfrm>
          <a:custGeom>
            <a:avLst/>
            <a:gdLst/>
            <a:ahLst/>
            <a:cxnLst/>
            <a:rect l="l" t="t" r="r" b="b"/>
            <a:pathLst>
              <a:path w="340613" h="454151">
                <a:moveTo>
                  <a:pt x="340613" y="454151"/>
                </a:moveTo>
                <a:lnTo>
                  <a:pt x="170687" y="0"/>
                </a:lnTo>
                <a:lnTo>
                  <a:pt x="0" y="454151"/>
                </a:lnTo>
                <a:lnTo>
                  <a:pt x="340613" y="454151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735068" y="5695950"/>
            <a:ext cx="275844" cy="277368"/>
          </a:xfrm>
          <a:custGeom>
            <a:avLst/>
            <a:gdLst/>
            <a:ahLst/>
            <a:cxnLst/>
            <a:rect l="l" t="t" r="r" b="b"/>
            <a:pathLst>
              <a:path w="275844" h="277367">
                <a:moveTo>
                  <a:pt x="275843" y="0"/>
                </a:moveTo>
                <a:lnTo>
                  <a:pt x="0" y="27736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251704" y="5695950"/>
            <a:ext cx="268986" cy="326898"/>
          </a:xfrm>
          <a:custGeom>
            <a:avLst/>
            <a:gdLst/>
            <a:ahLst/>
            <a:cxnLst/>
            <a:rect l="l" t="t" r="r" b="b"/>
            <a:pathLst>
              <a:path w="268986" h="326898">
                <a:moveTo>
                  <a:pt x="0" y="0"/>
                </a:moveTo>
                <a:lnTo>
                  <a:pt x="268986" y="32689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684776" y="5128260"/>
            <a:ext cx="326136" cy="326898"/>
          </a:xfrm>
          <a:custGeom>
            <a:avLst/>
            <a:gdLst/>
            <a:ahLst/>
            <a:cxnLst/>
            <a:rect l="l" t="t" r="r" b="b"/>
            <a:pathLst>
              <a:path w="326136" h="326898">
                <a:moveTo>
                  <a:pt x="0" y="0"/>
                </a:moveTo>
                <a:lnTo>
                  <a:pt x="326136" y="326898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471160" y="5973318"/>
            <a:ext cx="339852" cy="340614"/>
          </a:xfrm>
          <a:custGeom>
            <a:avLst/>
            <a:gdLst/>
            <a:ahLst/>
            <a:cxnLst/>
            <a:rect l="l" t="t" r="r" b="b"/>
            <a:pathLst>
              <a:path w="339851" h="340613">
                <a:moveTo>
                  <a:pt x="0" y="170687"/>
                </a:moveTo>
                <a:lnTo>
                  <a:pt x="627" y="155902"/>
                </a:lnTo>
                <a:lnTo>
                  <a:pt x="2473" y="141472"/>
                </a:lnTo>
                <a:lnTo>
                  <a:pt x="5488" y="127449"/>
                </a:lnTo>
                <a:lnTo>
                  <a:pt x="9619" y="113884"/>
                </a:lnTo>
                <a:lnTo>
                  <a:pt x="14814" y="100828"/>
                </a:lnTo>
                <a:lnTo>
                  <a:pt x="21023" y="88331"/>
                </a:lnTo>
                <a:lnTo>
                  <a:pt x="28194" y="76446"/>
                </a:lnTo>
                <a:lnTo>
                  <a:pt x="36274" y="65222"/>
                </a:lnTo>
                <a:lnTo>
                  <a:pt x="45212" y="54711"/>
                </a:lnTo>
                <a:lnTo>
                  <a:pt x="54958" y="44963"/>
                </a:lnTo>
                <a:lnTo>
                  <a:pt x="65458" y="36030"/>
                </a:lnTo>
                <a:lnTo>
                  <a:pt x="76662" y="27962"/>
                </a:lnTo>
                <a:lnTo>
                  <a:pt x="88517" y="20811"/>
                </a:lnTo>
                <a:lnTo>
                  <a:pt x="100973" y="14627"/>
                </a:lnTo>
                <a:lnTo>
                  <a:pt x="113978" y="9461"/>
                </a:lnTo>
                <a:lnTo>
                  <a:pt x="127479" y="5365"/>
                </a:lnTo>
                <a:lnTo>
                  <a:pt x="141426" y="2388"/>
                </a:lnTo>
                <a:lnTo>
                  <a:pt x="155767" y="583"/>
                </a:lnTo>
                <a:lnTo>
                  <a:pt x="169926" y="0"/>
                </a:lnTo>
                <a:lnTo>
                  <a:pt x="184597" y="627"/>
                </a:lnTo>
                <a:lnTo>
                  <a:pt x="198925" y="2474"/>
                </a:lnTo>
                <a:lnTo>
                  <a:pt x="212857" y="5491"/>
                </a:lnTo>
                <a:lnTo>
                  <a:pt x="226342" y="9626"/>
                </a:lnTo>
                <a:lnTo>
                  <a:pt x="239328" y="14828"/>
                </a:lnTo>
                <a:lnTo>
                  <a:pt x="251763" y="21047"/>
                </a:lnTo>
                <a:lnTo>
                  <a:pt x="263597" y="28232"/>
                </a:lnTo>
                <a:lnTo>
                  <a:pt x="274776" y="36331"/>
                </a:lnTo>
                <a:lnTo>
                  <a:pt x="285251" y="45294"/>
                </a:lnTo>
                <a:lnTo>
                  <a:pt x="294969" y="55069"/>
                </a:lnTo>
                <a:lnTo>
                  <a:pt x="303878" y="65607"/>
                </a:lnTo>
                <a:lnTo>
                  <a:pt x="311927" y="76855"/>
                </a:lnTo>
                <a:lnTo>
                  <a:pt x="319064" y="88763"/>
                </a:lnTo>
                <a:lnTo>
                  <a:pt x="325238" y="101280"/>
                </a:lnTo>
                <a:lnTo>
                  <a:pt x="330397" y="114355"/>
                </a:lnTo>
                <a:lnTo>
                  <a:pt x="334489" y="127937"/>
                </a:lnTo>
                <a:lnTo>
                  <a:pt x="337463" y="141975"/>
                </a:lnTo>
                <a:lnTo>
                  <a:pt x="339268" y="156418"/>
                </a:lnTo>
                <a:lnTo>
                  <a:pt x="339852" y="170687"/>
                </a:lnTo>
                <a:lnTo>
                  <a:pt x="339222" y="185392"/>
                </a:lnTo>
                <a:lnTo>
                  <a:pt x="337367" y="199750"/>
                </a:lnTo>
                <a:lnTo>
                  <a:pt x="334339" y="213711"/>
                </a:lnTo>
                <a:lnTo>
                  <a:pt x="330190" y="227223"/>
                </a:lnTo>
                <a:lnTo>
                  <a:pt x="324973" y="240232"/>
                </a:lnTo>
                <a:lnTo>
                  <a:pt x="318738" y="252689"/>
                </a:lnTo>
                <a:lnTo>
                  <a:pt x="311537" y="264540"/>
                </a:lnTo>
                <a:lnTo>
                  <a:pt x="303424" y="275733"/>
                </a:lnTo>
                <a:lnTo>
                  <a:pt x="294450" y="286217"/>
                </a:lnTo>
                <a:lnTo>
                  <a:pt x="284666" y="295940"/>
                </a:lnTo>
                <a:lnTo>
                  <a:pt x="274125" y="304849"/>
                </a:lnTo>
                <a:lnTo>
                  <a:pt x="262878" y="312893"/>
                </a:lnTo>
                <a:lnTo>
                  <a:pt x="250978" y="320020"/>
                </a:lnTo>
                <a:lnTo>
                  <a:pt x="238477" y="326178"/>
                </a:lnTo>
                <a:lnTo>
                  <a:pt x="225426" y="331314"/>
                </a:lnTo>
                <a:lnTo>
                  <a:pt x="211878" y="335378"/>
                </a:lnTo>
                <a:lnTo>
                  <a:pt x="197884" y="338316"/>
                </a:lnTo>
                <a:lnTo>
                  <a:pt x="183497" y="340077"/>
                </a:lnTo>
                <a:lnTo>
                  <a:pt x="169926" y="340614"/>
                </a:lnTo>
                <a:lnTo>
                  <a:pt x="155221" y="339984"/>
                </a:lnTo>
                <a:lnTo>
                  <a:pt x="140863" y="338129"/>
                </a:lnTo>
                <a:lnTo>
                  <a:pt x="126902" y="335101"/>
                </a:lnTo>
                <a:lnTo>
                  <a:pt x="113390" y="330952"/>
                </a:lnTo>
                <a:lnTo>
                  <a:pt x="100381" y="325735"/>
                </a:lnTo>
                <a:lnTo>
                  <a:pt x="87924" y="319500"/>
                </a:lnTo>
                <a:lnTo>
                  <a:pt x="76073" y="312299"/>
                </a:lnTo>
                <a:lnTo>
                  <a:pt x="64880" y="304186"/>
                </a:lnTo>
                <a:lnTo>
                  <a:pt x="54396" y="295212"/>
                </a:lnTo>
                <a:lnTo>
                  <a:pt x="44673" y="285428"/>
                </a:lnTo>
                <a:lnTo>
                  <a:pt x="35764" y="274887"/>
                </a:lnTo>
                <a:lnTo>
                  <a:pt x="27720" y="263640"/>
                </a:lnTo>
                <a:lnTo>
                  <a:pt x="20593" y="251740"/>
                </a:lnTo>
                <a:lnTo>
                  <a:pt x="14435" y="239239"/>
                </a:lnTo>
                <a:lnTo>
                  <a:pt x="9299" y="226188"/>
                </a:lnTo>
                <a:lnTo>
                  <a:pt x="5235" y="212640"/>
                </a:lnTo>
                <a:lnTo>
                  <a:pt x="2297" y="198646"/>
                </a:lnTo>
                <a:lnTo>
                  <a:pt x="536" y="184259"/>
                </a:lnTo>
                <a:lnTo>
                  <a:pt x="0" y="170687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131308" y="6541008"/>
            <a:ext cx="339852" cy="454914"/>
          </a:xfrm>
          <a:custGeom>
            <a:avLst/>
            <a:gdLst/>
            <a:ahLst/>
            <a:cxnLst/>
            <a:rect l="l" t="t" r="r" b="b"/>
            <a:pathLst>
              <a:path w="339851" h="454914">
                <a:moveTo>
                  <a:pt x="339851" y="454914"/>
                </a:moveTo>
                <a:lnTo>
                  <a:pt x="169925" y="0"/>
                </a:lnTo>
                <a:lnTo>
                  <a:pt x="0" y="454914"/>
                </a:lnTo>
                <a:lnTo>
                  <a:pt x="339851" y="454914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301234" y="6264402"/>
            <a:ext cx="219456" cy="276606"/>
          </a:xfrm>
          <a:custGeom>
            <a:avLst/>
            <a:gdLst/>
            <a:ahLst/>
            <a:cxnLst/>
            <a:rect l="l" t="t" r="r" b="b"/>
            <a:pathLst>
              <a:path w="219455" h="276605">
                <a:moveTo>
                  <a:pt x="219455" y="0"/>
                </a:moveTo>
                <a:lnTo>
                  <a:pt x="0" y="276606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811012" y="6541008"/>
            <a:ext cx="339852" cy="454914"/>
          </a:xfrm>
          <a:custGeom>
            <a:avLst/>
            <a:gdLst/>
            <a:ahLst/>
            <a:cxnLst/>
            <a:rect l="l" t="t" r="r" b="b"/>
            <a:pathLst>
              <a:path w="339851" h="454914">
                <a:moveTo>
                  <a:pt x="339851" y="454914"/>
                </a:moveTo>
                <a:lnTo>
                  <a:pt x="169925" y="0"/>
                </a:lnTo>
                <a:lnTo>
                  <a:pt x="0" y="454914"/>
                </a:lnTo>
                <a:lnTo>
                  <a:pt x="339851" y="454914"/>
                </a:lnTo>
                <a:close/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761482" y="6264402"/>
            <a:ext cx="219456" cy="276606"/>
          </a:xfrm>
          <a:custGeom>
            <a:avLst/>
            <a:gdLst/>
            <a:ahLst/>
            <a:cxnLst/>
            <a:rect l="l" t="t" r="r" b="b"/>
            <a:pathLst>
              <a:path w="219455" h="276605">
                <a:moveTo>
                  <a:pt x="0" y="0"/>
                </a:moveTo>
                <a:lnTo>
                  <a:pt x="219456" y="276606"/>
                </a:lnTo>
              </a:path>
            </a:pathLst>
          </a:custGeom>
          <a:ln w="9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023610" y="4459223"/>
            <a:ext cx="530697" cy="1630509"/>
          </a:xfrm>
          <a:custGeom>
            <a:avLst/>
            <a:gdLst/>
            <a:ahLst/>
            <a:cxnLst/>
            <a:rect l="l" t="t" r="r" b="b"/>
            <a:pathLst>
              <a:path w="530697" h="1630509">
                <a:moveTo>
                  <a:pt x="0" y="1627631"/>
                </a:moveTo>
                <a:lnTo>
                  <a:pt x="65225" y="1630509"/>
                </a:lnTo>
                <a:lnTo>
                  <a:pt x="124407" y="1625299"/>
                </a:lnTo>
                <a:lnTo>
                  <a:pt x="177857" y="1612498"/>
                </a:lnTo>
                <a:lnTo>
                  <a:pt x="225887" y="1592604"/>
                </a:lnTo>
                <a:lnTo>
                  <a:pt x="268807" y="1566112"/>
                </a:lnTo>
                <a:lnTo>
                  <a:pt x="306929" y="1533519"/>
                </a:lnTo>
                <a:lnTo>
                  <a:pt x="340565" y="1495322"/>
                </a:lnTo>
                <a:lnTo>
                  <a:pt x="370027" y="1452018"/>
                </a:lnTo>
                <a:lnTo>
                  <a:pt x="395625" y="1404103"/>
                </a:lnTo>
                <a:lnTo>
                  <a:pt x="417671" y="1352073"/>
                </a:lnTo>
                <a:lnTo>
                  <a:pt x="436476" y="1296426"/>
                </a:lnTo>
                <a:lnTo>
                  <a:pt x="452353" y="1237658"/>
                </a:lnTo>
                <a:lnTo>
                  <a:pt x="465612" y="1176266"/>
                </a:lnTo>
                <a:lnTo>
                  <a:pt x="476566" y="1112746"/>
                </a:lnTo>
                <a:lnTo>
                  <a:pt x="485524" y="1047595"/>
                </a:lnTo>
                <a:lnTo>
                  <a:pt x="492800" y="981309"/>
                </a:lnTo>
                <a:lnTo>
                  <a:pt x="498704" y="914386"/>
                </a:lnTo>
                <a:lnTo>
                  <a:pt x="503548" y="847321"/>
                </a:lnTo>
                <a:lnTo>
                  <a:pt x="507643" y="780612"/>
                </a:lnTo>
                <a:lnTo>
                  <a:pt x="511301" y="714755"/>
                </a:lnTo>
                <a:lnTo>
                  <a:pt x="513443" y="676357"/>
                </a:lnTo>
                <a:lnTo>
                  <a:pt x="515515" y="638411"/>
                </a:lnTo>
                <a:lnTo>
                  <a:pt x="517505" y="600887"/>
                </a:lnTo>
                <a:lnTo>
                  <a:pt x="519403" y="563758"/>
                </a:lnTo>
                <a:lnTo>
                  <a:pt x="521196" y="526994"/>
                </a:lnTo>
                <a:lnTo>
                  <a:pt x="522871" y="490567"/>
                </a:lnTo>
                <a:lnTo>
                  <a:pt x="524417" y="454450"/>
                </a:lnTo>
                <a:lnTo>
                  <a:pt x="525822" y="418612"/>
                </a:lnTo>
                <a:lnTo>
                  <a:pt x="527074" y="383025"/>
                </a:lnTo>
                <a:lnTo>
                  <a:pt x="528161" y="347662"/>
                </a:lnTo>
                <a:lnTo>
                  <a:pt x="529070" y="312493"/>
                </a:lnTo>
                <a:lnTo>
                  <a:pt x="529791" y="277489"/>
                </a:lnTo>
                <a:lnTo>
                  <a:pt x="530310" y="242623"/>
                </a:lnTo>
                <a:lnTo>
                  <a:pt x="530616" y="207865"/>
                </a:lnTo>
                <a:lnTo>
                  <a:pt x="530697" y="173188"/>
                </a:lnTo>
                <a:lnTo>
                  <a:pt x="530540" y="138562"/>
                </a:lnTo>
                <a:lnTo>
                  <a:pt x="530135" y="103958"/>
                </a:lnTo>
                <a:lnTo>
                  <a:pt x="529468" y="69349"/>
                </a:lnTo>
                <a:lnTo>
                  <a:pt x="528529" y="34706"/>
                </a:lnTo>
                <a:lnTo>
                  <a:pt x="527303" y="0"/>
                </a:lnTo>
              </a:path>
            </a:pathLst>
          </a:custGeom>
          <a:ln w="18935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502146" y="4383023"/>
            <a:ext cx="100584" cy="103632"/>
          </a:xfrm>
          <a:custGeom>
            <a:avLst/>
            <a:gdLst/>
            <a:ahLst/>
            <a:cxnLst/>
            <a:rect l="l" t="t" r="r" b="b"/>
            <a:pathLst>
              <a:path w="100583" h="103632">
                <a:moveTo>
                  <a:pt x="45720" y="0"/>
                </a:moveTo>
                <a:lnTo>
                  <a:pt x="0" y="103632"/>
                </a:lnTo>
                <a:lnTo>
                  <a:pt x="3854" y="101521"/>
                </a:lnTo>
                <a:lnTo>
                  <a:pt x="15307" y="96392"/>
                </a:lnTo>
                <a:lnTo>
                  <a:pt x="27225" y="92640"/>
                </a:lnTo>
                <a:lnTo>
                  <a:pt x="39467" y="90266"/>
                </a:lnTo>
                <a:lnTo>
                  <a:pt x="51891" y="89269"/>
                </a:lnTo>
                <a:lnTo>
                  <a:pt x="64357" y="89651"/>
                </a:lnTo>
                <a:lnTo>
                  <a:pt x="76721" y="91409"/>
                </a:lnTo>
                <a:lnTo>
                  <a:pt x="88844" y="94546"/>
                </a:lnTo>
                <a:lnTo>
                  <a:pt x="100584" y="9906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930226" y="5064252"/>
            <a:ext cx="934637" cy="1142735"/>
          </a:xfrm>
          <a:custGeom>
            <a:avLst/>
            <a:gdLst/>
            <a:ahLst/>
            <a:cxnLst/>
            <a:rect l="l" t="t" r="r" b="b"/>
            <a:pathLst>
              <a:path w="934637" h="1142735">
                <a:moveTo>
                  <a:pt x="62147" y="0"/>
                </a:moveTo>
                <a:lnTo>
                  <a:pt x="44114" y="53099"/>
                </a:lnTo>
                <a:lnTo>
                  <a:pt x="29275" y="105603"/>
                </a:lnTo>
                <a:lnTo>
                  <a:pt x="17545" y="157451"/>
                </a:lnTo>
                <a:lnTo>
                  <a:pt x="8838" y="208586"/>
                </a:lnTo>
                <a:lnTo>
                  <a:pt x="3068" y="258949"/>
                </a:lnTo>
                <a:lnTo>
                  <a:pt x="151" y="308479"/>
                </a:lnTo>
                <a:lnTo>
                  <a:pt x="0" y="357119"/>
                </a:lnTo>
                <a:lnTo>
                  <a:pt x="2528" y="404810"/>
                </a:lnTo>
                <a:lnTo>
                  <a:pt x="7652" y="451493"/>
                </a:lnTo>
                <a:lnTo>
                  <a:pt x="15284" y="497109"/>
                </a:lnTo>
                <a:lnTo>
                  <a:pt x="25340" y="541599"/>
                </a:lnTo>
                <a:lnTo>
                  <a:pt x="37733" y="584905"/>
                </a:lnTo>
                <a:lnTo>
                  <a:pt x="52377" y="626966"/>
                </a:lnTo>
                <a:lnTo>
                  <a:pt x="69188" y="667726"/>
                </a:lnTo>
                <a:lnTo>
                  <a:pt x="88079" y="707124"/>
                </a:lnTo>
                <a:lnTo>
                  <a:pt x="108965" y="745101"/>
                </a:lnTo>
                <a:lnTo>
                  <a:pt x="131759" y="781600"/>
                </a:lnTo>
                <a:lnTo>
                  <a:pt x="156376" y="816561"/>
                </a:lnTo>
                <a:lnTo>
                  <a:pt x="182731" y="849925"/>
                </a:lnTo>
                <a:lnTo>
                  <a:pt x="210737" y="881634"/>
                </a:lnTo>
                <a:lnTo>
                  <a:pt x="263637" y="933164"/>
                </a:lnTo>
                <a:lnTo>
                  <a:pt x="321209" y="979322"/>
                </a:lnTo>
                <a:lnTo>
                  <a:pt x="383326" y="1019994"/>
                </a:lnTo>
                <a:lnTo>
                  <a:pt x="449859" y="1055065"/>
                </a:lnTo>
                <a:lnTo>
                  <a:pt x="484742" y="1070464"/>
                </a:lnTo>
                <a:lnTo>
                  <a:pt x="520681" y="1084421"/>
                </a:lnTo>
                <a:lnTo>
                  <a:pt x="557660" y="1096920"/>
                </a:lnTo>
                <a:lnTo>
                  <a:pt x="595663" y="1107948"/>
                </a:lnTo>
                <a:lnTo>
                  <a:pt x="634674" y="1117489"/>
                </a:lnTo>
                <a:lnTo>
                  <a:pt x="674678" y="1125531"/>
                </a:lnTo>
                <a:lnTo>
                  <a:pt x="715658" y="1132058"/>
                </a:lnTo>
                <a:lnTo>
                  <a:pt x="757597" y="1137056"/>
                </a:lnTo>
                <a:lnTo>
                  <a:pt x="800481" y="1140511"/>
                </a:lnTo>
                <a:lnTo>
                  <a:pt x="844293" y="1142409"/>
                </a:lnTo>
                <a:lnTo>
                  <a:pt x="889017" y="1142735"/>
                </a:lnTo>
                <a:lnTo>
                  <a:pt x="934637" y="1141476"/>
                </a:lnTo>
              </a:path>
            </a:pathLst>
          </a:custGeom>
          <a:ln w="1891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836670" y="6156960"/>
            <a:ext cx="105155" cy="101346"/>
          </a:xfrm>
          <a:custGeom>
            <a:avLst/>
            <a:gdLst/>
            <a:ahLst/>
            <a:cxnLst/>
            <a:rect l="l" t="t" r="r" b="b"/>
            <a:pathLst>
              <a:path w="105155" h="101346">
                <a:moveTo>
                  <a:pt x="105155" y="43434"/>
                </a:moveTo>
                <a:lnTo>
                  <a:pt x="0" y="0"/>
                </a:lnTo>
                <a:lnTo>
                  <a:pt x="2757" y="4867"/>
                </a:lnTo>
                <a:lnTo>
                  <a:pt x="8036" y="16239"/>
                </a:lnTo>
                <a:lnTo>
                  <a:pt x="12012" y="28065"/>
                </a:lnTo>
                <a:lnTo>
                  <a:pt x="14667" y="40217"/>
                </a:lnTo>
                <a:lnTo>
                  <a:pt x="15988" y="52566"/>
                </a:lnTo>
                <a:lnTo>
                  <a:pt x="15959" y="64982"/>
                </a:lnTo>
                <a:lnTo>
                  <a:pt x="14565" y="77337"/>
                </a:lnTo>
                <a:lnTo>
                  <a:pt x="11790" y="89501"/>
                </a:lnTo>
                <a:lnTo>
                  <a:pt x="7619" y="101346"/>
                </a:lnTo>
                <a:lnTo>
                  <a:pt x="105155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094230" y="870487"/>
            <a:ext cx="244044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Balanced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81100" y="870487"/>
            <a:ext cx="188066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21597" y="870487"/>
            <a:ext cx="1625099" cy="12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298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  <a:p>
            <a:pPr marL="12700" marR="83781">
              <a:lnSpc>
                <a:spcPct val="95825"/>
              </a:lnSpc>
              <a:spcBef>
                <a:spcPts val="2274"/>
              </a:spcBef>
            </a:pPr>
            <a:r>
              <a:rPr dirty="0" smtClean="0" sz="2400" spc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36009" y="1798478"/>
            <a:ext cx="39672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Trinode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restructuring: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9867" y="1798478"/>
            <a:ext cx="10859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rotation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6730" y="2659574"/>
            <a:ext cx="120487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00198" y="2659581"/>
            <a:ext cx="107796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z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39277" y="2659574"/>
            <a:ext cx="127437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23508" y="2659581"/>
            <a:ext cx="113537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19041" y="2943807"/>
            <a:ext cx="1005644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-29">
                <a:latin typeface="Calibri"/>
                <a:cs typeface="Calibri"/>
              </a:rPr>
              <a:t>d</a:t>
            </a:r>
            <a:r>
              <a:rPr dirty="0" smtClean="0" baseline="2275" sz="1800" spc="44">
                <a:latin typeface="Calibri"/>
                <a:cs typeface="Calibri"/>
              </a:rPr>
              <a:t>o</a:t>
            </a:r>
            <a:r>
              <a:rPr dirty="0" smtClean="0" baseline="2275" sz="1800" spc="-29">
                <a:latin typeface="Calibri"/>
                <a:cs typeface="Calibri"/>
              </a:rPr>
              <a:t>u</a:t>
            </a:r>
            <a:r>
              <a:rPr dirty="0" smtClean="0" baseline="2275" sz="1800" spc="39">
                <a:latin typeface="Calibri"/>
                <a:cs typeface="Calibri"/>
              </a:rPr>
              <a:t>b</a:t>
            </a:r>
            <a:r>
              <a:rPr dirty="0" smtClean="0" baseline="2275" sz="1800" spc="-44">
                <a:latin typeface="Calibri"/>
                <a:cs typeface="Calibri"/>
              </a:rPr>
              <a:t>l</a:t>
            </a:r>
            <a:r>
              <a:rPr dirty="0" smtClean="0" baseline="2275" sz="1800" spc="0">
                <a:latin typeface="Calibri"/>
                <a:cs typeface="Calibri"/>
              </a:rPr>
              <a:t>e</a:t>
            </a:r>
            <a:r>
              <a:rPr dirty="0" smtClean="0" baseline="2275" sz="1800" spc="-8">
                <a:latin typeface="Calibri"/>
                <a:cs typeface="Calibri"/>
              </a:rPr>
              <a:t> </a:t>
            </a:r>
            <a:r>
              <a:rPr dirty="0" smtClean="0" baseline="2275" sz="1800" spc="-44">
                <a:latin typeface="Calibri"/>
                <a:cs typeface="Calibri"/>
              </a:rPr>
              <a:t>r</a:t>
            </a:r>
            <a:r>
              <a:rPr dirty="0" smtClean="0" baseline="2275" sz="1800" spc="44">
                <a:latin typeface="Calibri"/>
                <a:cs typeface="Calibri"/>
              </a:rPr>
              <a:t>o</a:t>
            </a:r>
            <a:r>
              <a:rPr dirty="0" smtClean="0" baseline="2275" sz="1800" spc="-25">
                <a:latin typeface="Calibri"/>
                <a:cs typeface="Calibri"/>
              </a:rPr>
              <a:t>t</a:t>
            </a:r>
            <a:r>
              <a:rPr dirty="0" smtClean="0" baseline="2275" sz="1800" spc="25">
                <a:latin typeface="Calibri"/>
                <a:cs typeface="Calibri"/>
              </a:rPr>
              <a:t>a</a:t>
            </a:r>
            <a:r>
              <a:rPr dirty="0" smtClean="0" baseline="2275" sz="1800" spc="-25">
                <a:latin typeface="Calibri"/>
                <a:cs typeface="Calibri"/>
              </a:rPr>
              <a:t>t</a:t>
            </a:r>
            <a:r>
              <a:rPr dirty="0" smtClean="0" baseline="2275" sz="1800" spc="19">
                <a:latin typeface="Calibri"/>
                <a:cs typeface="Calibri"/>
              </a:rPr>
              <a:t>i</a:t>
            </a:r>
            <a:r>
              <a:rPr dirty="0" smtClean="0" baseline="2275" sz="1800" spc="-25">
                <a:latin typeface="Calibri"/>
                <a:cs typeface="Calibri"/>
              </a:rPr>
              <a:t>o</a:t>
            </a:r>
            <a:r>
              <a:rPr dirty="0" smtClean="0" baseline="2275" sz="1800" spc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87466" y="3227268"/>
            <a:ext cx="112026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2554" y="3227271"/>
            <a:ext cx="116559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70082" y="3227268"/>
            <a:ext cx="120487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59628" y="3227271"/>
            <a:ext cx="107796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z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75374" y="3227271"/>
            <a:ext cx="116559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4192" y="3232599"/>
            <a:ext cx="112026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192" y="3373537"/>
            <a:ext cx="168158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6462" y="3795720"/>
            <a:ext cx="127437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0688" y="3795723"/>
            <a:ext cx="113537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0600" y="3941989"/>
            <a:ext cx="169680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14">
                <a:latin typeface="Calibri"/>
                <a:cs typeface="Calibri"/>
              </a:rPr>
              <a:t>T4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3398" y="3941989"/>
            <a:ext cx="169680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14">
                <a:latin typeface="Calibri"/>
                <a:cs typeface="Calibri"/>
              </a:rPr>
              <a:t>T1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0326" y="3941989"/>
            <a:ext cx="169680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14">
                <a:latin typeface="Calibri"/>
                <a:cs typeface="Calibri"/>
              </a:rPr>
              <a:t>T2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3716" y="3941989"/>
            <a:ext cx="168158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9882" y="3941989"/>
            <a:ext cx="169680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14">
                <a:latin typeface="Calibri"/>
                <a:cs typeface="Calibri"/>
              </a:rPr>
              <a:t>T4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3968" y="4509679"/>
            <a:ext cx="169680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14">
                <a:latin typeface="Calibri"/>
                <a:cs typeface="Calibri"/>
              </a:rPr>
              <a:t>T2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7210" y="4509679"/>
            <a:ext cx="169680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14">
                <a:latin typeface="Calibri"/>
                <a:cs typeface="Calibri"/>
              </a:rPr>
              <a:t>T3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6534" y="4931865"/>
            <a:ext cx="107796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z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414" y="5499555"/>
            <a:ext cx="113537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7528" y="5645821"/>
            <a:ext cx="168158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8668" y="6067245"/>
            <a:ext cx="116559" cy="17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baseline="2275" sz="1800" spc="0"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3694" y="6213511"/>
            <a:ext cx="169680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14">
                <a:latin typeface="Calibri"/>
                <a:cs typeface="Calibri"/>
              </a:rPr>
              <a:t>T2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0622" y="6781963"/>
            <a:ext cx="168158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10326" y="6781963"/>
            <a:ext cx="169680" cy="148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dirty="0" smtClean="0" baseline="2874" sz="1425" spc="14">
                <a:latin typeface="Calibri"/>
                <a:cs typeface="Calibri"/>
              </a:rPr>
              <a:t>T4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2906268" y="2529078"/>
            <a:ext cx="333756" cy="334518"/>
          </a:xfrm>
          <a:custGeom>
            <a:avLst/>
            <a:gdLst/>
            <a:ahLst/>
            <a:cxnLst/>
            <a:rect l="l" t="t" r="r" b="b"/>
            <a:pathLst>
              <a:path w="333756" h="334518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01" y="639"/>
                </a:lnTo>
                <a:lnTo>
                  <a:pt x="195967" y="2523"/>
                </a:lnTo>
                <a:lnTo>
                  <a:pt x="209922" y="5598"/>
                </a:lnTo>
                <a:lnTo>
                  <a:pt x="223412" y="9810"/>
                </a:lnTo>
                <a:lnTo>
                  <a:pt x="236383" y="15105"/>
                </a:lnTo>
                <a:lnTo>
                  <a:pt x="248783" y="21431"/>
                </a:lnTo>
                <a:lnTo>
                  <a:pt x="260558" y="28734"/>
                </a:lnTo>
                <a:lnTo>
                  <a:pt x="271654" y="36960"/>
                </a:lnTo>
                <a:lnTo>
                  <a:pt x="282018" y="46056"/>
                </a:lnTo>
                <a:lnTo>
                  <a:pt x="291596" y="55969"/>
                </a:lnTo>
                <a:lnTo>
                  <a:pt x="300336" y="66645"/>
                </a:lnTo>
                <a:lnTo>
                  <a:pt x="308184" y="78031"/>
                </a:lnTo>
                <a:lnTo>
                  <a:pt x="315085" y="90073"/>
                </a:lnTo>
                <a:lnTo>
                  <a:pt x="320988" y="102718"/>
                </a:lnTo>
                <a:lnTo>
                  <a:pt x="325838" y="115912"/>
                </a:lnTo>
                <a:lnTo>
                  <a:pt x="329581" y="129602"/>
                </a:lnTo>
                <a:lnTo>
                  <a:pt x="332166" y="143735"/>
                </a:lnTo>
                <a:lnTo>
                  <a:pt x="333537" y="158256"/>
                </a:lnTo>
                <a:lnTo>
                  <a:pt x="333756" y="166877"/>
                </a:lnTo>
                <a:lnTo>
                  <a:pt x="333119" y="181684"/>
                </a:lnTo>
                <a:lnTo>
                  <a:pt x="331243" y="196123"/>
                </a:lnTo>
                <a:lnTo>
                  <a:pt x="328182" y="210140"/>
                </a:lnTo>
                <a:lnTo>
                  <a:pt x="323989" y="223684"/>
                </a:lnTo>
                <a:lnTo>
                  <a:pt x="318716" y="236702"/>
                </a:lnTo>
                <a:lnTo>
                  <a:pt x="312417" y="249142"/>
                </a:lnTo>
                <a:lnTo>
                  <a:pt x="305145" y="260952"/>
                </a:lnTo>
                <a:lnTo>
                  <a:pt x="296953" y="272078"/>
                </a:lnTo>
                <a:lnTo>
                  <a:pt x="287894" y="282470"/>
                </a:lnTo>
                <a:lnTo>
                  <a:pt x="278021" y="292073"/>
                </a:lnTo>
                <a:lnTo>
                  <a:pt x="267387" y="300837"/>
                </a:lnTo>
                <a:lnTo>
                  <a:pt x="256045" y="308709"/>
                </a:lnTo>
                <a:lnTo>
                  <a:pt x="244048" y="315636"/>
                </a:lnTo>
                <a:lnTo>
                  <a:pt x="231450" y="321566"/>
                </a:lnTo>
                <a:lnTo>
                  <a:pt x="218303" y="326446"/>
                </a:lnTo>
                <a:lnTo>
                  <a:pt x="204661" y="330225"/>
                </a:lnTo>
                <a:lnTo>
                  <a:pt x="190576" y="332849"/>
                </a:lnTo>
                <a:lnTo>
                  <a:pt x="176102" y="334267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461260" y="3086862"/>
            <a:ext cx="333756" cy="334518"/>
          </a:xfrm>
          <a:custGeom>
            <a:avLst/>
            <a:gdLst/>
            <a:ahLst/>
            <a:cxnLst/>
            <a:rect l="l" t="t" r="r" b="b"/>
            <a:pathLst>
              <a:path w="333756" h="334517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01" y="639"/>
                </a:lnTo>
                <a:lnTo>
                  <a:pt x="195967" y="2523"/>
                </a:lnTo>
                <a:lnTo>
                  <a:pt x="209922" y="5598"/>
                </a:lnTo>
                <a:lnTo>
                  <a:pt x="223412" y="9810"/>
                </a:lnTo>
                <a:lnTo>
                  <a:pt x="236383" y="15105"/>
                </a:lnTo>
                <a:lnTo>
                  <a:pt x="248783" y="21431"/>
                </a:lnTo>
                <a:lnTo>
                  <a:pt x="260558" y="28734"/>
                </a:lnTo>
                <a:lnTo>
                  <a:pt x="271654" y="36960"/>
                </a:lnTo>
                <a:lnTo>
                  <a:pt x="282018" y="46056"/>
                </a:lnTo>
                <a:lnTo>
                  <a:pt x="291596" y="55969"/>
                </a:lnTo>
                <a:lnTo>
                  <a:pt x="300336" y="66645"/>
                </a:lnTo>
                <a:lnTo>
                  <a:pt x="308184" y="78031"/>
                </a:lnTo>
                <a:lnTo>
                  <a:pt x="315085" y="90073"/>
                </a:lnTo>
                <a:lnTo>
                  <a:pt x="320988" y="102718"/>
                </a:lnTo>
                <a:lnTo>
                  <a:pt x="325838" y="115912"/>
                </a:lnTo>
                <a:lnTo>
                  <a:pt x="329581" y="129602"/>
                </a:lnTo>
                <a:lnTo>
                  <a:pt x="332166" y="143735"/>
                </a:lnTo>
                <a:lnTo>
                  <a:pt x="333537" y="158256"/>
                </a:lnTo>
                <a:lnTo>
                  <a:pt x="333756" y="166877"/>
                </a:lnTo>
                <a:lnTo>
                  <a:pt x="333119" y="181684"/>
                </a:lnTo>
                <a:lnTo>
                  <a:pt x="331243" y="196123"/>
                </a:lnTo>
                <a:lnTo>
                  <a:pt x="328182" y="210140"/>
                </a:lnTo>
                <a:lnTo>
                  <a:pt x="323989" y="223684"/>
                </a:lnTo>
                <a:lnTo>
                  <a:pt x="318716" y="236702"/>
                </a:lnTo>
                <a:lnTo>
                  <a:pt x="312417" y="249142"/>
                </a:lnTo>
                <a:lnTo>
                  <a:pt x="305145" y="260952"/>
                </a:lnTo>
                <a:lnTo>
                  <a:pt x="296953" y="272078"/>
                </a:lnTo>
                <a:lnTo>
                  <a:pt x="287894" y="282470"/>
                </a:lnTo>
                <a:lnTo>
                  <a:pt x="278021" y="292073"/>
                </a:lnTo>
                <a:lnTo>
                  <a:pt x="267387" y="300837"/>
                </a:lnTo>
                <a:lnTo>
                  <a:pt x="256045" y="308709"/>
                </a:lnTo>
                <a:lnTo>
                  <a:pt x="244048" y="315636"/>
                </a:lnTo>
                <a:lnTo>
                  <a:pt x="231450" y="321566"/>
                </a:lnTo>
                <a:lnTo>
                  <a:pt x="218303" y="326446"/>
                </a:lnTo>
                <a:lnTo>
                  <a:pt x="204661" y="330225"/>
                </a:lnTo>
                <a:lnTo>
                  <a:pt x="190576" y="332849"/>
                </a:lnTo>
                <a:lnTo>
                  <a:pt x="176102" y="334267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628138" y="2814828"/>
            <a:ext cx="326898" cy="272034"/>
          </a:xfrm>
          <a:custGeom>
            <a:avLst/>
            <a:gdLst/>
            <a:ahLst/>
            <a:cxnLst/>
            <a:rect l="l" t="t" r="r" b="b"/>
            <a:pathLst>
              <a:path w="326898" h="272034">
                <a:moveTo>
                  <a:pt x="326898" y="0"/>
                </a:moveTo>
                <a:lnTo>
                  <a:pt x="0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295650" y="3086862"/>
            <a:ext cx="333756" cy="445770"/>
          </a:xfrm>
          <a:custGeom>
            <a:avLst/>
            <a:gdLst/>
            <a:ahLst/>
            <a:cxnLst/>
            <a:rect l="l" t="t" r="r" b="b"/>
            <a:pathLst>
              <a:path w="333755" h="445770">
                <a:moveTo>
                  <a:pt x="333755" y="445770"/>
                </a:moveTo>
                <a:lnTo>
                  <a:pt x="166877" y="0"/>
                </a:lnTo>
                <a:lnTo>
                  <a:pt x="0" y="445770"/>
                </a:lnTo>
                <a:lnTo>
                  <a:pt x="333755" y="445770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191256" y="2814828"/>
            <a:ext cx="271272" cy="272034"/>
          </a:xfrm>
          <a:custGeom>
            <a:avLst/>
            <a:gdLst/>
            <a:ahLst/>
            <a:cxnLst/>
            <a:rect l="l" t="t" r="r" b="b"/>
            <a:pathLst>
              <a:path w="271271" h="272034">
                <a:moveTo>
                  <a:pt x="0" y="0"/>
                </a:moveTo>
                <a:lnTo>
                  <a:pt x="271272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2071878" y="3644645"/>
            <a:ext cx="333756" cy="445770"/>
          </a:xfrm>
          <a:custGeom>
            <a:avLst/>
            <a:gdLst/>
            <a:ahLst/>
            <a:cxnLst/>
            <a:rect l="l" t="t" r="r" b="b"/>
            <a:pathLst>
              <a:path w="333756" h="445770">
                <a:moveTo>
                  <a:pt x="333756" y="445770"/>
                </a:moveTo>
                <a:lnTo>
                  <a:pt x="166877" y="0"/>
                </a:lnTo>
                <a:lnTo>
                  <a:pt x="0" y="445770"/>
                </a:lnTo>
                <a:lnTo>
                  <a:pt x="333756" y="445770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2238756" y="3372612"/>
            <a:ext cx="271272" cy="272034"/>
          </a:xfrm>
          <a:custGeom>
            <a:avLst/>
            <a:gdLst/>
            <a:ahLst/>
            <a:cxnLst/>
            <a:rect l="l" t="t" r="r" b="b"/>
            <a:pathLst>
              <a:path w="271272" h="272034">
                <a:moveTo>
                  <a:pt x="271271" y="0"/>
                </a:moveTo>
                <a:lnTo>
                  <a:pt x="0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906268" y="3644646"/>
            <a:ext cx="333756" cy="334518"/>
          </a:xfrm>
          <a:custGeom>
            <a:avLst/>
            <a:gdLst/>
            <a:ahLst/>
            <a:cxnLst/>
            <a:rect l="l" t="t" r="r" b="b"/>
            <a:pathLst>
              <a:path w="333756" h="334517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01" y="639"/>
                </a:lnTo>
                <a:lnTo>
                  <a:pt x="195967" y="2523"/>
                </a:lnTo>
                <a:lnTo>
                  <a:pt x="209922" y="5598"/>
                </a:lnTo>
                <a:lnTo>
                  <a:pt x="223412" y="9810"/>
                </a:lnTo>
                <a:lnTo>
                  <a:pt x="236383" y="15105"/>
                </a:lnTo>
                <a:lnTo>
                  <a:pt x="248783" y="21431"/>
                </a:lnTo>
                <a:lnTo>
                  <a:pt x="260558" y="28734"/>
                </a:lnTo>
                <a:lnTo>
                  <a:pt x="271654" y="36960"/>
                </a:lnTo>
                <a:lnTo>
                  <a:pt x="282018" y="46056"/>
                </a:lnTo>
                <a:lnTo>
                  <a:pt x="291596" y="55969"/>
                </a:lnTo>
                <a:lnTo>
                  <a:pt x="300336" y="66645"/>
                </a:lnTo>
                <a:lnTo>
                  <a:pt x="308184" y="78031"/>
                </a:lnTo>
                <a:lnTo>
                  <a:pt x="315085" y="90073"/>
                </a:lnTo>
                <a:lnTo>
                  <a:pt x="320988" y="102718"/>
                </a:lnTo>
                <a:lnTo>
                  <a:pt x="325838" y="115912"/>
                </a:lnTo>
                <a:lnTo>
                  <a:pt x="329581" y="129602"/>
                </a:lnTo>
                <a:lnTo>
                  <a:pt x="332166" y="143735"/>
                </a:lnTo>
                <a:lnTo>
                  <a:pt x="333537" y="158256"/>
                </a:lnTo>
                <a:lnTo>
                  <a:pt x="333756" y="166877"/>
                </a:lnTo>
                <a:lnTo>
                  <a:pt x="333119" y="181684"/>
                </a:lnTo>
                <a:lnTo>
                  <a:pt x="331243" y="196123"/>
                </a:lnTo>
                <a:lnTo>
                  <a:pt x="328182" y="210140"/>
                </a:lnTo>
                <a:lnTo>
                  <a:pt x="323989" y="223684"/>
                </a:lnTo>
                <a:lnTo>
                  <a:pt x="318716" y="236702"/>
                </a:lnTo>
                <a:lnTo>
                  <a:pt x="312417" y="249142"/>
                </a:lnTo>
                <a:lnTo>
                  <a:pt x="305145" y="260952"/>
                </a:lnTo>
                <a:lnTo>
                  <a:pt x="296953" y="272078"/>
                </a:lnTo>
                <a:lnTo>
                  <a:pt x="287894" y="282470"/>
                </a:lnTo>
                <a:lnTo>
                  <a:pt x="278021" y="292073"/>
                </a:lnTo>
                <a:lnTo>
                  <a:pt x="267387" y="300837"/>
                </a:lnTo>
                <a:lnTo>
                  <a:pt x="256045" y="308709"/>
                </a:lnTo>
                <a:lnTo>
                  <a:pt x="244048" y="315636"/>
                </a:lnTo>
                <a:lnTo>
                  <a:pt x="231450" y="321566"/>
                </a:lnTo>
                <a:lnTo>
                  <a:pt x="218303" y="326446"/>
                </a:lnTo>
                <a:lnTo>
                  <a:pt x="204661" y="330225"/>
                </a:lnTo>
                <a:lnTo>
                  <a:pt x="190576" y="332849"/>
                </a:lnTo>
                <a:lnTo>
                  <a:pt x="176102" y="334267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628138" y="4202430"/>
            <a:ext cx="333756" cy="445770"/>
          </a:xfrm>
          <a:custGeom>
            <a:avLst/>
            <a:gdLst/>
            <a:ahLst/>
            <a:cxnLst/>
            <a:rect l="l" t="t" r="r" b="b"/>
            <a:pathLst>
              <a:path w="333756" h="445770">
                <a:moveTo>
                  <a:pt x="333756" y="445770"/>
                </a:moveTo>
                <a:lnTo>
                  <a:pt x="166877" y="0"/>
                </a:lnTo>
                <a:lnTo>
                  <a:pt x="0" y="445770"/>
                </a:lnTo>
                <a:lnTo>
                  <a:pt x="333756" y="445770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2795016" y="3930396"/>
            <a:ext cx="160019" cy="272034"/>
          </a:xfrm>
          <a:custGeom>
            <a:avLst/>
            <a:gdLst/>
            <a:ahLst/>
            <a:cxnLst/>
            <a:rect l="l" t="t" r="r" b="b"/>
            <a:pathLst>
              <a:path w="160019" h="272034">
                <a:moveTo>
                  <a:pt x="160019" y="0"/>
                </a:moveTo>
                <a:lnTo>
                  <a:pt x="0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184397" y="4202430"/>
            <a:ext cx="333756" cy="445770"/>
          </a:xfrm>
          <a:custGeom>
            <a:avLst/>
            <a:gdLst/>
            <a:ahLst/>
            <a:cxnLst/>
            <a:rect l="l" t="t" r="r" b="b"/>
            <a:pathLst>
              <a:path w="333756" h="445770">
                <a:moveTo>
                  <a:pt x="333756" y="445770"/>
                </a:moveTo>
                <a:lnTo>
                  <a:pt x="166877" y="0"/>
                </a:lnTo>
                <a:lnTo>
                  <a:pt x="0" y="445770"/>
                </a:lnTo>
                <a:lnTo>
                  <a:pt x="333756" y="445770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3191256" y="3930396"/>
            <a:ext cx="160020" cy="272034"/>
          </a:xfrm>
          <a:custGeom>
            <a:avLst/>
            <a:gdLst/>
            <a:ahLst/>
            <a:cxnLst/>
            <a:rect l="l" t="t" r="r" b="b"/>
            <a:pathLst>
              <a:path w="160020" h="272034">
                <a:moveTo>
                  <a:pt x="0" y="0"/>
                </a:moveTo>
                <a:lnTo>
                  <a:pt x="160020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746248" y="3372612"/>
            <a:ext cx="326898" cy="272034"/>
          </a:xfrm>
          <a:custGeom>
            <a:avLst/>
            <a:gdLst/>
            <a:ahLst/>
            <a:cxnLst/>
            <a:rect l="l" t="t" r="r" b="b"/>
            <a:pathLst>
              <a:path w="326898" h="272034">
                <a:moveTo>
                  <a:pt x="0" y="0"/>
                </a:moveTo>
                <a:lnTo>
                  <a:pt x="326898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243828" y="2529078"/>
            <a:ext cx="333756" cy="334518"/>
          </a:xfrm>
          <a:custGeom>
            <a:avLst/>
            <a:gdLst/>
            <a:ahLst/>
            <a:cxnLst/>
            <a:rect l="l" t="t" r="r" b="b"/>
            <a:pathLst>
              <a:path w="333755" h="334518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01" y="639"/>
                </a:lnTo>
                <a:lnTo>
                  <a:pt x="195967" y="2523"/>
                </a:lnTo>
                <a:lnTo>
                  <a:pt x="209922" y="5598"/>
                </a:lnTo>
                <a:lnTo>
                  <a:pt x="223412" y="9810"/>
                </a:lnTo>
                <a:lnTo>
                  <a:pt x="236383" y="15105"/>
                </a:lnTo>
                <a:lnTo>
                  <a:pt x="248783" y="21431"/>
                </a:lnTo>
                <a:lnTo>
                  <a:pt x="260558" y="28734"/>
                </a:lnTo>
                <a:lnTo>
                  <a:pt x="271654" y="36960"/>
                </a:lnTo>
                <a:lnTo>
                  <a:pt x="282018" y="46056"/>
                </a:lnTo>
                <a:lnTo>
                  <a:pt x="291596" y="55969"/>
                </a:lnTo>
                <a:lnTo>
                  <a:pt x="300336" y="66645"/>
                </a:lnTo>
                <a:lnTo>
                  <a:pt x="308184" y="78031"/>
                </a:lnTo>
                <a:lnTo>
                  <a:pt x="315085" y="90073"/>
                </a:lnTo>
                <a:lnTo>
                  <a:pt x="320988" y="102718"/>
                </a:lnTo>
                <a:lnTo>
                  <a:pt x="325838" y="115912"/>
                </a:lnTo>
                <a:lnTo>
                  <a:pt x="329581" y="129602"/>
                </a:lnTo>
                <a:lnTo>
                  <a:pt x="332166" y="143735"/>
                </a:lnTo>
                <a:lnTo>
                  <a:pt x="333537" y="158256"/>
                </a:lnTo>
                <a:lnTo>
                  <a:pt x="333756" y="166877"/>
                </a:lnTo>
                <a:lnTo>
                  <a:pt x="333119" y="181684"/>
                </a:lnTo>
                <a:lnTo>
                  <a:pt x="331243" y="196123"/>
                </a:lnTo>
                <a:lnTo>
                  <a:pt x="328182" y="210140"/>
                </a:lnTo>
                <a:lnTo>
                  <a:pt x="323989" y="223684"/>
                </a:lnTo>
                <a:lnTo>
                  <a:pt x="318716" y="236702"/>
                </a:lnTo>
                <a:lnTo>
                  <a:pt x="312417" y="249142"/>
                </a:lnTo>
                <a:lnTo>
                  <a:pt x="305145" y="260952"/>
                </a:lnTo>
                <a:lnTo>
                  <a:pt x="296953" y="272078"/>
                </a:lnTo>
                <a:lnTo>
                  <a:pt x="287894" y="282470"/>
                </a:lnTo>
                <a:lnTo>
                  <a:pt x="278021" y="292073"/>
                </a:lnTo>
                <a:lnTo>
                  <a:pt x="267387" y="300837"/>
                </a:lnTo>
                <a:lnTo>
                  <a:pt x="256045" y="308709"/>
                </a:lnTo>
                <a:lnTo>
                  <a:pt x="244048" y="315636"/>
                </a:lnTo>
                <a:lnTo>
                  <a:pt x="231450" y="321566"/>
                </a:lnTo>
                <a:lnTo>
                  <a:pt x="218303" y="326446"/>
                </a:lnTo>
                <a:lnTo>
                  <a:pt x="204661" y="330225"/>
                </a:lnTo>
                <a:lnTo>
                  <a:pt x="190576" y="332849"/>
                </a:lnTo>
                <a:lnTo>
                  <a:pt x="176102" y="334267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687568" y="3086862"/>
            <a:ext cx="333756" cy="334518"/>
          </a:xfrm>
          <a:custGeom>
            <a:avLst/>
            <a:gdLst/>
            <a:ahLst/>
            <a:cxnLst/>
            <a:rect l="l" t="t" r="r" b="b"/>
            <a:pathLst>
              <a:path w="333756" h="334517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01" y="639"/>
                </a:lnTo>
                <a:lnTo>
                  <a:pt x="195967" y="2523"/>
                </a:lnTo>
                <a:lnTo>
                  <a:pt x="209922" y="5598"/>
                </a:lnTo>
                <a:lnTo>
                  <a:pt x="223412" y="9810"/>
                </a:lnTo>
                <a:lnTo>
                  <a:pt x="236383" y="15105"/>
                </a:lnTo>
                <a:lnTo>
                  <a:pt x="248783" y="21431"/>
                </a:lnTo>
                <a:lnTo>
                  <a:pt x="260558" y="28734"/>
                </a:lnTo>
                <a:lnTo>
                  <a:pt x="271654" y="36960"/>
                </a:lnTo>
                <a:lnTo>
                  <a:pt x="282018" y="46056"/>
                </a:lnTo>
                <a:lnTo>
                  <a:pt x="291596" y="55969"/>
                </a:lnTo>
                <a:lnTo>
                  <a:pt x="300336" y="66645"/>
                </a:lnTo>
                <a:lnTo>
                  <a:pt x="308184" y="78031"/>
                </a:lnTo>
                <a:lnTo>
                  <a:pt x="315085" y="90073"/>
                </a:lnTo>
                <a:lnTo>
                  <a:pt x="320988" y="102718"/>
                </a:lnTo>
                <a:lnTo>
                  <a:pt x="325838" y="115912"/>
                </a:lnTo>
                <a:lnTo>
                  <a:pt x="329581" y="129602"/>
                </a:lnTo>
                <a:lnTo>
                  <a:pt x="332166" y="143735"/>
                </a:lnTo>
                <a:lnTo>
                  <a:pt x="333537" y="158256"/>
                </a:lnTo>
                <a:lnTo>
                  <a:pt x="333756" y="166877"/>
                </a:lnTo>
                <a:lnTo>
                  <a:pt x="333119" y="181684"/>
                </a:lnTo>
                <a:lnTo>
                  <a:pt x="331243" y="196123"/>
                </a:lnTo>
                <a:lnTo>
                  <a:pt x="328182" y="210140"/>
                </a:lnTo>
                <a:lnTo>
                  <a:pt x="323989" y="223684"/>
                </a:lnTo>
                <a:lnTo>
                  <a:pt x="318716" y="236702"/>
                </a:lnTo>
                <a:lnTo>
                  <a:pt x="312417" y="249142"/>
                </a:lnTo>
                <a:lnTo>
                  <a:pt x="305145" y="260952"/>
                </a:lnTo>
                <a:lnTo>
                  <a:pt x="296953" y="272078"/>
                </a:lnTo>
                <a:lnTo>
                  <a:pt x="287894" y="282470"/>
                </a:lnTo>
                <a:lnTo>
                  <a:pt x="278021" y="292073"/>
                </a:lnTo>
                <a:lnTo>
                  <a:pt x="267387" y="300837"/>
                </a:lnTo>
                <a:lnTo>
                  <a:pt x="256045" y="308709"/>
                </a:lnTo>
                <a:lnTo>
                  <a:pt x="244048" y="315636"/>
                </a:lnTo>
                <a:lnTo>
                  <a:pt x="231450" y="321566"/>
                </a:lnTo>
                <a:lnTo>
                  <a:pt x="218303" y="326446"/>
                </a:lnTo>
                <a:lnTo>
                  <a:pt x="204661" y="330225"/>
                </a:lnTo>
                <a:lnTo>
                  <a:pt x="190576" y="332849"/>
                </a:lnTo>
                <a:lnTo>
                  <a:pt x="176102" y="334267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972556" y="2814828"/>
            <a:ext cx="320040" cy="320802"/>
          </a:xfrm>
          <a:custGeom>
            <a:avLst/>
            <a:gdLst/>
            <a:ahLst/>
            <a:cxnLst/>
            <a:rect l="l" t="t" r="r" b="b"/>
            <a:pathLst>
              <a:path w="320039" h="320801">
                <a:moveTo>
                  <a:pt x="320039" y="0"/>
                </a:moveTo>
                <a:lnTo>
                  <a:pt x="0" y="320802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409438" y="3644645"/>
            <a:ext cx="333756" cy="445770"/>
          </a:xfrm>
          <a:custGeom>
            <a:avLst/>
            <a:gdLst/>
            <a:ahLst/>
            <a:cxnLst/>
            <a:rect l="l" t="t" r="r" b="b"/>
            <a:pathLst>
              <a:path w="333755" h="445770">
                <a:moveTo>
                  <a:pt x="333755" y="445770"/>
                </a:moveTo>
                <a:lnTo>
                  <a:pt x="166877" y="0"/>
                </a:lnTo>
                <a:lnTo>
                  <a:pt x="0" y="445770"/>
                </a:lnTo>
                <a:lnTo>
                  <a:pt x="333755" y="445770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576316" y="3372612"/>
            <a:ext cx="160019" cy="272034"/>
          </a:xfrm>
          <a:custGeom>
            <a:avLst/>
            <a:gdLst/>
            <a:ahLst/>
            <a:cxnLst/>
            <a:rect l="l" t="t" r="r" b="b"/>
            <a:pathLst>
              <a:path w="160020" h="272034">
                <a:moveTo>
                  <a:pt x="160020" y="0"/>
                </a:moveTo>
                <a:lnTo>
                  <a:pt x="0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965698" y="3644645"/>
            <a:ext cx="333756" cy="445770"/>
          </a:xfrm>
          <a:custGeom>
            <a:avLst/>
            <a:gdLst/>
            <a:ahLst/>
            <a:cxnLst/>
            <a:rect l="l" t="t" r="r" b="b"/>
            <a:pathLst>
              <a:path w="333755" h="445770">
                <a:moveTo>
                  <a:pt x="333755" y="445770"/>
                </a:moveTo>
                <a:lnTo>
                  <a:pt x="166877" y="0"/>
                </a:lnTo>
                <a:lnTo>
                  <a:pt x="0" y="445770"/>
                </a:lnTo>
                <a:lnTo>
                  <a:pt x="333755" y="445770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972556" y="3372612"/>
            <a:ext cx="160020" cy="272034"/>
          </a:xfrm>
          <a:custGeom>
            <a:avLst/>
            <a:gdLst/>
            <a:ahLst/>
            <a:cxnLst/>
            <a:rect l="l" t="t" r="r" b="b"/>
            <a:pathLst>
              <a:path w="160020" h="272034">
                <a:moveTo>
                  <a:pt x="0" y="0"/>
                </a:moveTo>
                <a:lnTo>
                  <a:pt x="160020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528816" y="2814828"/>
            <a:ext cx="326898" cy="272034"/>
          </a:xfrm>
          <a:custGeom>
            <a:avLst/>
            <a:gdLst/>
            <a:ahLst/>
            <a:cxnLst/>
            <a:rect l="l" t="t" r="r" b="b"/>
            <a:pathLst>
              <a:path w="326898" h="272034">
                <a:moveTo>
                  <a:pt x="0" y="0"/>
                </a:moveTo>
                <a:lnTo>
                  <a:pt x="326898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688835" y="3086861"/>
            <a:ext cx="333756" cy="334518"/>
          </a:xfrm>
          <a:custGeom>
            <a:avLst/>
            <a:gdLst/>
            <a:ahLst/>
            <a:cxnLst/>
            <a:rect l="l" t="t" r="r" b="b"/>
            <a:pathLst>
              <a:path w="333755" h="334517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01" y="639"/>
                </a:lnTo>
                <a:lnTo>
                  <a:pt x="195967" y="2523"/>
                </a:lnTo>
                <a:lnTo>
                  <a:pt x="209922" y="5598"/>
                </a:lnTo>
                <a:lnTo>
                  <a:pt x="223412" y="9810"/>
                </a:lnTo>
                <a:lnTo>
                  <a:pt x="236383" y="15105"/>
                </a:lnTo>
                <a:lnTo>
                  <a:pt x="248783" y="21431"/>
                </a:lnTo>
                <a:lnTo>
                  <a:pt x="260558" y="28734"/>
                </a:lnTo>
                <a:lnTo>
                  <a:pt x="271654" y="36960"/>
                </a:lnTo>
                <a:lnTo>
                  <a:pt x="282018" y="46056"/>
                </a:lnTo>
                <a:lnTo>
                  <a:pt x="291596" y="55969"/>
                </a:lnTo>
                <a:lnTo>
                  <a:pt x="300336" y="66645"/>
                </a:lnTo>
                <a:lnTo>
                  <a:pt x="308184" y="78031"/>
                </a:lnTo>
                <a:lnTo>
                  <a:pt x="315085" y="90073"/>
                </a:lnTo>
                <a:lnTo>
                  <a:pt x="320988" y="102718"/>
                </a:lnTo>
                <a:lnTo>
                  <a:pt x="325838" y="115912"/>
                </a:lnTo>
                <a:lnTo>
                  <a:pt x="329581" y="129602"/>
                </a:lnTo>
                <a:lnTo>
                  <a:pt x="332166" y="143735"/>
                </a:lnTo>
                <a:lnTo>
                  <a:pt x="333537" y="158256"/>
                </a:lnTo>
                <a:lnTo>
                  <a:pt x="333756" y="166877"/>
                </a:lnTo>
                <a:lnTo>
                  <a:pt x="333119" y="181684"/>
                </a:lnTo>
                <a:lnTo>
                  <a:pt x="331243" y="196123"/>
                </a:lnTo>
                <a:lnTo>
                  <a:pt x="328182" y="210140"/>
                </a:lnTo>
                <a:lnTo>
                  <a:pt x="323989" y="223684"/>
                </a:lnTo>
                <a:lnTo>
                  <a:pt x="318716" y="236702"/>
                </a:lnTo>
                <a:lnTo>
                  <a:pt x="312417" y="249142"/>
                </a:lnTo>
                <a:lnTo>
                  <a:pt x="305145" y="260952"/>
                </a:lnTo>
                <a:lnTo>
                  <a:pt x="296953" y="272078"/>
                </a:lnTo>
                <a:lnTo>
                  <a:pt x="287894" y="282470"/>
                </a:lnTo>
                <a:lnTo>
                  <a:pt x="278021" y="292073"/>
                </a:lnTo>
                <a:lnTo>
                  <a:pt x="267387" y="300837"/>
                </a:lnTo>
                <a:lnTo>
                  <a:pt x="256045" y="308709"/>
                </a:lnTo>
                <a:lnTo>
                  <a:pt x="244048" y="315636"/>
                </a:lnTo>
                <a:lnTo>
                  <a:pt x="231450" y="321566"/>
                </a:lnTo>
                <a:lnTo>
                  <a:pt x="218303" y="326446"/>
                </a:lnTo>
                <a:lnTo>
                  <a:pt x="204661" y="330225"/>
                </a:lnTo>
                <a:lnTo>
                  <a:pt x="190576" y="332849"/>
                </a:lnTo>
                <a:lnTo>
                  <a:pt x="176102" y="334267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410706" y="3644645"/>
            <a:ext cx="333756" cy="445770"/>
          </a:xfrm>
          <a:custGeom>
            <a:avLst/>
            <a:gdLst/>
            <a:ahLst/>
            <a:cxnLst/>
            <a:rect l="l" t="t" r="r" b="b"/>
            <a:pathLst>
              <a:path w="333755" h="445770">
                <a:moveTo>
                  <a:pt x="333755" y="445770"/>
                </a:moveTo>
                <a:lnTo>
                  <a:pt x="166877" y="0"/>
                </a:lnTo>
                <a:lnTo>
                  <a:pt x="0" y="445770"/>
                </a:lnTo>
                <a:lnTo>
                  <a:pt x="333755" y="445770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966966" y="3644645"/>
            <a:ext cx="333756" cy="445770"/>
          </a:xfrm>
          <a:custGeom>
            <a:avLst/>
            <a:gdLst/>
            <a:ahLst/>
            <a:cxnLst/>
            <a:rect l="l" t="t" r="r" b="b"/>
            <a:pathLst>
              <a:path w="333755" h="445770">
                <a:moveTo>
                  <a:pt x="333755" y="445770"/>
                </a:moveTo>
                <a:lnTo>
                  <a:pt x="166877" y="0"/>
                </a:lnTo>
                <a:lnTo>
                  <a:pt x="0" y="445770"/>
                </a:lnTo>
                <a:lnTo>
                  <a:pt x="333755" y="445770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577583" y="3372611"/>
            <a:ext cx="160019" cy="272034"/>
          </a:xfrm>
          <a:custGeom>
            <a:avLst/>
            <a:gdLst/>
            <a:ahLst/>
            <a:cxnLst/>
            <a:rect l="l" t="t" r="r" b="b"/>
            <a:pathLst>
              <a:path w="160020" h="272034">
                <a:moveTo>
                  <a:pt x="160020" y="0"/>
                </a:moveTo>
                <a:lnTo>
                  <a:pt x="0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973824" y="3372611"/>
            <a:ext cx="160020" cy="272034"/>
          </a:xfrm>
          <a:custGeom>
            <a:avLst/>
            <a:gdLst/>
            <a:ahLst/>
            <a:cxnLst/>
            <a:rect l="l" t="t" r="r" b="b"/>
            <a:pathLst>
              <a:path w="160020" h="272034">
                <a:moveTo>
                  <a:pt x="0" y="0"/>
                </a:moveTo>
                <a:lnTo>
                  <a:pt x="160020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130040" y="3142487"/>
            <a:ext cx="890016" cy="111252"/>
          </a:xfrm>
          <a:custGeom>
            <a:avLst/>
            <a:gdLst/>
            <a:ahLst/>
            <a:cxnLst/>
            <a:rect l="l" t="t" r="r" b="b"/>
            <a:pathLst>
              <a:path w="890015" h="111251">
                <a:moveTo>
                  <a:pt x="890015" y="55625"/>
                </a:moveTo>
                <a:lnTo>
                  <a:pt x="778763" y="111251"/>
                </a:lnTo>
                <a:lnTo>
                  <a:pt x="778763" y="83819"/>
                </a:lnTo>
                <a:lnTo>
                  <a:pt x="0" y="83820"/>
                </a:lnTo>
                <a:lnTo>
                  <a:pt x="0" y="28193"/>
                </a:lnTo>
                <a:lnTo>
                  <a:pt x="778763" y="28193"/>
                </a:lnTo>
                <a:lnTo>
                  <a:pt x="778763" y="0"/>
                </a:lnTo>
                <a:lnTo>
                  <a:pt x="890015" y="55625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686300" y="4760214"/>
            <a:ext cx="333756" cy="334518"/>
          </a:xfrm>
          <a:custGeom>
            <a:avLst/>
            <a:gdLst/>
            <a:ahLst/>
            <a:cxnLst/>
            <a:rect l="l" t="t" r="r" b="b"/>
            <a:pathLst>
              <a:path w="333755" h="334517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01" y="639"/>
                </a:lnTo>
                <a:lnTo>
                  <a:pt x="195967" y="2523"/>
                </a:lnTo>
                <a:lnTo>
                  <a:pt x="209922" y="5598"/>
                </a:lnTo>
                <a:lnTo>
                  <a:pt x="223412" y="9810"/>
                </a:lnTo>
                <a:lnTo>
                  <a:pt x="236383" y="15105"/>
                </a:lnTo>
                <a:lnTo>
                  <a:pt x="248783" y="21431"/>
                </a:lnTo>
                <a:lnTo>
                  <a:pt x="260558" y="28734"/>
                </a:lnTo>
                <a:lnTo>
                  <a:pt x="271654" y="36960"/>
                </a:lnTo>
                <a:lnTo>
                  <a:pt x="282018" y="46056"/>
                </a:lnTo>
                <a:lnTo>
                  <a:pt x="291596" y="55969"/>
                </a:lnTo>
                <a:lnTo>
                  <a:pt x="300336" y="66645"/>
                </a:lnTo>
                <a:lnTo>
                  <a:pt x="308184" y="78031"/>
                </a:lnTo>
                <a:lnTo>
                  <a:pt x="315085" y="90073"/>
                </a:lnTo>
                <a:lnTo>
                  <a:pt x="320988" y="102718"/>
                </a:lnTo>
                <a:lnTo>
                  <a:pt x="325838" y="115912"/>
                </a:lnTo>
                <a:lnTo>
                  <a:pt x="329581" y="129602"/>
                </a:lnTo>
                <a:lnTo>
                  <a:pt x="332166" y="143735"/>
                </a:lnTo>
                <a:lnTo>
                  <a:pt x="333537" y="158256"/>
                </a:lnTo>
                <a:lnTo>
                  <a:pt x="333756" y="166877"/>
                </a:lnTo>
                <a:lnTo>
                  <a:pt x="333119" y="181684"/>
                </a:lnTo>
                <a:lnTo>
                  <a:pt x="331243" y="196123"/>
                </a:lnTo>
                <a:lnTo>
                  <a:pt x="328182" y="210140"/>
                </a:lnTo>
                <a:lnTo>
                  <a:pt x="323989" y="223684"/>
                </a:lnTo>
                <a:lnTo>
                  <a:pt x="318716" y="236702"/>
                </a:lnTo>
                <a:lnTo>
                  <a:pt x="312417" y="249142"/>
                </a:lnTo>
                <a:lnTo>
                  <a:pt x="305145" y="260952"/>
                </a:lnTo>
                <a:lnTo>
                  <a:pt x="296953" y="272078"/>
                </a:lnTo>
                <a:lnTo>
                  <a:pt x="287894" y="282470"/>
                </a:lnTo>
                <a:lnTo>
                  <a:pt x="278021" y="292073"/>
                </a:lnTo>
                <a:lnTo>
                  <a:pt x="267387" y="300837"/>
                </a:lnTo>
                <a:lnTo>
                  <a:pt x="256045" y="308709"/>
                </a:lnTo>
                <a:lnTo>
                  <a:pt x="244048" y="315636"/>
                </a:lnTo>
                <a:lnTo>
                  <a:pt x="231450" y="321566"/>
                </a:lnTo>
                <a:lnTo>
                  <a:pt x="218303" y="326446"/>
                </a:lnTo>
                <a:lnTo>
                  <a:pt x="204661" y="330225"/>
                </a:lnTo>
                <a:lnTo>
                  <a:pt x="190576" y="332849"/>
                </a:lnTo>
                <a:lnTo>
                  <a:pt x="176102" y="334267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241292" y="5317998"/>
            <a:ext cx="333756" cy="334518"/>
          </a:xfrm>
          <a:custGeom>
            <a:avLst/>
            <a:gdLst/>
            <a:ahLst/>
            <a:cxnLst/>
            <a:rect l="l" t="t" r="r" b="b"/>
            <a:pathLst>
              <a:path w="333756" h="334517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01" y="639"/>
                </a:lnTo>
                <a:lnTo>
                  <a:pt x="195967" y="2523"/>
                </a:lnTo>
                <a:lnTo>
                  <a:pt x="209922" y="5598"/>
                </a:lnTo>
                <a:lnTo>
                  <a:pt x="223412" y="9810"/>
                </a:lnTo>
                <a:lnTo>
                  <a:pt x="236383" y="15105"/>
                </a:lnTo>
                <a:lnTo>
                  <a:pt x="248783" y="21431"/>
                </a:lnTo>
                <a:lnTo>
                  <a:pt x="260558" y="28734"/>
                </a:lnTo>
                <a:lnTo>
                  <a:pt x="271654" y="36960"/>
                </a:lnTo>
                <a:lnTo>
                  <a:pt x="282018" y="46056"/>
                </a:lnTo>
                <a:lnTo>
                  <a:pt x="291596" y="55969"/>
                </a:lnTo>
                <a:lnTo>
                  <a:pt x="300336" y="66645"/>
                </a:lnTo>
                <a:lnTo>
                  <a:pt x="308184" y="78031"/>
                </a:lnTo>
                <a:lnTo>
                  <a:pt x="315085" y="90073"/>
                </a:lnTo>
                <a:lnTo>
                  <a:pt x="320988" y="102718"/>
                </a:lnTo>
                <a:lnTo>
                  <a:pt x="325838" y="115912"/>
                </a:lnTo>
                <a:lnTo>
                  <a:pt x="329581" y="129602"/>
                </a:lnTo>
                <a:lnTo>
                  <a:pt x="332166" y="143735"/>
                </a:lnTo>
                <a:lnTo>
                  <a:pt x="333537" y="158256"/>
                </a:lnTo>
                <a:lnTo>
                  <a:pt x="333756" y="166877"/>
                </a:lnTo>
                <a:lnTo>
                  <a:pt x="333119" y="181684"/>
                </a:lnTo>
                <a:lnTo>
                  <a:pt x="331243" y="196123"/>
                </a:lnTo>
                <a:lnTo>
                  <a:pt x="328182" y="210140"/>
                </a:lnTo>
                <a:lnTo>
                  <a:pt x="323989" y="223684"/>
                </a:lnTo>
                <a:lnTo>
                  <a:pt x="318716" y="236702"/>
                </a:lnTo>
                <a:lnTo>
                  <a:pt x="312417" y="249142"/>
                </a:lnTo>
                <a:lnTo>
                  <a:pt x="305145" y="260952"/>
                </a:lnTo>
                <a:lnTo>
                  <a:pt x="296953" y="272078"/>
                </a:lnTo>
                <a:lnTo>
                  <a:pt x="287894" y="282470"/>
                </a:lnTo>
                <a:lnTo>
                  <a:pt x="278021" y="292073"/>
                </a:lnTo>
                <a:lnTo>
                  <a:pt x="267387" y="300837"/>
                </a:lnTo>
                <a:lnTo>
                  <a:pt x="256045" y="308709"/>
                </a:lnTo>
                <a:lnTo>
                  <a:pt x="244048" y="315636"/>
                </a:lnTo>
                <a:lnTo>
                  <a:pt x="231450" y="321566"/>
                </a:lnTo>
                <a:lnTo>
                  <a:pt x="218303" y="326446"/>
                </a:lnTo>
                <a:lnTo>
                  <a:pt x="204661" y="330225"/>
                </a:lnTo>
                <a:lnTo>
                  <a:pt x="190576" y="332849"/>
                </a:lnTo>
                <a:lnTo>
                  <a:pt x="176102" y="334267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526280" y="5045964"/>
            <a:ext cx="208788" cy="320802"/>
          </a:xfrm>
          <a:custGeom>
            <a:avLst/>
            <a:gdLst/>
            <a:ahLst/>
            <a:cxnLst/>
            <a:rect l="l" t="t" r="r" b="b"/>
            <a:pathLst>
              <a:path w="208787" h="320801">
                <a:moveTo>
                  <a:pt x="208787" y="0"/>
                </a:moveTo>
                <a:lnTo>
                  <a:pt x="0" y="320802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796284" y="5875782"/>
            <a:ext cx="333756" cy="334518"/>
          </a:xfrm>
          <a:custGeom>
            <a:avLst/>
            <a:gdLst/>
            <a:ahLst/>
            <a:cxnLst/>
            <a:rect l="l" t="t" r="r" b="b"/>
            <a:pathLst>
              <a:path w="333755" h="334517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01" y="639"/>
                </a:lnTo>
                <a:lnTo>
                  <a:pt x="195967" y="2523"/>
                </a:lnTo>
                <a:lnTo>
                  <a:pt x="209922" y="5598"/>
                </a:lnTo>
                <a:lnTo>
                  <a:pt x="223412" y="9810"/>
                </a:lnTo>
                <a:lnTo>
                  <a:pt x="236383" y="15105"/>
                </a:lnTo>
                <a:lnTo>
                  <a:pt x="248783" y="21431"/>
                </a:lnTo>
                <a:lnTo>
                  <a:pt x="260558" y="28734"/>
                </a:lnTo>
                <a:lnTo>
                  <a:pt x="271654" y="36960"/>
                </a:lnTo>
                <a:lnTo>
                  <a:pt x="282018" y="46056"/>
                </a:lnTo>
                <a:lnTo>
                  <a:pt x="291596" y="55969"/>
                </a:lnTo>
                <a:lnTo>
                  <a:pt x="300336" y="66645"/>
                </a:lnTo>
                <a:lnTo>
                  <a:pt x="308184" y="78031"/>
                </a:lnTo>
                <a:lnTo>
                  <a:pt x="315085" y="90073"/>
                </a:lnTo>
                <a:lnTo>
                  <a:pt x="320988" y="102718"/>
                </a:lnTo>
                <a:lnTo>
                  <a:pt x="325838" y="115912"/>
                </a:lnTo>
                <a:lnTo>
                  <a:pt x="329581" y="129602"/>
                </a:lnTo>
                <a:lnTo>
                  <a:pt x="332166" y="143735"/>
                </a:lnTo>
                <a:lnTo>
                  <a:pt x="333537" y="158256"/>
                </a:lnTo>
                <a:lnTo>
                  <a:pt x="333756" y="166877"/>
                </a:lnTo>
                <a:lnTo>
                  <a:pt x="333119" y="181684"/>
                </a:lnTo>
                <a:lnTo>
                  <a:pt x="331243" y="196123"/>
                </a:lnTo>
                <a:lnTo>
                  <a:pt x="328182" y="210140"/>
                </a:lnTo>
                <a:lnTo>
                  <a:pt x="323989" y="223684"/>
                </a:lnTo>
                <a:lnTo>
                  <a:pt x="318716" y="236702"/>
                </a:lnTo>
                <a:lnTo>
                  <a:pt x="312417" y="249142"/>
                </a:lnTo>
                <a:lnTo>
                  <a:pt x="305145" y="260952"/>
                </a:lnTo>
                <a:lnTo>
                  <a:pt x="296953" y="272078"/>
                </a:lnTo>
                <a:lnTo>
                  <a:pt x="287894" y="282470"/>
                </a:lnTo>
                <a:lnTo>
                  <a:pt x="278021" y="292073"/>
                </a:lnTo>
                <a:lnTo>
                  <a:pt x="267387" y="300837"/>
                </a:lnTo>
                <a:lnTo>
                  <a:pt x="256045" y="308709"/>
                </a:lnTo>
                <a:lnTo>
                  <a:pt x="244048" y="315636"/>
                </a:lnTo>
                <a:lnTo>
                  <a:pt x="231450" y="321566"/>
                </a:lnTo>
                <a:lnTo>
                  <a:pt x="218303" y="326446"/>
                </a:lnTo>
                <a:lnTo>
                  <a:pt x="204661" y="330225"/>
                </a:lnTo>
                <a:lnTo>
                  <a:pt x="190576" y="332849"/>
                </a:lnTo>
                <a:lnTo>
                  <a:pt x="176102" y="334267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462528" y="6433566"/>
            <a:ext cx="333756" cy="446531"/>
          </a:xfrm>
          <a:custGeom>
            <a:avLst/>
            <a:gdLst/>
            <a:ahLst/>
            <a:cxnLst/>
            <a:rect l="l" t="t" r="r" b="b"/>
            <a:pathLst>
              <a:path w="333755" h="446531">
                <a:moveTo>
                  <a:pt x="333755" y="446531"/>
                </a:moveTo>
                <a:lnTo>
                  <a:pt x="166877" y="0"/>
                </a:lnTo>
                <a:lnTo>
                  <a:pt x="0" y="446531"/>
                </a:lnTo>
                <a:lnTo>
                  <a:pt x="333755" y="446531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629406" y="6161532"/>
            <a:ext cx="215646" cy="272034"/>
          </a:xfrm>
          <a:custGeom>
            <a:avLst/>
            <a:gdLst/>
            <a:ahLst/>
            <a:cxnLst/>
            <a:rect l="l" t="t" r="r" b="b"/>
            <a:pathLst>
              <a:path w="215646" h="272034">
                <a:moveTo>
                  <a:pt x="215646" y="0"/>
                </a:moveTo>
                <a:lnTo>
                  <a:pt x="0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130040" y="6433566"/>
            <a:ext cx="333756" cy="446531"/>
          </a:xfrm>
          <a:custGeom>
            <a:avLst/>
            <a:gdLst/>
            <a:ahLst/>
            <a:cxnLst/>
            <a:rect l="l" t="t" r="r" b="b"/>
            <a:pathLst>
              <a:path w="333755" h="446531">
                <a:moveTo>
                  <a:pt x="333756" y="446531"/>
                </a:moveTo>
                <a:lnTo>
                  <a:pt x="166878" y="0"/>
                </a:lnTo>
                <a:lnTo>
                  <a:pt x="0" y="446531"/>
                </a:lnTo>
                <a:lnTo>
                  <a:pt x="333756" y="446531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081272" y="6161532"/>
            <a:ext cx="215646" cy="272034"/>
          </a:xfrm>
          <a:custGeom>
            <a:avLst/>
            <a:gdLst/>
            <a:ahLst/>
            <a:cxnLst/>
            <a:rect l="l" t="t" r="r" b="b"/>
            <a:pathLst>
              <a:path w="215646" h="272034">
                <a:moveTo>
                  <a:pt x="0" y="0"/>
                </a:moveTo>
                <a:lnTo>
                  <a:pt x="215646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081271" y="5603748"/>
            <a:ext cx="208788" cy="320802"/>
          </a:xfrm>
          <a:custGeom>
            <a:avLst/>
            <a:gdLst/>
            <a:ahLst/>
            <a:cxnLst/>
            <a:rect l="l" t="t" r="r" b="b"/>
            <a:pathLst>
              <a:path w="208787" h="320801">
                <a:moveTo>
                  <a:pt x="208787" y="0"/>
                </a:moveTo>
                <a:lnTo>
                  <a:pt x="0" y="320802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964430" y="5205983"/>
            <a:ext cx="333756" cy="446531"/>
          </a:xfrm>
          <a:custGeom>
            <a:avLst/>
            <a:gdLst/>
            <a:ahLst/>
            <a:cxnLst/>
            <a:rect l="l" t="t" r="r" b="b"/>
            <a:pathLst>
              <a:path w="333755" h="446531">
                <a:moveTo>
                  <a:pt x="333756" y="446532"/>
                </a:moveTo>
                <a:lnTo>
                  <a:pt x="166878" y="0"/>
                </a:lnTo>
                <a:lnTo>
                  <a:pt x="0" y="446532"/>
                </a:lnTo>
                <a:lnTo>
                  <a:pt x="333756" y="446532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971288" y="5045964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160020" y="160020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519422" y="5875782"/>
            <a:ext cx="333756" cy="446531"/>
          </a:xfrm>
          <a:custGeom>
            <a:avLst/>
            <a:gdLst/>
            <a:ahLst/>
            <a:cxnLst/>
            <a:rect l="l" t="t" r="r" b="b"/>
            <a:pathLst>
              <a:path w="333755" h="446531">
                <a:moveTo>
                  <a:pt x="333756" y="446532"/>
                </a:moveTo>
                <a:lnTo>
                  <a:pt x="166878" y="0"/>
                </a:lnTo>
                <a:lnTo>
                  <a:pt x="0" y="446532"/>
                </a:lnTo>
                <a:lnTo>
                  <a:pt x="333756" y="446532"/>
                </a:lnTo>
                <a:close/>
              </a:path>
            </a:pathLst>
          </a:custGeom>
          <a:ln w="92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526280" y="5603748"/>
            <a:ext cx="160020" cy="272034"/>
          </a:xfrm>
          <a:custGeom>
            <a:avLst/>
            <a:gdLst/>
            <a:ahLst/>
            <a:cxnLst/>
            <a:rect l="l" t="t" r="r" b="b"/>
            <a:pathLst>
              <a:path w="160020" h="272034">
                <a:moveTo>
                  <a:pt x="0" y="0"/>
                </a:moveTo>
                <a:lnTo>
                  <a:pt x="160020" y="272034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795016" y="4871466"/>
            <a:ext cx="712470" cy="1107948"/>
          </a:xfrm>
          <a:custGeom>
            <a:avLst/>
            <a:gdLst/>
            <a:ahLst/>
            <a:cxnLst/>
            <a:rect l="l" t="t" r="r" b="b"/>
            <a:pathLst>
              <a:path w="712470" h="1107948">
                <a:moveTo>
                  <a:pt x="0" y="0"/>
                </a:moveTo>
                <a:lnTo>
                  <a:pt x="0" y="12494"/>
                </a:lnTo>
                <a:lnTo>
                  <a:pt x="0" y="25111"/>
                </a:lnTo>
                <a:lnTo>
                  <a:pt x="0" y="37824"/>
                </a:lnTo>
                <a:lnTo>
                  <a:pt x="0" y="50606"/>
                </a:lnTo>
                <a:lnTo>
                  <a:pt x="0" y="63428"/>
                </a:lnTo>
                <a:lnTo>
                  <a:pt x="0" y="70104"/>
                </a:lnTo>
                <a:lnTo>
                  <a:pt x="2847" y="147041"/>
                </a:lnTo>
                <a:lnTo>
                  <a:pt x="10546" y="220858"/>
                </a:lnTo>
                <a:lnTo>
                  <a:pt x="22865" y="291637"/>
                </a:lnTo>
                <a:lnTo>
                  <a:pt x="39569" y="359456"/>
                </a:lnTo>
                <a:lnTo>
                  <a:pt x="60424" y="424398"/>
                </a:lnTo>
                <a:lnTo>
                  <a:pt x="85196" y="486542"/>
                </a:lnTo>
                <a:lnTo>
                  <a:pt x="113653" y="545969"/>
                </a:lnTo>
                <a:lnTo>
                  <a:pt x="145560" y="602760"/>
                </a:lnTo>
                <a:lnTo>
                  <a:pt x="180683" y="656995"/>
                </a:lnTo>
                <a:lnTo>
                  <a:pt x="218789" y="708755"/>
                </a:lnTo>
                <a:lnTo>
                  <a:pt x="259643" y="758120"/>
                </a:lnTo>
                <a:lnTo>
                  <a:pt x="303013" y="805171"/>
                </a:lnTo>
                <a:lnTo>
                  <a:pt x="348665" y="849989"/>
                </a:lnTo>
                <a:lnTo>
                  <a:pt x="396364" y="892654"/>
                </a:lnTo>
                <a:lnTo>
                  <a:pt x="445877" y="933247"/>
                </a:lnTo>
                <a:lnTo>
                  <a:pt x="496970" y="971848"/>
                </a:lnTo>
                <a:lnTo>
                  <a:pt x="549409" y="1008538"/>
                </a:lnTo>
                <a:lnTo>
                  <a:pt x="602962" y="1043398"/>
                </a:lnTo>
                <a:lnTo>
                  <a:pt x="657393" y="1076507"/>
                </a:lnTo>
                <a:lnTo>
                  <a:pt x="712470" y="1107948"/>
                </a:lnTo>
              </a:path>
            </a:pathLst>
          </a:custGeom>
          <a:ln w="1858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462528" y="5924550"/>
            <a:ext cx="111252" cy="90678"/>
          </a:xfrm>
          <a:custGeom>
            <a:avLst/>
            <a:gdLst/>
            <a:ahLst/>
            <a:cxnLst/>
            <a:rect l="l" t="t" r="r" b="b"/>
            <a:pathLst>
              <a:path w="111251" h="90677">
                <a:moveTo>
                  <a:pt x="111251" y="90677"/>
                </a:moveTo>
                <a:lnTo>
                  <a:pt x="47243" y="0"/>
                </a:lnTo>
                <a:lnTo>
                  <a:pt x="46234" y="11138"/>
                </a:lnTo>
                <a:lnTo>
                  <a:pt x="43694" y="24056"/>
                </a:lnTo>
                <a:lnTo>
                  <a:pt x="39736" y="36485"/>
                </a:lnTo>
                <a:lnTo>
                  <a:pt x="34397" y="48319"/>
                </a:lnTo>
                <a:lnTo>
                  <a:pt x="27717" y="59456"/>
                </a:lnTo>
                <a:lnTo>
                  <a:pt x="19731" y="69789"/>
                </a:lnTo>
                <a:lnTo>
                  <a:pt x="10480" y="79215"/>
                </a:lnTo>
                <a:lnTo>
                  <a:pt x="0" y="87629"/>
                </a:lnTo>
                <a:lnTo>
                  <a:pt x="111251" y="90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65064" y="4389120"/>
            <a:ext cx="1118051" cy="1597914"/>
          </a:xfrm>
          <a:custGeom>
            <a:avLst/>
            <a:gdLst/>
            <a:ahLst/>
            <a:cxnLst/>
            <a:rect l="l" t="t" r="r" b="b"/>
            <a:pathLst>
              <a:path w="1118051" h="1597914">
                <a:moveTo>
                  <a:pt x="0" y="1597914"/>
                </a:moveTo>
                <a:lnTo>
                  <a:pt x="76326" y="1591558"/>
                </a:lnTo>
                <a:lnTo>
                  <a:pt x="148385" y="1580193"/>
                </a:lnTo>
                <a:lnTo>
                  <a:pt x="216366" y="1564056"/>
                </a:lnTo>
                <a:lnTo>
                  <a:pt x="280458" y="1543385"/>
                </a:lnTo>
                <a:lnTo>
                  <a:pt x="340852" y="1518415"/>
                </a:lnTo>
                <a:lnTo>
                  <a:pt x="397736" y="1489386"/>
                </a:lnTo>
                <a:lnTo>
                  <a:pt x="451301" y="1456532"/>
                </a:lnTo>
                <a:lnTo>
                  <a:pt x="501737" y="1420093"/>
                </a:lnTo>
                <a:lnTo>
                  <a:pt x="549233" y="1380305"/>
                </a:lnTo>
                <a:lnTo>
                  <a:pt x="593978" y="1337405"/>
                </a:lnTo>
                <a:lnTo>
                  <a:pt x="636164" y="1291630"/>
                </a:lnTo>
                <a:lnTo>
                  <a:pt x="675979" y="1243218"/>
                </a:lnTo>
                <a:lnTo>
                  <a:pt x="713613" y="1192405"/>
                </a:lnTo>
                <a:lnTo>
                  <a:pt x="749256" y="1139430"/>
                </a:lnTo>
                <a:lnTo>
                  <a:pt x="783097" y="1084528"/>
                </a:lnTo>
                <a:lnTo>
                  <a:pt x="815327" y="1027937"/>
                </a:lnTo>
                <a:lnTo>
                  <a:pt x="846135" y="969895"/>
                </a:lnTo>
                <a:lnTo>
                  <a:pt x="875711" y="910639"/>
                </a:lnTo>
                <a:lnTo>
                  <a:pt x="904245" y="850405"/>
                </a:lnTo>
                <a:lnTo>
                  <a:pt x="931925" y="789431"/>
                </a:lnTo>
                <a:lnTo>
                  <a:pt x="947688" y="753679"/>
                </a:lnTo>
                <a:lnTo>
                  <a:pt x="963157" y="717723"/>
                </a:lnTo>
                <a:lnTo>
                  <a:pt x="978267" y="681534"/>
                </a:lnTo>
                <a:lnTo>
                  <a:pt x="992953" y="645078"/>
                </a:lnTo>
                <a:lnTo>
                  <a:pt x="1007149" y="608326"/>
                </a:lnTo>
                <a:lnTo>
                  <a:pt x="1020791" y="571244"/>
                </a:lnTo>
                <a:lnTo>
                  <a:pt x="1033814" y="533803"/>
                </a:lnTo>
                <a:lnTo>
                  <a:pt x="1046152" y="495970"/>
                </a:lnTo>
                <a:lnTo>
                  <a:pt x="1057741" y="457714"/>
                </a:lnTo>
                <a:lnTo>
                  <a:pt x="1068514" y="419004"/>
                </a:lnTo>
                <a:lnTo>
                  <a:pt x="1078407" y="379808"/>
                </a:lnTo>
                <a:lnTo>
                  <a:pt x="1087355" y="340095"/>
                </a:lnTo>
                <a:lnTo>
                  <a:pt x="1095293" y="299834"/>
                </a:lnTo>
                <a:lnTo>
                  <a:pt x="1102155" y="258992"/>
                </a:lnTo>
                <a:lnTo>
                  <a:pt x="1107876" y="217539"/>
                </a:lnTo>
                <a:lnTo>
                  <a:pt x="1112391" y="175442"/>
                </a:lnTo>
                <a:lnTo>
                  <a:pt x="1115636" y="132672"/>
                </a:lnTo>
                <a:lnTo>
                  <a:pt x="1117544" y="89195"/>
                </a:lnTo>
                <a:lnTo>
                  <a:pt x="1118051" y="44982"/>
                </a:lnTo>
                <a:lnTo>
                  <a:pt x="1117091" y="0"/>
                </a:lnTo>
              </a:path>
            </a:pathLst>
          </a:custGeom>
          <a:ln w="1858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534150" y="4313682"/>
            <a:ext cx="99060" cy="102870"/>
          </a:xfrm>
          <a:custGeom>
            <a:avLst/>
            <a:gdLst/>
            <a:ahLst/>
            <a:cxnLst/>
            <a:rect l="l" t="t" r="r" b="b"/>
            <a:pathLst>
              <a:path w="99059" h="102870">
                <a:moveTo>
                  <a:pt x="43433" y="0"/>
                </a:moveTo>
                <a:lnTo>
                  <a:pt x="0" y="102870"/>
                </a:lnTo>
                <a:lnTo>
                  <a:pt x="2620" y="101408"/>
                </a:lnTo>
                <a:lnTo>
                  <a:pt x="14085" y="96017"/>
                </a:lnTo>
                <a:lnTo>
                  <a:pt x="25947" y="91983"/>
                </a:lnTo>
                <a:lnTo>
                  <a:pt x="38093" y="89317"/>
                </a:lnTo>
                <a:lnTo>
                  <a:pt x="50408" y="88026"/>
                </a:lnTo>
                <a:lnTo>
                  <a:pt x="62776" y="88117"/>
                </a:lnTo>
                <a:lnTo>
                  <a:pt x="75084" y="89601"/>
                </a:lnTo>
                <a:lnTo>
                  <a:pt x="87217" y="92483"/>
                </a:lnTo>
                <a:lnTo>
                  <a:pt x="99059" y="96774"/>
                </a:lnTo>
                <a:lnTo>
                  <a:pt x="43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094230" y="870487"/>
            <a:ext cx="244044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Balanced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81100" y="870487"/>
            <a:ext cx="346559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Searc</a:t>
            </a:r>
            <a:r>
              <a:rPr dirty="0" smtClean="0" sz="4400" spc="0">
                <a:latin typeface="Arial"/>
                <a:cs typeface="Arial"/>
              </a:rPr>
              <a:t>h</a:t>
            </a:r>
            <a:r>
              <a:rPr dirty="0" smtClean="0" sz="4400" spc="-139">
                <a:latin typeface="Arial"/>
                <a:cs typeface="Arial"/>
              </a:rPr>
              <a:t> </a:t>
            </a: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6009" y="1798478"/>
            <a:ext cx="11028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Trinode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55235" y="1798478"/>
            <a:ext cx="28480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restructuring: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9867" y="1798478"/>
            <a:ext cx="13423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rotation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54888" y="2621212"/>
            <a:ext cx="110463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c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35300" y="2621213"/>
            <a:ext cx="106310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z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79505" y="2621212"/>
            <a:ext cx="125594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b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0574" y="2621213"/>
            <a:ext cx="111947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x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4479" y="2900105"/>
            <a:ext cx="987827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-29">
                <a:latin typeface="Calibri"/>
                <a:cs typeface="Calibri"/>
              </a:rPr>
              <a:t>d</a:t>
            </a:r>
            <a:r>
              <a:rPr dirty="0" smtClean="0" baseline="2374" sz="1725" spc="44">
                <a:latin typeface="Calibri"/>
                <a:cs typeface="Calibri"/>
              </a:rPr>
              <a:t>o</a:t>
            </a:r>
            <a:r>
              <a:rPr dirty="0" smtClean="0" baseline="2374" sz="1725" spc="-29">
                <a:latin typeface="Calibri"/>
                <a:cs typeface="Calibri"/>
              </a:rPr>
              <a:t>u</a:t>
            </a:r>
            <a:r>
              <a:rPr dirty="0" smtClean="0" baseline="2374" sz="1725" spc="44">
                <a:latin typeface="Calibri"/>
                <a:cs typeface="Calibri"/>
              </a:rPr>
              <a:t>b</a:t>
            </a:r>
            <a:r>
              <a:rPr dirty="0" smtClean="0" baseline="2374" sz="1725" spc="-50">
                <a:latin typeface="Calibri"/>
                <a:cs typeface="Calibri"/>
              </a:rPr>
              <a:t>l</a:t>
            </a:r>
            <a:r>
              <a:rPr dirty="0" smtClean="0" baseline="2374" sz="1725" spc="0">
                <a:latin typeface="Calibri"/>
                <a:cs typeface="Calibri"/>
              </a:rPr>
              <a:t>e</a:t>
            </a:r>
            <a:r>
              <a:rPr dirty="0" smtClean="0" baseline="2374" sz="1725" spc="67">
                <a:latin typeface="Calibri"/>
                <a:cs typeface="Calibri"/>
              </a:rPr>
              <a:t> </a:t>
            </a:r>
            <a:r>
              <a:rPr dirty="0" smtClean="0" baseline="2374" sz="1725" spc="-40">
                <a:latin typeface="Calibri"/>
                <a:cs typeface="Calibri"/>
              </a:rPr>
              <a:t>r</a:t>
            </a:r>
            <a:r>
              <a:rPr dirty="0" smtClean="0" baseline="2374" sz="1725" spc="45">
                <a:latin typeface="Calibri"/>
                <a:cs typeface="Calibri"/>
              </a:rPr>
              <a:t>o</a:t>
            </a:r>
            <a:r>
              <a:rPr dirty="0" smtClean="0" baseline="2374" sz="1725" spc="-30">
                <a:latin typeface="Calibri"/>
                <a:cs typeface="Calibri"/>
              </a:rPr>
              <a:t>t</a:t>
            </a:r>
            <a:r>
              <a:rPr dirty="0" smtClean="0" baseline="2374" sz="1725" spc="30">
                <a:latin typeface="Calibri"/>
                <a:cs typeface="Calibri"/>
              </a:rPr>
              <a:t>a</a:t>
            </a:r>
            <a:r>
              <a:rPr dirty="0" smtClean="0" baseline="2374" sz="1725" spc="-25">
                <a:latin typeface="Calibri"/>
                <a:cs typeface="Calibri"/>
              </a:rPr>
              <a:t>t</a:t>
            </a:r>
            <a:r>
              <a:rPr dirty="0" smtClean="0" baseline="2374" sz="1725" spc="20">
                <a:latin typeface="Calibri"/>
                <a:cs typeface="Calibri"/>
              </a:rPr>
              <a:t>i</a:t>
            </a:r>
            <a:r>
              <a:rPr dirty="0" smtClean="0" baseline="2374" sz="1725" spc="-30">
                <a:latin typeface="Calibri"/>
                <a:cs typeface="Calibri"/>
              </a:rPr>
              <a:t>o</a:t>
            </a:r>
            <a:r>
              <a:rPr dirty="0" smtClean="0" baseline="2374" sz="1725" spc="0">
                <a:latin typeface="Calibri"/>
                <a:cs typeface="Calibri"/>
              </a:rPr>
              <a:t>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11400" y="3178997"/>
            <a:ext cx="118771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85720" y="3178997"/>
            <a:ext cx="114914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y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32385" y="3178997"/>
            <a:ext cx="118771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12790" y="3178997"/>
            <a:ext cx="114914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y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38228" y="3178997"/>
            <a:ext cx="110463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c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7868" y="3178997"/>
            <a:ext cx="106310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z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2678" y="3322599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7263" y="3736783"/>
            <a:ext cx="125594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b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2252" y="3736781"/>
            <a:ext cx="111947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x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8906" y="3880383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6466" y="3880383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2726" y="3880383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733" y="3880383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3994" y="3880383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5166" y="4438167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1426" y="4438167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5332" y="4852349"/>
            <a:ext cx="106310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z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7276" y="5410133"/>
            <a:ext cx="111947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x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1458" y="5442483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0744" y="5967917"/>
            <a:ext cx="114914" cy="17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5"/>
              </a:lnSpc>
              <a:spcBef>
                <a:spcPts val="64"/>
              </a:spcBef>
            </a:pPr>
            <a:r>
              <a:rPr dirty="0" smtClean="0" baseline="2374" sz="1725" spc="0">
                <a:latin typeface="Calibri"/>
                <a:cs typeface="Calibri"/>
              </a:rPr>
              <a:t>y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6450" y="6111519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9556" y="6669303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27068" y="6669303"/>
            <a:ext cx="166254" cy="146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baseline="2874" sz="1425" spc="9">
                <a:latin typeface="Calibri"/>
                <a:cs typeface="Calibri"/>
              </a:rPr>
              <a:t>T2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695191" y="870487"/>
            <a:ext cx="2750769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AV</a:t>
            </a:r>
            <a:r>
              <a:rPr dirty="0" smtClean="0" sz="4400" spc="0">
                <a:latin typeface="Arial"/>
                <a:cs typeface="Arial"/>
              </a:rPr>
              <a:t>L</a:t>
            </a:r>
            <a:r>
              <a:rPr dirty="0" smtClean="0" sz="4400" spc="0">
                <a:latin typeface="Arial"/>
                <a:cs typeface="Arial"/>
              </a:rPr>
              <a:t> </a:t>
            </a: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6009" y="1798478"/>
            <a:ext cx="9171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Recall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340" y="220081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6029" y="2200814"/>
            <a:ext cx="6984837" cy="659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height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of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node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edges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60" marR="4572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Arial"/>
                <a:cs typeface="Arial"/>
              </a:rPr>
              <a:t>longest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path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from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leaf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339" y="293233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6029" y="2932334"/>
            <a:ext cx="6694302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height</a:t>
            </a:r>
            <a:r>
              <a:rPr dirty="0" smtClean="0" sz="2400" spc="19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of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a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tree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subtree)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height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marL="12760" marR="4572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Arial"/>
                <a:cs typeface="Arial"/>
              </a:rPr>
              <a:t>root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subtree).</a:t>
            </a:r>
            <a:endParaRPr sz="2400">
              <a:latin typeface="Arial"/>
              <a:cs typeface="Arial"/>
            </a:endParaRPr>
          </a:p>
          <a:p>
            <a:pPr marL="96519" marR="45720">
              <a:lnSpc>
                <a:spcPct val="95825"/>
              </a:lnSpc>
              <a:spcBef>
                <a:spcPts val="275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height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leaf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zero.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3579" y="2932334"/>
            <a:ext cx="4942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366385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505102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009" y="4505102"/>
            <a:ext cx="7083226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AVL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binary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satisfies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following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height-balance</a:t>
            </a:r>
            <a:r>
              <a:rPr dirty="0" smtClean="0" sz="2400" spc="25" i="1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propert</a:t>
            </a:r>
            <a:r>
              <a:rPr dirty="0" smtClean="0" sz="2400" spc="4" i="1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93189" y="5748686"/>
            <a:ext cx="657573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every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internal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heights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children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differ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/>
          <p:nvPr/>
        </p:nvSpPr>
        <p:spPr>
          <a:xfrm>
            <a:off x="1139952" y="5382006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665476" y="3390137"/>
            <a:ext cx="457200" cy="459486"/>
          </a:xfrm>
          <a:custGeom>
            <a:avLst/>
            <a:gdLst/>
            <a:ahLst/>
            <a:cxnLst/>
            <a:rect l="l" t="t" r="r" b="b"/>
            <a:pathLst>
              <a:path w="457200" h="459486">
                <a:moveTo>
                  <a:pt x="0" y="230124"/>
                </a:moveTo>
                <a:lnTo>
                  <a:pt x="756" y="211228"/>
                </a:lnTo>
                <a:lnTo>
                  <a:pt x="2985" y="192757"/>
                </a:lnTo>
                <a:lnTo>
                  <a:pt x="6629" y="174770"/>
                </a:lnTo>
                <a:lnTo>
                  <a:pt x="11631" y="157325"/>
                </a:lnTo>
                <a:lnTo>
                  <a:pt x="17930" y="140481"/>
                </a:lnTo>
                <a:lnTo>
                  <a:pt x="25470" y="124298"/>
                </a:lnTo>
                <a:lnTo>
                  <a:pt x="34192" y="108833"/>
                </a:lnTo>
                <a:lnTo>
                  <a:pt x="44037" y="94146"/>
                </a:lnTo>
                <a:lnTo>
                  <a:pt x="54948" y="80296"/>
                </a:lnTo>
                <a:lnTo>
                  <a:pt x="66865" y="67341"/>
                </a:lnTo>
                <a:lnTo>
                  <a:pt x="79731" y="55341"/>
                </a:lnTo>
                <a:lnTo>
                  <a:pt x="93488" y="44354"/>
                </a:lnTo>
                <a:lnTo>
                  <a:pt x="108076" y="34439"/>
                </a:lnTo>
                <a:lnTo>
                  <a:pt x="123439" y="25655"/>
                </a:lnTo>
                <a:lnTo>
                  <a:pt x="139517" y="18061"/>
                </a:lnTo>
                <a:lnTo>
                  <a:pt x="156252" y="11716"/>
                </a:lnTo>
                <a:lnTo>
                  <a:pt x="173586" y="6678"/>
                </a:lnTo>
                <a:lnTo>
                  <a:pt x="191461" y="3007"/>
                </a:lnTo>
                <a:lnTo>
                  <a:pt x="209818" y="761"/>
                </a:lnTo>
                <a:lnTo>
                  <a:pt x="228600" y="0"/>
                </a:lnTo>
                <a:lnTo>
                  <a:pt x="247381" y="761"/>
                </a:lnTo>
                <a:lnTo>
                  <a:pt x="265738" y="3007"/>
                </a:lnTo>
                <a:lnTo>
                  <a:pt x="283613" y="6678"/>
                </a:lnTo>
                <a:lnTo>
                  <a:pt x="300947" y="11716"/>
                </a:lnTo>
                <a:lnTo>
                  <a:pt x="317682" y="18061"/>
                </a:lnTo>
                <a:lnTo>
                  <a:pt x="333760" y="25655"/>
                </a:lnTo>
                <a:lnTo>
                  <a:pt x="349123" y="34439"/>
                </a:lnTo>
                <a:lnTo>
                  <a:pt x="363711" y="44354"/>
                </a:lnTo>
                <a:lnTo>
                  <a:pt x="377468" y="55341"/>
                </a:lnTo>
                <a:lnTo>
                  <a:pt x="390334" y="67341"/>
                </a:lnTo>
                <a:lnTo>
                  <a:pt x="402251" y="80296"/>
                </a:lnTo>
                <a:lnTo>
                  <a:pt x="413162" y="94146"/>
                </a:lnTo>
                <a:lnTo>
                  <a:pt x="423007" y="108833"/>
                </a:lnTo>
                <a:lnTo>
                  <a:pt x="431729" y="124298"/>
                </a:lnTo>
                <a:lnTo>
                  <a:pt x="439269" y="140481"/>
                </a:lnTo>
                <a:lnTo>
                  <a:pt x="445568" y="157325"/>
                </a:lnTo>
                <a:lnTo>
                  <a:pt x="450570" y="174770"/>
                </a:lnTo>
                <a:lnTo>
                  <a:pt x="454214" y="192757"/>
                </a:lnTo>
                <a:lnTo>
                  <a:pt x="456443" y="211228"/>
                </a:lnTo>
                <a:lnTo>
                  <a:pt x="457200" y="230124"/>
                </a:lnTo>
                <a:lnTo>
                  <a:pt x="456443" y="248910"/>
                </a:lnTo>
                <a:lnTo>
                  <a:pt x="454214" y="267283"/>
                </a:lnTo>
                <a:lnTo>
                  <a:pt x="450570" y="285183"/>
                </a:lnTo>
                <a:lnTo>
                  <a:pt x="445568" y="302550"/>
                </a:lnTo>
                <a:lnTo>
                  <a:pt x="439269" y="319325"/>
                </a:lnTo>
                <a:lnTo>
                  <a:pt x="431729" y="335449"/>
                </a:lnTo>
                <a:lnTo>
                  <a:pt x="423007" y="350861"/>
                </a:lnTo>
                <a:lnTo>
                  <a:pt x="413162" y="365503"/>
                </a:lnTo>
                <a:lnTo>
                  <a:pt x="402251" y="379316"/>
                </a:lnTo>
                <a:lnTo>
                  <a:pt x="390334" y="392239"/>
                </a:lnTo>
                <a:lnTo>
                  <a:pt x="377468" y="404213"/>
                </a:lnTo>
                <a:lnTo>
                  <a:pt x="363711" y="415180"/>
                </a:lnTo>
                <a:lnTo>
                  <a:pt x="349123" y="425079"/>
                </a:lnTo>
                <a:lnTo>
                  <a:pt x="333760" y="433850"/>
                </a:lnTo>
                <a:lnTo>
                  <a:pt x="317682" y="441436"/>
                </a:lnTo>
                <a:lnTo>
                  <a:pt x="300947" y="447775"/>
                </a:lnTo>
                <a:lnTo>
                  <a:pt x="283613" y="452809"/>
                </a:lnTo>
                <a:lnTo>
                  <a:pt x="265738" y="456479"/>
                </a:lnTo>
                <a:lnTo>
                  <a:pt x="247381" y="458724"/>
                </a:lnTo>
                <a:lnTo>
                  <a:pt x="228600" y="459486"/>
                </a:lnTo>
                <a:lnTo>
                  <a:pt x="209818" y="458724"/>
                </a:lnTo>
                <a:lnTo>
                  <a:pt x="191461" y="456479"/>
                </a:lnTo>
                <a:lnTo>
                  <a:pt x="173586" y="452809"/>
                </a:lnTo>
                <a:lnTo>
                  <a:pt x="156252" y="447775"/>
                </a:lnTo>
                <a:lnTo>
                  <a:pt x="139517" y="441436"/>
                </a:lnTo>
                <a:lnTo>
                  <a:pt x="123439" y="433850"/>
                </a:lnTo>
                <a:lnTo>
                  <a:pt x="108076" y="425079"/>
                </a:lnTo>
                <a:lnTo>
                  <a:pt x="93488" y="415180"/>
                </a:lnTo>
                <a:lnTo>
                  <a:pt x="79731" y="404213"/>
                </a:lnTo>
                <a:lnTo>
                  <a:pt x="66865" y="392239"/>
                </a:lnTo>
                <a:lnTo>
                  <a:pt x="54948" y="379316"/>
                </a:lnTo>
                <a:lnTo>
                  <a:pt x="44037" y="365503"/>
                </a:lnTo>
                <a:lnTo>
                  <a:pt x="34192" y="350861"/>
                </a:lnTo>
                <a:lnTo>
                  <a:pt x="25470" y="335449"/>
                </a:lnTo>
                <a:lnTo>
                  <a:pt x="17930" y="319325"/>
                </a:lnTo>
                <a:lnTo>
                  <a:pt x="11631" y="302550"/>
                </a:lnTo>
                <a:lnTo>
                  <a:pt x="6629" y="285183"/>
                </a:lnTo>
                <a:lnTo>
                  <a:pt x="2985" y="267283"/>
                </a:lnTo>
                <a:lnTo>
                  <a:pt x="756" y="248910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902714" y="4002786"/>
            <a:ext cx="457200" cy="460248"/>
          </a:xfrm>
          <a:custGeom>
            <a:avLst/>
            <a:gdLst/>
            <a:ahLst/>
            <a:cxnLst/>
            <a:rect l="l" t="t" r="r" b="b"/>
            <a:pathLst>
              <a:path w="457200" h="460248">
                <a:moveTo>
                  <a:pt x="0" y="230124"/>
                </a:moveTo>
                <a:lnTo>
                  <a:pt x="756" y="211228"/>
                </a:lnTo>
                <a:lnTo>
                  <a:pt x="2985" y="192757"/>
                </a:lnTo>
                <a:lnTo>
                  <a:pt x="6629" y="174770"/>
                </a:lnTo>
                <a:lnTo>
                  <a:pt x="11631" y="157325"/>
                </a:lnTo>
                <a:lnTo>
                  <a:pt x="17930" y="140481"/>
                </a:lnTo>
                <a:lnTo>
                  <a:pt x="25470" y="124298"/>
                </a:lnTo>
                <a:lnTo>
                  <a:pt x="34192" y="108833"/>
                </a:lnTo>
                <a:lnTo>
                  <a:pt x="44037" y="94146"/>
                </a:lnTo>
                <a:lnTo>
                  <a:pt x="54948" y="80296"/>
                </a:lnTo>
                <a:lnTo>
                  <a:pt x="66865" y="67341"/>
                </a:lnTo>
                <a:lnTo>
                  <a:pt x="79731" y="55341"/>
                </a:lnTo>
                <a:lnTo>
                  <a:pt x="93488" y="44354"/>
                </a:lnTo>
                <a:lnTo>
                  <a:pt x="108076" y="34439"/>
                </a:lnTo>
                <a:lnTo>
                  <a:pt x="123439" y="25655"/>
                </a:lnTo>
                <a:lnTo>
                  <a:pt x="139517" y="18061"/>
                </a:lnTo>
                <a:lnTo>
                  <a:pt x="156252" y="11716"/>
                </a:lnTo>
                <a:lnTo>
                  <a:pt x="173586" y="6678"/>
                </a:lnTo>
                <a:lnTo>
                  <a:pt x="191461" y="3007"/>
                </a:lnTo>
                <a:lnTo>
                  <a:pt x="209818" y="761"/>
                </a:lnTo>
                <a:lnTo>
                  <a:pt x="228600" y="0"/>
                </a:lnTo>
                <a:lnTo>
                  <a:pt x="247381" y="761"/>
                </a:lnTo>
                <a:lnTo>
                  <a:pt x="265738" y="3007"/>
                </a:lnTo>
                <a:lnTo>
                  <a:pt x="283613" y="6678"/>
                </a:lnTo>
                <a:lnTo>
                  <a:pt x="300947" y="11716"/>
                </a:lnTo>
                <a:lnTo>
                  <a:pt x="317682" y="18061"/>
                </a:lnTo>
                <a:lnTo>
                  <a:pt x="333760" y="25655"/>
                </a:lnTo>
                <a:lnTo>
                  <a:pt x="349123" y="34439"/>
                </a:lnTo>
                <a:lnTo>
                  <a:pt x="363711" y="44354"/>
                </a:lnTo>
                <a:lnTo>
                  <a:pt x="377468" y="55341"/>
                </a:lnTo>
                <a:lnTo>
                  <a:pt x="390334" y="67341"/>
                </a:lnTo>
                <a:lnTo>
                  <a:pt x="402251" y="80296"/>
                </a:lnTo>
                <a:lnTo>
                  <a:pt x="413162" y="94146"/>
                </a:lnTo>
                <a:lnTo>
                  <a:pt x="423007" y="108833"/>
                </a:lnTo>
                <a:lnTo>
                  <a:pt x="431729" y="124298"/>
                </a:lnTo>
                <a:lnTo>
                  <a:pt x="439269" y="140481"/>
                </a:lnTo>
                <a:lnTo>
                  <a:pt x="445568" y="157325"/>
                </a:lnTo>
                <a:lnTo>
                  <a:pt x="450570" y="174770"/>
                </a:lnTo>
                <a:lnTo>
                  <a:pt x="454214" y="192757"/>
                </a:lnTo>
                <a:lnTo>
                  <a:pt x="456443" y="211228"/>
                </a:lnTo>
                <a:lnTo>
                  <a:pt x="457200" y="230124"/>
                </a:lnTo>
                <a:lnTo>
                  <a:pt x="456443" y="249019"/>
                </a:lnTo>
                <a:lnTo>
                  <a:pt x="454214" y="267490"/>
                </a:lnTo>
                <a:lnTo>
                  <a:pt x="450570" y="285477"/>
                </a:lnTo>
                <a:lnTo>
                  <a:pt x="445568" y="302922"/>
                </a:lnTo>
                <a:lnTo>
                  <a:pt x="439269" y="319766"/>
                </a:lnTo>
                <a:lnTo>
                  <a:pt x="431729" y="335949"/>
                </a:lnTo>
                <a:lnTo>
                  <a:pt x="423007" y="351414"/>
                </a:lnTo>
                <a:lnTo>
                  <a:pt x="413162" y="366101"/>
                </a:lnTo>
                <a:lnTo>
                  <a:pt x="402251" y="379951"/>
                </a:lnTo>
                <a:lnTo>
                  <a:pt x="390334" y="392906"/>
                </a:lnTo>
                <a:lnTo>
                  <a:pt x="377468" y="404906"/>
                </a:lnTo>
                <a:lnTo>
                  <a:pt x="363711" y="415893"/>
                </a:lnTo>
                <a:lnTo>
                  <a:pt x="349123" y="425808"/>
                </a:lnTo>
                <a:lnTo>
                  <a:pt x="333760" y="434592"/>
                </a:lnTo>
                <a:lnTo>
                  <a:pt x="317682" y="442186"/>
                </a:lnTo>
                <a:lnTo>
                  <a:pt x="300947" y="448531"/>
                </a:lnTo>
                <a:lnTo>
                  <a:pt x="283613" y="453569"/>
                </a:lnTo>
                <a:lnTo>
                  <a:pt x="265738" y="457240"/>
                </a:lnTo>
                <a:lnTo>
                  <a:pt x="247381" y="459486"/>
                </a:lnTo>
                <a:lnTo>
                  <a:pt x="228600" y="460248"/>
                </a:lnTo>
                <a:lnTo>
                  <a:pt x="209818" y="459486"/>
                </a:lnTo>
                <a:lnTo>
                  <a:pt x="191461" y="457240"/>
                </a:lnTo>
                <a:lnTo>
                  <a:pt x="173586" y="453569"/>
                </a:lnTo>
                <a:lnTo>
                  <a:pt x="156252" y="448531"/>
                </a:lnTo>
                <a:lnTo>
                  <a:pt x="139517" y="442186"/>
                </a:lnTo>
                <a:lnTo>
                  <a:pt x="123439" y="434592"/>
                </a:lnTo>
                <a:lnTo>
                  <a:pt x="108076" y="425808"/>
                </a:lnTo>
                <a:lnTo>
                  <a:pt x="93488" y="415893"/>
                </a:lnTo>
                <a:lnTo>
                  <a:pt x="79731" y="404906"/>
                </a:lnTo>
                <a:lnTo>
                  <a:pt x="66865" y="392906"/>
                </a:lnTo>
                <a:lnTo>
                  <a:pt x="54948" y="379951"/>
                </a:lnTo>
                <a:lnTo>
                  <a:pt x="44037" y="366101"/>
                </a:lnTo>
                <a:lnTo>
                  <a:pt x="34192" y="351414"/>
                </a:lnTo>
                <a:lnTo>
                  <a:pt x="25470" y="335949"/>
                </a:lnTo>
                <a:lnTo>
                  <a:pt x="17930" y="319766"/>
                </a:lnTo>
                <a:lnTo>
                  <a:pt x="11631" y="302922"/>
                </a:lnTo>
                <a:lnTo>
                  <a:pt x="6629" y="285477"/>
                </a:lnTo>
                <a:lnTo>
                  <a:pt x="2985" y="267490"/>
                </a:lnTo>
                <a:lnTo>
                  <a:pt x="756" y="249019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292858" y="3782567"/>
            <a:ext cx="439673" cy="288036"/>
          </a:xfrm>
          <a:custGeom>
            <a:avLst/>
            <a:gdLst/>
            <a:ahLst/>
            <a:cxnLst/>
            <a:rect l="l" t="t" r="r" b="b"/>
            <a:pathLst>
              <a:path w="439674" h="288036">
                <a:moveTo>
                  <a:pt x="439674" y="0"/>
                </a:moveTo>
                <a:lnTo>
                  <a:pt x="0" y="288036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292352" y="4769358"/>
            <a:ext cx="457962" cy="459486"/>
          </a:xfrm>
          <a:custGeom>
            <a:avLst/>
            <a:gdLst/>
            <a:ahLst/>
            <a:cxnLst/>
            <a:rect l="l" t="t" r="r" b="b"/>
            <a:pathLst>
              <a:path w="457962" h="459486">
                <a:moveTo>
                  <a:pt x="0" y="229362"/>
                </a:moveTo>
                <a:lnTo>
                  <a:pt x="761" y="210575"/>
                </a:lnTo>
                <a:lnTo>
                  <a:pt x="3006" y="192202"/>
                </a:lnTo>
                <a:lnTo>
                  <a:pt x="6676" y="174302"/>
                </a:lnTo>
                <a:lnTo>
                  <a:pt x="11710" y="156935"/>
                </a:lnTo>
                <a:lnTo>
                  <a:pt x="18049" y="140160"/>
                </a:lnTo>
                <a:lnTo>
                  <a:pt x="25635" y="124036"/>
                </a:lnTo>
                <a:lnTo>
                  <a:pt x="34406" y="108624"/>
                </a:lnTo>
                <a:lnTo>
                  <a:pt x="44305" y="93982"/>
                </a:lnTo>
                <a:lnTo>
                  <a:pt x="55272" y="80169"/>
                </a:lnTo>
                <a:lnTo>
                  <a:pt x="67246" y="67246"/>
                </a:lnTo>
                <a:lnTo>
                  <a:pt x="80169" y="55272"/>
                </a:lnTo>
                <a:lnTo>
                  <a:pt x="93982" y="44305"/>
                </a:lnTo>
                <a:lnTo>
                  <a:pt x="108624" y="34406"/>
                </a:lnTo>
                <a:lnTo>
                  <a:pt x="124036" y="25635"/>
                </a:lnTo>
                <a:lnTo>
                  <a:pt x="140160" y="18049"/>
                </a:lnTo>
                <a:lnTo>
                  <a:pt x="156935" y="11710"/>
                </a:lnTo>
                <a:lnTo>
                  <a:pt x="174302" y="6676"/>
                </a:lnTo>
                <a:lnTo>
                  <a:pt x="192202" y="3006"/>
                </a:lnTo>
                <a:lnTo>
                  <a:pt x="210575" y="761"/>
                </a:lnTo>
                <a:lnTo>
                  <a:pt x="229361" y="0"/>
                </a:lnTo>
                <a:lnTo>
                  <a:pt x="248040" y="761"/>
                </a:lnTo>
                <a:lnTo>
                  <a:pt x="266315" y="3006"/>
                </a:lnTo>
                <a:lnTo>
                  <a:pt x="284127" y="6676"/>
                </a:lnTo>
                <a:lnTo>
                  <a:pt x="301416" y="11710"/>
                </a:lnTo>
                <a:lnTo>
                  <a:pt x="318123" y="18049"/>
                </a:lnTo>
                <a:lnTo>
                  <a:pt x="334186" y="25635"/>
                </a:lnTo>
                <a:lnTo>
                  <a:pt x="349547" y="34406"/>
                </a:lnTo>
                <a:lnTo>
                  <a:pt x="364144" y="44305"/>
                </a:lnTo>
                <a:lnTo>
                  <a:pt x="377919" y="55272"/>
                </a:lnTo>
                <a:lnTo>
                  <a:pt x="390810" y="67246"/>
                </a:lnTo>
                <a:lnTo>
                  <a:pt x="402759" y="80169"/>
                </a:lnTo>
                <a:lnTo>
                  <a:pt x="413705" y="93982"/>
                </a:lnTo>
                <a:lnTo>
                  <a:pt x="423587" y="108624"/>
                </a:lnTo>
                <a:lnTo>
                  <a:pt x="432347" y="124036"/>
                </a:lnTo>
                <a:lnTo>
                  <a:pt x="439924" y="140160"/>
                </a:lnTo>
                <a:lnTo>
                  <a:pt x="446257" y="156935"/>
                </a:lnTo>
                <a:lnTo>
                  <a:pt x="451288" y="174302"/>
                </a:lnTo>
                <a:lnTo>
                  <a:pt x="454955" y="192202"/>
                </a:lnTo>
                <a:lnTo>
                  <a:pt x="457200" y="210575"/>
                </a:lnTo>
                <a:lnTo>
                  <a:pt x="457962" y="229361"/>
                </a:lnTo>
                <a:lnTo>
                  <a:pt x="457200" y="248257"/>
                </a:lnTo>
                <a:lnTo>
                  <a:pt x="454955" y="266728"/>
                </a:lnTo>
                <a:lnTo>
                  <a:pt x="451288" y="284715"/>
                </a:lnTo>
                <a:lnTo>
                  <a:pt x="446257" y="302160"/>
                </a:lnTo>
                <a:lnTo>
                  <a:pt x="439924" y="319004"/>
                </a:lnTo>
                <a:lnTo>
                  <a:pt x="432347" y="335187"/>
                </a:lnTo>
                <a:lnTo>
                  <a:pt x="423587" y="350652"/>
                </a:lnTo>
                <a:lnTo>
                  <a:pt x="413705" y="365339"/>
                </a:lnTo>
                <a:lnTo>
                  <a:pt x="402759" y="379189"/>
                </a:lnTo>
                <a:lnTo>
                  <a:pt x="390810" y="392144"/>
                </a:lnTo>
                <a:lnTo>
                  <a:pt x="377919" y="404144"/>
                </a:lnTo>
                <a:lnTo>
                  <a:pt x="364144" y="415131"/>
                </a:lnTo>
                <a:lnTo>
                  <a:pt x="349547" y="425046"/>
                </a:lnTo>
                <a:lnTo>
                  <a:pt x="334186" y="433830"/>
                </a:lnTo>
                <a:lnTo>
                  <a:pt x="318123" y="441424"/>
                </a:lnTo>
                <a:lnTo>
                  <a:pt x="301416" y="447769"/>
                </a:lnTo>
                <a:lnTo>
                  <a:pt x="284127" y="452807"/>
                </a:lnTo>
                <a:lnTo>
                  <a:pt x="266315" y="456478"/>
                </a:lnTo>
                <a:lnTo>
                  <a:pt x="248040" y="458724"/>
                </a:lnTo>
                <a:lnTo>
                  <a:pt x="229361" y="459486"/>
                </a:lnTo>
                <a:lnTo>
                  <a:pt x="210575" y="458724"/>
                </a:lnTo>
                <a:lnTo>
                  <a:pt x="192202" y="456478"/>
                </a:lnTo>
                <a:lnTo>
                  <a:pt x="174302" y="452807"/>
                </a:lnTo>
                <a:lnTo>
                  <a:pt x="156935" y="447769"/>
                </a:lnTo>
                <a:lnTo>
                  <a:pt x="140160" y="441424"/>
                </a:lnTo>
                <a:lnTo>
                  <a:pt x="124036" y="433830"/>
                </a:lnTo>
                <a:lnTo>
                  <a:pt x="108624" y="425046"/>
                </a:lnTo>
                <a:lnTo>
                  <a:pt x="93982" y="415131"/>
                </a:lnTo>
                <a:lnTo>
                  <a:pt x="80169" y="404144"/>
                </a:lnTo>
                <a:lnTo>
                  <a:pt x="67246" y="392144"/>
                </a:lnTo>
                <a:lnTo>
                  <a:pt x="55272" y="379189"/>
                </a:lnTo>
                <a:lnTo>
                  <a:pt x="44305" y="365339"/>
                </a:lnTo>
                <a:lnTo>
                  <a:pt x="34406" y="350652"/>
                </a:lnTo>
                <a:lnTo>
                  <a:pt x="25635" y="335187"/>
                </a:lnTo>
                <a:lnTo>
                  <a:pt x="18049" y="319004"/>
                </a:lnTo>
                <a:lnTo>
                  <a:pt x="11710" y="302160"/>
                </a:lnTo>
                <a:lnTo>
                  <a:pt x="6676" y="284715"/>
                </a:lnTo>
                <a:lnTo>
                  <a:pt x="3006" y="266728"/>
                </a:lnTo>
                <a:lnTo>
                  <a:pt x="761" y="248257"/>
                </a:lnTo>
                <a:lnTo>
                  <a:pt x="0" y="2293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521714" y="4395216"/>
            <a:ext cx="448056" cy="374142"/>
          </a:xfrm>
          <a:custGeom>
            <a:avLst/>
            <a:gdLst/>
            <a:ahLst/>
            <a:cxnLst/>
            <a:rect l="l" t="t" r="r" b="b"/>
            <a:pathLst>
              <a:path w="448056" h="374141">
                <a:moveTo>
                  <a:pt x="448056" y="0"/>
                </a:moveTo>
                <a:lnTo>
                  <a:pt x="0" y="374142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3427476" y="4002786"/>
            <a:ext cx="457962" cy="460248"/>
          </a:xfrm>
          <a:custGeom>
            <a:avLst/>
            <a:gdLst/>
            <a:ahLst/>
            <a:cxnLst/>
            <a:rect l="l" t="t" r="r" b="b"/>
            <a:pathLst>
              <a:path w="457962" h="460248">
                <a:moveTo>
                  <a:pt x="0" y="230124"/>
                </a:moveTo>
                <a:lnTo>
                  <a:pt x="761" y="211228"/>
                </a:lnTo>
                <a:lnTo>
                  <a:pt x="3006" y="192757"/>
                </a:lnTo>
                <a:lnTo>
                  <a:pt x="6676" y="174770"/>
                </a:lnTo>
                <a:lnTo>
                  <a:pt x="11710" y="157325"/>
                </a:lnTo>
                <a:lnTo>
                  <a:pt x="18049" y="140481"/>
                </a:lnTo>
                <a:lnTo>
                  <a:pt x="25635" y="124298"/>
                </a:lnTo>
                <a:lnTo>
                  <a:pt x="34406" y="108833"/>
                </a:lnTo>
                <a:lnTo>
                  <a:pt x="44305" y="94146"/>
                </a:lnTo>
                <a:lnTo>
                  <a:pt x="55272" y="80296"/>
                </a:lnTo>
                <a:lnTo>
                  <a:pt x="67246" y="67341"/>
                </a:lnTo>
                <a:lnTo>
                  <a:pt x="80169" y="55341"/>
                </a:lnTo>
                <a:lnTo>
                  <a:pt x="93982" y="44354"/>
                </a:lnTo>
                <a:lnTo>
                  <a:pt x="108624" y="34439"/>
                </a:lnTo>
                <a:lnTo>
                  <a:pt x="124036" y="25655"/>
                </a:lnTo>
                <a:lnTo>
                  <a:pt x="140160" y="18061"/>
                </a:lnTo>
                <a:lnTo>
                  <a:pt x="156935" y="11716"/>
                </a:lnTo>
                <a:lnTo>
                  <a:pt x="174302" y="6678"/>
                </a:lnTo>
                <a:lnTo>
                  <a:pt x="192202" y="3007"/>
                </a:lnTo>
                <a:lnTo>
                  <a:pt x="210575" y="761"/>
                </a:lnTo>
                <a:lnTo>
                  <a:pt x="229361" y="0"/>
                </a:lnTo>
                <a:lnTo>
                  <a:pt x="248040" y="761"/>
                </a:lnTo>
                <a:lnTo>
                  <a:pt x="266315" y="3007"/>
                </a:lnTo>
                <a:lnTo>
                  <a:pt x="284127" y="6678"/>
                </a:lnTo>
                <a:lnTo>
                  <a:pt x="301416" y="11716"/>
                </a:lnTo>
                <a:lnTo>
                  <a:pt x="318123" y="18061"/>
                </a:lnTo>
                <a:lnTo>
                  <a:pt x="334186" y="25655"/>
                </a:lnTo>
                <a:lnTo>
                  <a:pt x="349547" y="34439"/>
                </a:lnTo>
                <a:lnTo>
                  <a:pt x="364144" y="44354"/>
                </a:lnTo>
                <a:lnTo>
                  <a:pt x="377919" y="55341"/>
                </a:lnTo>
                <a:lnTo>
                  <a:pt x="390810" y="67341"/>
                </a:lnTo>
                <a:lnTo>
                  <a:pt x="402759" y="80296"/>
                </a:lnTo>
                <a:lnTo>
                  <a:pt x="413705" y="94146"/>
                </a:lnTo>
                <a:lnTo>
                  <a:pt x="423587" y="108833"/>
                </a:lnTo>
                <a:lnTo>
                  <a:pt x="432347" y="124298"/>
                </a:lnTo>
                <a:lnTo>
                  <a:pt x="439924" y="140481"/>
                </a:lnTo>
                <a:lnTo>
                  <a:pt x="446257" y="157325"/>
                </a:lnTo>
                <a:lnTo>
                  <a:pt x="451288" y="174770"/>
                </a:lnTo>
                <a:lnTo>
                  <a:pt x="454955" y="192757"/>
                </a:lnTo>
                <a:lnTo>
                  <a:pt x="457200" y="211228"/>
                </a:lnTo>
                <a:lnTo>
                  <a:pt x="457962" y="230124"/>
                </a:lnTo>
                <a:lnTo>
                  <a:pt x="457200" y="249019"/>
                </a:lnTo>
                <a:lnTo>
                  <a:pt x="454955" y="267490"/>
                </a:lnTo>
                <a:lnTo>
                  <a:pt x="451288" y="285477"/>
                </a:lnTo>
                <a:lnTo>
                  <a:pt x="446257" y="302922"/>
                </a:lnTo>
                <a:lnTo>
                  <a:pt x="439924" y="319766"/>
                </a:lnTo>
                <a:lnTo>
                  <a:pt x="432347" y="335949"/>
                </a:lnTo>
                <a:lnTo>
                  <a:pt x="423587" y="351414"/>
                </a:lnTo>
                <a:lnTo>
                  <a:pt x="413705" y="366101"/>
                </a:lnTo>
                <a:lnTo>
                  <a:pt x="402759" y="379951"/>
                </a:lnTo>
                <a:lnTo>
                  <a:pt x="390810" y="392906"/>
                </a:lnTo>
                <a:lnTo>
                  <a:pt x="377919" y="404906"/>
                </a:lnTo>
                <a:lnTo>
                  <a:pt x="364144" y="415893"/>
                </a:lnTo>
                <a:lnTo>
                  <a:pt x="349547" y="425808"/>
                </a:lnTo>
                <a:lnTo>
                  <a:pt x="334186" y="434592"/>
                </a:lnTo>
                <a:lnTo>
                  <a:pt x="318123" y="442186"/>
                </a:lnTo>
                <a:lnTo>
                  <a:pt x="301416" y="448531"/>
                </a:lnTo>
                <a:lnTo>
                  <a:pt x="284127" y="453569"/>
                </a:lnTo>
                <a:lnTo>
                  <a:pt x="266315" y="457240"/>
                </a:lnTo>
                <a:lnTo>
                  <a:pt x="248040" y="459486"/>
                </a:lnTo>
                <a:lnTo>
                  <a:pt x="229361" y="460248"/>
                </a:lnTo>
                <a:lnTo>
                  <a:pt x="210575" y="459486"/>
                </a:lnTo>
                <a:lnTo>
                  <a:pt x="192202" y="457240"/>
                </a:lnTo>
                <a:lnTo>
                  <a:pt x="174302" y="453569"/>
                </a:lnTo>
                <a:lnTo>
                  <a:pt x="156935" y="448531"/>
                </a:lnTo>
                <a:lnTo>
                  <a:pt x="140160" y="442186"/>
                </a:lnTo>
                <a:lnTo>
                  <a:pt x="124036" y="434592"/>
                </a:lnTo>
                <a:lnTo>
                  <a:pt x="108624" y="425808"/>
                </a:lnTo>
                <a:lnTo>
                  <a:pt x="93982" y="415893"/>
                </a:lnTo>
                <a:lnTo>
                  <a:pt x="80169" y="404906"/>
                </a:lnTo>
                <a:lnTo>
                  <a:pt x="67246" y="392906"/>
                </a:lnTo>
                <a:lnTo>
                  <a:pt x="55272" y="379951"/>
                </a:lnTo>
                <a:lnTo>
                  <a:pt x="44305" y="366101"/>
                </a:lnTo>
                <a:lnTo>
                  <a:pt x="34406" y="351414"/>
                </a:lnTo>
                <a:lnTo>
                  <a:pt x="25635" y="335949"/>
                </a:lnTo>
                <a:lnTo>
                  <a:pt x="18049" y="319766"/>
                </a:lnTo>
                <a:lnTo>
                  <a:pt x="11710" y="302922"/>
                </a:lnTo>
                <a:lnTo>
                  <a:pt x="6676" y="285477"/>
                </a:lnTo>
                <a:lnTo>
                  <a:pt x="3006" y="267490"/>
                </a:lnTo>
                <a:lnTo>
                  <a:pt x="761" y="249019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055620" y="3782567"/>
            <a:ext cx="438912" cy="288035"/>
          </a:xfrm>
          <a:custGeom>
            <a:avLst/>
            <a:gdLst/>
            <a:ahLst/>
            <a:cxnLst/>
            <a:rect l="l" t="t" r="r" b="b"/>
            <a:pathLst>
              <a:path w="438912" h="288036">
                <a:moveTo>
                  <a:pt x="0" y="0"/>
                </a:moveTo>
                <a:lnTo>
                  <a:pt x="438912" y="288035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037838" y="4769358"/>
            <a:ext cx="457200" cy="459486"/>
          </a:xfrm>
          <a:custGeom>
            <a:avLst/>
            <a:gdLst/>
            <a:ahLst/>
            <a:cxnLst/>
            <a:rect l="l" t="t" r="r" b="b"/>
            <a:pathLst>
              <a:path w="457200" h="459486">
                <a:moveTo>
                  <a:pt x="0" y="229362"/>
                </a:moveTo>
                <a:lnTo>
                  <a:pt x="756" y="210575"/>
                </a:lnTo>
                <a:lnTo>
                  <a:pt x="2985" y="192202"/>
                </a:lnTo>
                <a:lnTo>
                  <a:pt x="6629" y="174302"/>
                </a:lnTo>
                <a:lnTo>
                  <a:pt x="11631" y="156935"/>
                </a:lnTo>
                <a:lnTo>
                  <a:pt x="17930" y="140160"/>
                </a:lnTo>
                <a:lnTo>
                  <a:pt x="25470" y="124036"/>
                </a:lnTo>
                <a:lnTo>
                  <a:pt x="34192" y="108624"/>
                </a:lnTo>
                <a:lnTo>
                  <a:pt x="44037" y="93982"/>
                </a:lnTo>
                <a:lnTo>
                  <a:pt x="54948" y="80169"/>
                </a:lnTo>
                <a:lnTo>
                  <a:pt x="66865" y="67246"/>
                </a:lnTo>
                <a:lnTo>
                  <a:pt x="79731" y="55272"/>
                </a:lnTo>
                <a:lnTo>
                  <a:pt x="93488" y="44305"/>
                </a:lnTo>
                <a:lnTo>
                  <a:pt x="108076" y="34406"/>
                </a:lnTo>
                <a:lnTo>
                  <a:pt x="123439" y="25635"/>
                </a:lnTo>
                <a:lnTo>
                  <a:pt x="139517" y="18049"/>
                </a:lnTo>
                <a:lnTo>
                  <a:pt x="156252" y="11710"/>
                </a:lnTo>
                <a:lnTo>
                  <a:pt x="173586" y="6676"/>
                </a:lnTo>
                <a:lnTo>
                  <a:pt x="191461" y="3006"/>
                </a:lnTo>
                <a:lnTo>
                  <a:pt x="209818" y="761"/>
                </a:lnTo>
                <a:lnTo>
                  <a:pt x="228600" y="0"/>
                </a:lnTo>
                <a:lnTo>
                  <a:pt x="247381" y="761"/>
                </a:lnTo>
                <a:lnTo>
                  <a:pt x="265738" y="3006"/>
                </a:lnTo>
                <a:lnTo>
                  <a:pt x="283613" y="6676"/>
                </a:lnTo>
                <a:lnTo>
                  <a:pt x="300947" y="11710"/>
                </a:lnTo>
                <a:lnTo>
                  <a:pt x="317682" y="18049"/>
                </a:lnTo>
                <a:lnTo>
                  <a:pt x="333760" y="25635"/>
                </a:lnTo>
                <a:lnTo>
                  <a:pt x="349123" y="34406"/>
                </a:lnTo>
                <a:lnTo>
                  <a:pt x="363711" y="44305"/>
                </a:lnTo>
                <a:lnTo>
                  <a:pt x="377468" y="55272"/>
                </a:lnTo>
                <a:lnTo>
                  <a:pt x="390334" y="67246"/>
                </a:lnTo>
                <a:lnTo>
                  <a:pt x="402251" y="80169"/>
                </a:lnTo>
                <a:lnTo>
                  <a:pt x="413162" y="93982"/>
                </a:lnTo>
                <a:lnTo>
                  <a:pt x="423007" y="108624"/>
                </a:lnTo>
                <a:lnTo>
                  <a:pt x="431729" y="124036"/>
                </a:lnTo>
                <a:lnTo>
                  <a:pt x="439269" y="140160"/>
                </a:lnTo>
                <a:lnTo>
                  <a:pt x="445568" y="156935"/>
                </a:lnTo>
                <a:lnTo>
                  <a:pt x="450570" y="174302"/>
                </a:lnTo>
                <a:lnTo>
                  <a:pt x="454214" y="192202"/>
                </a:lnTo>
                <a:lnTo>
                  <a:pt x="456443" y="210575"/>
                </a:lnTo>
                <a:lnTo>
                  <a:pt x="457200" y="229361"/>
                </a:lnTo>
                <a:lnTo>
                  <a:pt x="456443" y="248257"/>
                </a:lnTo>
                <a:lnTo>
                  <a:pt x="454214" y="266728"/>
                </a:lnTo>
                <a:lnTo>
                  <a:pt x="450570" y="284715"/>
                </a:lnTo>
                <a:lnTo>
                  <a:pt x="445568" y="302160"/>
                </a:lnTo>
                <a:lnTo>
                  <a:pt x="439269" y="319004"/>
                </a:lnTo>
                <a:lnTo>
                  <a:pt x="431729" y="335187"/>
                </a:lnTo>
                <a:lnTo>
                  <a:pt x="423007" y="350652"/>
                </a:lnTo>
                <a:lnTo>
                  <a:pt x="413162" y="365339"/>
                </a:lnTo>
                <a:lnTo>
                  <a:pt x="402251" y="379189"/>
                </a:lnTo>
                <a:lnTo>
                  <a:pt x="390334" y="392144"/>
                </a:lnTo>
                <a:lnTo>
                  <a:pt x="377468" y="404144"/>
                </a:lnTo>
                <a:lnTo>
                  <a:pt x="363711" y="415131"/>
                </a:lnTo>
                <a:lnTo>
                  <a:pt x="349123" y="425046"/>
                </a:lnTo>
                <a:lnTo>
                  <a:pt x="333760" y="433830"/>
                </a:lnTo>
                <a:lnTo>
                  <a:pt x="317682" y="441424"/>
                </a:lnTo>
                <a:lnTo>
                  <a:pt x="300947" y="447769"/>
                </a:lnTo>
                <a:lnTo>
                  <a:pt x="283613" y="452807"/>
                </a:lnTo>
                <a:lnTo>
                  <a:pt x="265738" y="456478"/>
                </a:lnTo>
                <a:lnTo>
                  <a:pt x="247381" y="458724"/>
                </a:lnTo>
                <a:lnTo>
                  <a:pt x="228600" y="459486"/>
                </a:lnTo>
                <a:lnTo>
                  <a:pt x="209818" y="458724"/>
                </a:lnTo>
                <a:lnTo>
                  <a:pt x="191461" y="456478"/>
                </a:lnTo>
                <a:lnTo>
                  <a:pt x="173586" y="452807"/>
                </a:lnTo>
                <a:lnTo>
                  <a:pt x="156252" y="447769"/>
                </a:lnTo>
                <a:lnTo>
                  <a:pt x="139517" y="441424"/>
                </a:lnTo>
                <a:lnTo>
                  <a:pt x="123439" y="433830"/>
                </a:lnTo>
                <a:lnTo>
                  <a:pt x="108076" y="425046"/>
                </a:lnTo>
                <a:lnTo>
                  <a:pt x="93488" y="415131"/>
                </a:lnTo>
                <a:lnTo>
                  <a:pt x="79731" y="404144"/>
                </a:lnTo>
                <a:lnTo>
                  <a:pt x="66865" y="392144"/>
                </a:lnTo>
                <a:lnTo>
                  <a:pt x="54948" y="379189"/>
                </a:lnTo>
                <a:lnTo>
                  <a:pt x="44037" y="365339"/>
                </a:lnTo>
                <a:lnTo>
                  <a:pt x="34192" y="350652"/>
                </a:lnTo>
                <a:lnTo>
                  <a:pt x="25470" y="335187"/>
                </a:lnTo>
                <a:lnTo>
                  <a:pt x="17930" y="319004"/>
                </a:lnTo>
                <a:lnTo>
                  <a:pt x="11631" y="302160"/>
                </a:lnTo>
                <a:lnTo>
                  <a:pt x="6629" y="284715"/>
                </a:lnTo>
                <a:lnTo>
                  <a:pt x="2985" y="266728"/>
                </a:lnTo>
                <a:lnTo>
                  <a:pt x="756" y="248257"/>
                </a:lnTo>
                <a:lnTo>
                  <a:pt x="0" y="2293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3818382" y="4395216"/>
            <a:ext cx="448056" cy="374141"/>
          </a:xfrm>
          <a:custGeom>
            <a:avLst/>
            <a:gdLst/>
            <a:ahLst/>
            <a:cxnLst/>
            <a:rect l="l" t="t" r="r" b="b"/>
            <a:pathLst>
              <a:path w="448056" h="374141">
                <a:moveTo>
                  <a:pt x="0" y="0"/>
                </a:moveTo>
                <a:lnTo>
                  <a:pt x="448056" y="374141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817876" y="4769358"/>
            <a:ext cx="457200" cy="459486"/>
          </a:xfrm>
          <a:custGeom>
            <a:avLst/>
            <a:gdLst/>
            <a:ahLst/>
            <a:cxnLst/>
            <a:rect l="l" t="t" r="r" b="b"/>
            <a:pathLst>
              <a:path w="457200" h="459486">
                <a:moveTo>
                  <a:pt x="0" y="229362"/>
                </a:moveTo>
                <a:lnTo>
                  <a:pt x="756" y="210575"/>
                </a:lnTo>
                <a:lnTo>
                  <a:pt x="2985" y="192202"/>
                </a:lnTo>
                <a:lnTo>
                  <a:pt x="6629" y="174302"/>
                </a:lnTo>
                <a:lnTo>
                  <a:pt x="11631" y="156935"/>
                </a:lnTo>
                <a:lnTo>
                  <a:pt x="17930" y="140160"/>
                </a:lnTo>
                <a:lnTo>
                  <a:pt x="25470" y="124036"/>
                </a:lnTo>
                <a:lnTo>
                  <a:pt x="34192" y="108624"/>
                </a:lnTo>
                <a:lnTo>
                  <a:pt x="44037" y="93982"/>
                </a:lnTo>
                <a:lnTo>
                  <a:pt x="54948" y="80169"/>
                </a:lnTo>
                <a:lnTo>
                  <a:pt x="66865" y="67246"/>
                </a:lnTo>
                <a:lnTo>
                  <a:pt x="79731" y="55272"/>
                </a:lnTo>
                <a:lnTo>
                  <a:pt x="93488" y="44305"/>
                </a:lnTo>
                <a:lnTo>
                  <a:pt x="108076" y="34406"/>
                </a:lnTo>
                <a:lnTo>
                  <a:pt x="123439" y="25635"/>
                </a:lnTo>
                <a:lnTo>
                  <a:pt x="139517" y="18049"/>
                </a:lnTo>
                <a:lnTo>
                  <a:pt x="156252" y="11710"/>
                </a:lnTo>
                <a:lnTo>
                  <a:pt x="173586" y="6676"/>
                </a:lnTo>
                <a:lnTo>
                  <a:pt x="191461" y="3006"/>
                </a:lnTo>
                <a:lnTo>
                  <a:pt x="209818" y="761"/>
                </a:lnTo>
                <a:lnTo>
                  <a:pt x="228600" y="0"/>
                </a:lnTo>
                <a:lnTo>
                  <a:pt x="247381" y="761"/>
                </a:lnTo>
                <a:lnTo>
                  <a:pt x="265738" y="3006"/>
                </a:lnTo>
                <a:lnTo>
                  <a:pt x="283613" y="6676"/>
                </a:lnTo>
                <a:lnTo>
                  <a:pt x="300947" y="11710"/>
                </a:lnTo>
                <a:lnTo>
                  <a:pt x="317682" y="18049"/>
                </a:lnTo>
                <a:lnTo>
                  <a:pt x="333760" y="25635"/>
                </a:lnTo>
                <a:lnTo>
                  <a:pt x="349123" y="34406"/>
                </a:lnTo>
                <a:lnTo>
                  <a:pt x="363711" y="44305"/>
                </a:lnTo>
                <a:lnTo>
                  <a:pt x="377468" y="55272"/>
                </a:lnTo>
                <a:lnTo>
                  <a:pt x="390334" y="67246"/>
                </a:lnTo>
                <a:lnTo>
                  <a:pt x="402251" y="80169"/>
                </a:lnTo>
                <a:lnTo>
                  <a:pt x="413162" y="93982"/>
                </a:lnTo>
                <a:lnTo>
                  <a:pt x="423007" y="108624"/>
                </a:lnTo>
                <a:lnTo>
                  <a:pt x="431729" y="124036"/>
                </a:lnTo>
                <a:lnTo>
                  <a:pt x="439269" y="140160"/>
                </a:lnTo>
                <a:lnTo>
                  <a:pt x="445568" y="156935"/>
                </a:lnTo>
                <a:lnTo>
                  <a:pt x="450570" y="174302"/>
                </a:lnTo>
                <a:lnTo>
                  <a:pt x="454214" y="192202"/>
                </a:lnTo>
                <a:lnTo>
                  <a:pt x="456443" y="210575"/>
                </a:lnTo>
                <a:lnTo>
                  <a:pt x="457200" y="229361"/>
                </a:lnTo>
                <a:lnTo>
                  <a:pt x="456443" y="248257"/>
                </a:lnTo>
                <a:lnTo>
                  <a:pt x="454214" y="266728"/>
                </a:lnTo>
                <a:lnTo>
                  <a:pt x="450570" y="284715"/>
                </a:lnTo>
                <a:lnTo>
                  <a:pt x="445568" y="302160"/>
                </a:lnTo>
                <a:lnTo>
                  <a:pt x="439269" y="319004"/>
                </a:lnTo>
                <a:lnTo>
                  <a:pt x="431729" y="335187"/>
                </a:lnTo>
                <a:lnTo>
                  <a:pt x="423007" y="350652"/>
                </a:lnTo>
                <a:lnTo>
                  <a:pt x="413162" y="365339"/>
                </a:lnTo>
                <a:lnTo>
                  <a:pt x="402251" y="379189"/>
                </a:lnTo>
                <a:lnTo>
                  <a:pt x="390334" y="392144"/>
                </a:lnTo>
                <a:lnTo>
                  <a:pt x="377468" y="404144"/>
                </a:lnTo>
                <a:lnTo>
                  <a:pt x="363711" y="415131"/>
                </a:lnTo>
                <a:lnTo>
                  <a:pt x="349123" y="425046"/>
                </a:lnTo>
                <a:lnTo>
                  <a:pt x="333760" y="433830"/>
                </a:lnTo>
                <a:lnTo>
                  <a:pt x="317682" y="441424"/>
                </a:lnTo>
                <a:lnTo>
                  <a:pt x="300947" y="447769"/>
                </a:lnTo>
                <a:lnTo>
                  <a:pt x="283613" y="452807"/>
                </a:lnTo>
                <a:lnTo>
                  <a:pt x="265738" y="456478"/>
                </a:lnTo>
                <a:lnTo>
                  <a:pt x="247381" y="458724"/>
                </a:lnTo>
                <a:lnTo>
                  <a:pt x="228600" y="459486"/>
                </a:lnTo>
                <a:lnTo>
                  <a:pt x="209818" y="458724"/>
                </a:lnTo>
                <a:lnTo>
                  <a:pt x="191461" y="456478"/>
                </a:lnTo>
                <a:lnTo>
                  <a:pt x="173586" y="452807"/>
                </a:lnTo>
                <a:lnTo>
                  <a:pt x="156252" y="447769"/>
                </a:lnTo>
                <a:lnTo>
                  <a:pt x="139517" y="441424"/>
                </a:lnTo>
                <a:lnTo>
                  <a:pt x="123439" y="433830"/>
                </a:lnTo>
                <a:lnTo>
                  <a:pt x="108076" y="425046"/>
                </a:lnTo>
                <a:lnTo>
                  <a:pt x="93488" y="415131"/>
                </a:lnTo>
                <a:lnTo>
                  <a:pt x="79731" y="404144"/>
                </a:lnTo>
                <a:lnTo>
                  <a:pt x="66865" y="392144"/>
                </a:lnTo>
                <a:lnTo>
                  <a:pt x="54948" y="379189"/>
                </a:lnTo>
                <a:lnTo>
                  <a:pt x="44037" y="365339"/>
                </a:lnTo>
                <a:lnTo>
                  <a:pt x="34192" y="350652"/>
                </a:lnTo>
                <a:lnTo>
                  <a:pt x="25470" y="335187"/>
                </a:lnTo>
                <a:lnTo>
                  <a:pt x="17930" y="319004"/>
                </a:lnTo>
                <a:lnTo>
                  <a:pt x="11631" y="302160"/>
                </a:lnTo>
                <a:lnTo>
                  <a:pt x="6629" y="284715"/>
                </a:lnTo>
                <a:lnTo>
                  <a:pt x="2985" y="266728"/>
                </a:lnTo>
                <a:lnTo>
                  <a:pt x="756" y="248257"/>
                </a:lnTo>
                <a:lnTo>
                  <a:pt x="0" y="2293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3046476" y="4395216"/>
            <a:ext cx="448056" cy="374142"/>
          </a:xfrm>
          <a:custGeom>
            <a:avLst/>
            <a:gdLst/>
            <a:ahLst/>
            <a:cxnLst/>
            <a:rect l="l" t="t" r="r" b="b"/>
            <a:pathLst>
              <a:path w="448055" h="374141">
                <a:moveTo>
                  <a:pt x="448056" y="0"/>
                </a:moveTo>
                <a:lnTo>
                  <a:pt x="0" y="374142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275076" y="5535168"/>
            <a:ext cx="457962" cy="459486"/>
          </a:xfrm>
          <a:custGeom>
            <a:avLst/>
            <a:gdLst/>
            <a:ahLst/>
            <a:cxnLst/>
            <a:rect l="l" t="t" r="r" b="b"/>
            <a:pathLst>
              <a:path w="457962" h="459486">
                <a:moveTo>
                  <a:pt x="0" y="230124"/>
                </a:moveTo>
                <a:lnTo>
                  <a:pt x="761" y="211228"/>
                </a:lnTo>
                <a:lnTo>
                  <a:pt x="3006" y="192757"/>
                </a:lnTo>
                <a:lnTo>
                  <a:pt x="6673" y="174770"/>
                </a:lnTo>
                <a:lnTo>
                  <a:pt x="11704" y="157325"/>
                </a:lnTo>
                <a:lnTo>
                  <a:pt x="18037" y="140481"/>
                </a:lnTo>
                <a:lnTo>
                  <a:pt x="25614" y="124298"/>
                </a:lnTo>
                <a:lnTo>
                  <a:pt x="34374" y="108833"/>
                </a:lnTo>
                <a:lnTo>
                  <a:pt x="44256" y="94146"/>
                </a:lnTo>
                <a:lnTo>
                  <a:pt x="55202" y="80296"/>
                </a:lnTo>
                <a:lnTo>
                  <a:pt x="67151" y="67341"/>
                </a:lnTo>
                <a:lnTo>
                  <a:pt x="80042" y="55341"/>
                </a:lnTo>
                <a:lnTo>
                  <a:pt x="93817" y="44354"/>
                </a:lnTo>
                <a:lnTo>
                  <a:pt x="108414" y="34439"/>
                </a:lnTo>
                <a:lnTo>
                  <a:pt x="123775" y="25655"/>
                </a:lnTo>
                <a:lnTo>
                  <a:pt x="139838" y="18061"/>
                </a:lnTo>
                <a:lnTo>
                  <a:pt x="156545" y="11716"/>
                </a:lnTo>
                <a:lnTo>
                  <a:pt x="173834" y="6678"/>
                </a:lnTo>
                <a:lnTo>
                  <a:pt x="191646" y="3007"/>
                </a:lnTo>
                <a:lnTo>
                  <a:pt x="209921" y="761"/>
                </a:lnTo>
                <a:lnTo>
                  <a:pt x="228600" y="0"/>
                </a:lnTo>
                <a:lnTo>
                  <a:pt x="247386" y="761"/>
                </a:lnTo>
                <a:lnTo>
                  <a:pt x="265759" y="3007"/>
                </a:lnTo>
                <a:lnTo>
                  <a:pt x="283659" y="6678"/>
                </a:lnTo>
                <a:lnTo>
                  <a:pt x="301026" y="11716"/>
                </a:lnTo>
                <a:lnTo>
                  <a:pt x="317801" y="18061"/>
                </a:lnTo>
                <a:lnTo>
                  <a:pt x="333925" y="25655"/>
                </a:lnTo>
                <a:lnTo>
                  <a:pt x="349337" y="34439"/>
                </a:lnTo>
                <a:lnTo>
                  <a:pt x="363979" y="44354"/>
                </a:lnTo>
                <a:lnTo>
                  <a:pt x="377792" y="55341"/>
                </a:lnTo>
                <a:lnTo>
                  <a:pt x="390715" y="67341"/>
                </a:lnTo>
                <a:lnTo>
                  <a:pt x="402689" y="80296"/>
                </a:lnTo>
                <a:lnTo>
                  <a:pt x="413656" y="94146"/>
                </a:lnTo>
                <a:lnTo>
                  <a:pt x="423555" y="108833"/>
                </a:lnTo>
                <a:lnTo>
                  <a:pt x="432326" y="124298"/>
                </a:lnTo>
                <a:lnTo>
                  <a:pt x="439912" y="140481"/>
                </a:lnTo>
                <a:lnTo>
                  <a:pt x="446251" y="157325"/>
                </a:lnTo>
                <a:lnTo>
                  <a:pt x="451285" y="174770"/>
                </a:lnTo>
                <a:lnTo>
                  <a:pt x="454955" y="192757"/>
                </a:lnTo>
                <a:lnTo>
                  <a:pt x="457200" y="211228"/>
                </a:lnTo>
                <a:lnTo>
                  <a:pt x="457962" y="230124"/>
                </a:lnTo>
                <a:lnTo>
                  <a:pt x="457200" y="248910"/>
                </a:lnTo>
                <a:lnTo>
                  <a:pt x="454955" y="267283"/>
                </a:lnTo>
                <a:lnTo>
                  <a:pt x="451285" y="285183"/>
                </a:lnTo>
                <a:lnTo>
                  <a:pt x="446251" y="302550"/>
                </a:lnTo>
                <a:lnTo>
                  <a:pt x="439912" y="319325"/>
                </a:lnTo>
                <a:lnTo>
                  <a:pt x="432326" y="335449"/>
                </a:lnTo>
                <a:lnTo>
                  <a:pt x="423555" y="350861"/>
                </a:lnTo>
                <a:lnTo>
                  <a:pt x="413656" y="365503"/>
                </a:lnTo>
                <a:lnTo>
                  <a:pt x="402689" y="379316"/>
                </a:lnTo>
                <a:lnTo>
                  <a:pt x="390715" y="392239"/>
                </a:lnTo>
                <a:lnTo>
                  <a:pt x="377792" y="404213"/>
                </a:lnTo>
                <a:lnTo>
                  <a:pt x="363979" y="415180"/>
                </a:lnTo>
                <a:lnTo>
                  <a:pt x="349337" y="425079"/>
                </a:lnTo>
                <a:lnTo>
                  <a:pt x="333925" y="433850"/>
                </a:lnTo>
                <a:lnTo>
                  <a:pt x="317801" y="441436"/>
                </a:lnTo>
                <a:lnTo>
                  <a:pt x="301026" y="447775"/>
                </a:lnTo>
                <a:lnTo>
                  <a:pt x="283659" y="452809"/>
                </a:lnTo>
                <a:lnTo>
                  <a:pt x="265759" y="456479"/>
                </a:lnTo>
                <a:lnTo>
                  <a:pt x="247386" y="458724"/>
                </a:lnTo>
                <a:lnTo>
                  <a:pt x="228600" y="459486"/>
                </a:lnTo>
                <a:lnTo>
                  <a:pt x="209921" y="458724"/>
                </a:lnTo>
                <a:lnTo>
                  <a:pt x="191646" y="456479"/>
                </a:lnTo>
                <a:lnTo>
                  <a:pt x="173834" y="452809"/>
                </a:lnTo>
                <a:lnTo>
                  <a:pt x="156545" y="447775"/>
                </a:lnTo>
                <a:lnTo>
                  <a:pt x="139838" y="441436"/>
                </a:lnTo>
                <a:lnTo>
                  <a:pt x="123775" y="433850"/>
                </a:lnTo>
                <a:lnTo>
                  <a:pt x="108414" y="425079"/>
                </a:lnTo>
                <a:lnTo>
                  <a:pt x="93817" y="415180"/>
                </a:lnTo>
                <a:lnTo>
                  <a:pt x="80042" y="404213"/>
                </a:lnTo>
                <a:lnTo>
                  <a:pt x="67151" y="392239"/>
                </a:lnTo>
                <a:lnTo>
                  <a:pt x="55202" y="379316"/>
                </a:lnTo>
                <a:lnTo>
                  <a:pt x="44256" y="365503"/>
                </a:lnTo>
                <a:lnTo>
                  <a:pt x="34374" y="350861"/>
                </a:lnTo>
                <a:lnTo>
                  <a:pt x="25614" y="335449"/>
                </a:lnTo>
                <a:lnTo>
                  <a:pt x="18037" y="319325"/>
                </a:lnTo>
                <a:lnTo>
                  <a:pt x="11704" y="302550"/>
                </a:lnTo>
                <a:lnTo>
                  <a:pt x="6673" y="285183"/>
                </a:lnTo>
                <a:lnTo>
                  <a:pt x="3006" y="267283"/>
                </a:lnTo>
                <a:lnTo>
                  <a:pt x="761" y="248910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208020" y="5161788"/>
            <a:ext cx="295656" cy="373380"/>
          </a:xfrm>
          <a:custGeom>
            <a:avLst/>
            <a:gdLst/>
            <a:ahLst/>
            <a:cxnLst/>
            <a:rect l="l" t="t" r="r" b="b"/>
            <a:pathLst>
              <a:path w="295656" h="373379">
                <a:moveTo>
                  <a:pt x="0" y="0"/>
                </a:moveTo>
                <a:lnTo>
                  <a:pt x="295656" y="37338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216152" y="5161788"/>
            <a:ext cx="143255" cy="220218"/>
          </a:xfrm>
          <a:custGeom>
            <a:avLst/>
            <a:gdLst/>
            <a:ahLst/>
            <a:cxnLst/>
            <a:rect l="l" t="t" r="r" b="b"/>
            <a:pathLst>
              <a:path w="143256" h="220217">
                <a:moveTo>
                  <a:pt x="143256" y="0"/>
                </a:moveTo>
                <a:lnTo>
                  <a:pt x="0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750314" y="5382006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1683258" y="5161788"/>
            <a:ext cx="143256" cy="220218"/>
          </a:xfrm>
          <a:custGeom>
            <a:avLst/>
            <a:gdLst/>
            <a:ahLst/>
            <a:cxnLst/>
            <a:rect l="l" t="t" r="r" b="b"/>
            <a:pathLst>
              <a:path w="143256" h="220217">
                <a:moveTo>
                  <a:pt x="0" y="0"/>
                </a:moveTo>
                <a:lnTo>
                  <a:pt x="143256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2359914" y="4616195"/>
            <a:ext cx="153162" cy="153162"/>
          </a:xfrm>
          <a:custGeom>
            <a:avLst/>
            <a:gdLst/>
            <a:ahLst/>
            <a:cxnLst/>
            <a:rect l="l" t="t" r="r" b="b"/>
            <a:pathLst>
              <a:path w="153162" h="153162">
                <a:moveTo>
                  <a:pt x="0" y="0"/>
                </a:moveTo>
                <a:lnTo>
                  <a:pt x="0" y="153162"/>
                </a:ln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2292858" y="4395216"/>
            <a:ext cx="143256" cy="220979"/>
          </a:xfrm>
          <a:custGeom>
            <a:avLst/>
            <a:gdLst/>
            <a:ahLst/>
            <a:cxnLst/>
            <a:rect l="l" t="t" r="r" b="b"/>
            <a:pathLst>
              <a:path w="143256" h="220979">
                <a:moveTo>
                  <a:pt x="0" y="0"/>
                </a:moveTo>
                <a:lnTo>
                  <a:pt x="143256" y="220979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2589276" y="5161788"/>
            <a:ext cx="295655" cy="373380"/>
          </a:xfrm>
          <a:custGeom>
            <a:avLst/>
            <a:gdLst/>
            <a:ahLst/>
            <a:cxnLst/>
            <a:rect l="l" t="t" r="r" b="b"/>
            <a:pathLst>
              <a:path w="295656" h="373379">
                <a:moveTo>
                  <a:pt x="295656" y="0"/>
                </a:moveTo>
                <a:lnTo>
                  <a:pt x="0" y="373380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3122676" y="6147816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1"/>
                </a:lnTo>
                <a:lnTo>
                  <a:pt x="152400" y="153161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3198876" y="5927598"/>
            <a:ext cx="143255" cy="220218"/>
          </a:xfrm>
          <a:custGeom>
            <a:avLst/>
            <a:gdLst/>
            <a:ahLst/>
            <a:cxnLst/>
            <a:rect l="l" t="t" r="r" b="b"/>
            <a:pathLst>
              <a:path w="143255" h="220217">
                <a:moveTo>
                  <a:pt x="143256" y="0"/>
                </a:moveTo>
                <a:lnTo>
                  <a:pt x="0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733038" y="6147816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1"/>
                </a:lnTo>
                <a:lnTo>
                  <a:pt x="152400" y="153161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665982" y="5927598"/>
            <a:ext cx="143256" cy="220218"/>
          </a:xfrm>
          <a:custGeom>
            <a:avLst/>
            <a:gdLst/>
            <a:ahLst/>
            <a:cxnLst/>
            <a:rect l="l" t="t" r="r" b="b"/>
            <a:pathLst>
              <a:path w="143255" h="220217">
                <a:moveTo>
                  <a:pt x="0" y="0"/>
                </a:moveTo>
                <a:lnTo>
                  <a:pt x="143256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85438" y="5382006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3961638" y="5161788"/>
            <a:ext cx="143255" cy="220218"/>
          </a:xfrm>
          <a:custGeom>
            <a:avLst/>
            <a:gdLst/>
            <a:ahLst/>
            <a:cxnLst/>
            <a:rect l="l" t="t" r="r" b="b"/>
            <a:pathLst>
              <a:path w="143255" h="220217">
                <a:moveTo>
                  <a:pt x="143255" y="0"/>
                </a:moveTo>
                <a:lnTo>
                  <a:pt x="0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95038" y="5382006"/>
            <a:ext cx="153162" cy="153162"/>
          </a:xfrm>
          <a:custGeom>
            <a:avLst/>
            <a:gdLst/>
            <a:ahLst/>
            <a:cxnLst/>
            <a:rect l="l" t="t" r="r" b="b"/>
            <a:pathLst>
              <a:path w="153162" h="153162">
                <a:moveTo>
                  <a:pt x="0" y="0"/>
                </a:moveTo>
                <a:lnTo>
                  <a:pt x="0" y="153162"/>
                </a:ln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4427982" y="5161788"/>
            <a:ext cx="143256" cy="220218"/>
          </a:xfrm>
          <a:custGeom>
            <a:avLst/>
            <a:gdLst/>
            <a:ahLst/>
            <a:cxnLst/>
            <a:rect l="l" t="t" r="r" b="b"/>
            <a:pathLst>
              <a:path w="143255" h="220217">
                <a:moveTo>
                  <a:pt x="0" y="0"/>
                </a:moveTo>
                <a:lnTo>
                  <a:pt x="143256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2513076" y="5535168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630162" y="6147815"/>
            <a:ext cx="153162" cy="153162"/>
          </a:xfrm>
          <a:custGeom>
            <a:avLst/>
            <a:gdLst/>
            <a:ahLst/>
            <a:cxnLst/>
            <a:rect l="l" t="t" r="r" b="b"/>
            <a:pathLst>
              <a:path w="153161" h="153162">
                <a:moveTo>
                  <a:pt x="0" y="0"/>
                </a:moveTo>
                <a:lnTo>
                  <a:pt x="0" y="153162"/>
                </a:ln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410200" y="5382006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935723" y="3390137"/>
            <a:ext cx="457200" cy="459486"/>
          </a:xfrm>
          <a:custGeom>
            <a:avLst/>
            <a:gdLst/>
            <a:ahLst/>
            <a:cxnLst/>
            <a:rect l="l" t="t" r="r" b="b"/>
            <a:pathLst>
              <a:path w="457200" h="459486">
                <a:moveTo>
                  <a:pt x="0" y="230124"/>
                </a:moveTo>
                <a:lnTo>
                  <a:pt x="756" y="211228"/>
                </a:lnTo>
                <a:lnTo>
                  <a:pt x="2985" y="192757"/>
                </a:lnTo>
                <a:lnTo>
                  <a:pt x="6629" y="174770"/>
                </a:lnTo>
                <a:lnTo>
                  <a:pt x="11631" y="157325"/>
                </a:lnTo>
                <a:lnTo>
                  <a:pt x="17930" y="140481"/>
                </a:lnTo>
                <a:lnTo>
                  <a:pt x="25470" y="124298"/>
                </a:lnTo>
                <a:lnTo>
                  <a:pt x="34192" y="108833"/>
                </a:lnTo>
                <a:lnTo>
                  <a:pt x="44037" y="94146"/>
                </a:lnTo>
                <a:lnTo>
                  <a:pt x="54948" y="80296"/>
                </a:lnTo>
                <a:lnTo>
                  <a:pt x="66865" y="67341"/>
                </a:lnTo>
                <a:lnTo>
                  <a:pt x="79731" y="55341"/>
                </a:lnTo>
                <a:lnTo>
                  <a:pt x="93488" y="44354"/>
                </a:lnTo>
                <a:lnTo>
                  <a:pt x="108076" y="34439"/>
                </a:lnTo>
                <a:lnTo>
                  <a:pt x="123439" y="25655"/>
                </a:lnTo>
                <a:lnTo>
                  <a:pt x="139517" y="18061"/>
                </a:lnTo>
                <a:lnTo>
                  <a:pt x="156252" y="11716"/>
                </a:lnTo>
                <a:lnTo>
                  <a:pt x="173586" y="6678"/>
                </a:lnTo>
                <a:lnTo>
                  <a:pt x="191461" y="3007"/>
                </a:lnTo>
                <a:lnTo>
                  <a:pt x="209818" y="761"/>
                </a:lnTo>
                <a:lnTo>
                  <a:pt x="228600" y="0"/>
                </a:lnTo>
                <a:lnTo>
                  <a:pt x="247381" y="761"/>
                </a:lnTo>
                <a:lnTo>
                  <a:pt x="265738" y="3007"/>
                </a:lnTo>
                <a:lnTo>
                  <a:pt x="283613" y="6678"/>
                </a:lnTo>
                <a:lnTo>
                  <a:pt x="300947" y="11716"/>
                </a:lnTo>
                <a:lnTo>
                  <a:pt x="317682" y="18061"/>
                </a:lnTo>
                <a:lnTo>
                  <a:pt x="333760" y="25655"/>
                </a:lnTo>
                <a:lnTo>
                  <a:pt x="349123" y="34439"/>
                </a:lnTo>
                <a:lnTo>
                  <a:pt x="363711" y="44354"/>
                </a:lnTo>
                <a:lnTo>
                  <a:pt x="377468" y="55341"/>
                </a:lnTo>
                <a:lnTo>
                  <a:pt x="390334" y="67341"/>
                </a:lnTo>
                <a:lnTo>
                  <a:pt x="402251" y="80296"/>
                </a:lnTo>
                <a:lnTo>
                  <a:pt x="413162" y="94146"/>
                </a:lnTo>
                <a:lnTo>
                  <a:pt x="423007" y="108833"/>
                </a:lnTo>
                <a:lnTo>
                  <a:pt x="431729" y="124298"/>
                </a:lnTo>
                <a:lnTo>
                  <a:pt x="439269" y="140481"/>
                </a:lnTo>
                <a:lnTo>
                  <a:pt x="445568" y="157325"/>
                </a:lnTo>
                <a:lnTo>
                  <a:pt x="450570" y="174770"/>
                </a:lnTo>
                <a:lnTo>
                  <a:pt x="454214" y="192757"/>
                </a:lnTo>
                <a:lnTo>
                  <a:pt x="456443" y="211228"/>
                </a:lnTo>
                <a:lnTo>
                  <a:pt x="457200" y="230124"/>
                </a:lnTo>
                <a:lnTo>
                  <a:pt x="456443" y="248910"/>
                </a:lnTo>
                <a:lnTo>
                  <a:pt x="454214" y="267283"/>
                </a:lnTo>
                <a:lnTo>
                  <a:pt x="450570" y="285183"/>
                </a:lnTo>
                <a:lnTo>
                  <a:pt x="445568" y="302550"/>
                </a:lnTo>
                <a:lnTo>
                  <a:pt x="439269" y="319325"/>
                </a:lnTo>
                <a:lnTo>
                  <a:pt x="431729" y="335449"/>
                </a:lnTo>
                <a:lnTo>
                  <a:pt x="423007" y="350861"/>
                </a:lnTo>
                <a:lnTo>
                  <a:pt x="413162" y="365503"/>
                </a:lnTo>
                <a:lnTo>
                  <a:pt x="402251" y="379316"/>
                </a:lnTo>
                <a:lnTo>
                  <a:pt x="390334" y="392239"/>
                </a:lnTo>
                <a:lnTo>
                  <a:pt x="377468" y="404213"/>
                </a:lnTo>
                <a:lnTo>
                  <a:pt x="363711" y="415180"/>
                </a:lnTo>
                <a:lnTo>
                  <a:pt x="349123" y="425079"/>
                </a:lnTo>
                <a:lnTo>
                  <a:pt x="333760" y="433850"/>
                </a:lnTo>
                <a:lnTo>
                  <a:pt x="317682" y="441436"/>
                </a:lnTo>
                <a:lnTo>
                  <a:pt x="300947" y="447775"/>
                </a:lnTo>
                <a:lnTo>
                  <a:pt x="283613" y="452809"/>
                </a:lnTo>
                <a:lnTo>
                  <a:pt x="265738" y="456479"/>
                </a:lnTo>
                <a:lnTo>
                  <a:pt x="247381" y="458724"/>
                </a:lnTo>
                <a:lnTo>
                  <a:pt x="228600" y="459486"/>
                </a:lnTo>
                <a:lnTo>
                  <a:pt x="209818" y="458724"/>
                </a:lnTo>
                <a:lnTo>
                  <a:pt x="191461" y="456479"/>
                </a:lnTo>
                <a:lnTo>
                  <a:pt x="173586" y="452809"/>
                </a:lnTo>
                <a:lnTo>
                  <a:pt x="156252" y="447775"/>
                </a:lnTo>
                <a:lnTo>
                  <a:pt x="139517" y="441436"/>
                </a:lnTo>
                <a:lnTo>
                  <a:pt x="123439" y="433850"/>
                </a:lnTo>
                <a:lnTo>
                  <a:pt x="108076" y="425079"/>
                </a:lnTo>
                <a:lnTo>
                  <a:pt x="93488" y="415180"/>
                </a:lnTo>
                <a:lnTo>
                  <a:pt x="79731" y="404213"/>
                </a:lnTo>
                <a:lnTo>
                  <a:pt x="66865" y="392239"/>
                </a:lnTo>
                <a:lnTo>
                  <a:pt x="54948" y="379316"/>
                </a:lnTo>
                <a:lnTo>
                  <a:pt x="44037" y="365503"/>
                </a:lnTo>
                <a:lnTo>
                  <a:pt x="34192" y="350861"/>
                </a:lnTo>
                <a:lnTo>
                  <a:pt x="25470" y="335449"/>
                </a:lnTo>
                <a:lnTo>
                  <a:pt x="17930" y="319325"/>
                </a:lnTo>
                <a:lnTo>
                  <a:pt x="11631" y="302550"/>
                </a:lnTo>
                <a:lnTo>
                  <a:pt x="6629" y="285183"/>
                </a:lnTo>
                <a:lnTo>
                  <a:pt x="2985" y="267283"/>
                </a:lnTo>
                <a:lnTo>
                  <a:pt x="756" y="248910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172962" y="4002785"/>
            <a:ext cx="457200" cy="460248"/>
          </a:xfrm>
          <a:custGeom>
            <a:avLst/>
            <a:gdLst/>
            <a:ahLst/>
            <a:cxnLst/>
            <a:rect l="l" t="t" r="r" b="b"/>
            <a:pathLst>
              <a:path w="457199" h="460248">
                <a:moveTo>
                  <a:pt x="0" y="230124"/>
                </a:moveTo>
                <a:lnTo>
                  <a:pt x="756" y="249019"/>
                </a:lnTo>
                <a:lnTo>
                  <a:pt x="2985" y="267490"/>
                </a:lnTo>
                <a:lnTo>
                  <a:pt x="6629" y="285477"/>
                </a:lnTo>
                <a:lnTo>
                  <a:pt x="11631" y="302922"/>
                </a:lnTo>
                <a:lnTo>
                  <a:pt x="17930" y="319766"/>
                </a:lnTo>
                <a:lnTo>
                  <a:pt x="25470" y="335949"/>
                </a:lnTo>
                <a:lnTo>
                  <a:pt x="34192" y="351414"/>
                </a:lnTo>
                <a:lnTo>
                  <a:pt x="44037" y="366101"/>
                </a:lnTo>
                <a:lnTo>
                  <a:pt x="54948" y="379951"/>
                </a:lnTo>
                <a:lnTo>
                  <a:pt x="66865" y="392906"/>
                </a:lnTo>
                <a:lnTo>
                  <a:pt x="79731" y="404906"/>
                </a:lnTo>
                <a:lnTo>
                  <a:pt x="93488" y="415893"/>
                </a:lnTo>
                <a:lnTo>
                  <a:pt x="108076" y="425808"/>
                </a:lnTo>
                <a:lnTo>
                  <a:pt x="123439" y="434592"/>
                </a:lnTo>
                <a:lnTo>
                  <a:pt x="139517" y="442186"/>
                </a:lnTo>
                <a:lnTo>
                  <a:pt x="156252" y="448531"/>
                </a:lnTo>
                <a:lnTo>
                  <a:pt x="173586" y="453569"/>
                </a:lnTo>
                <a:lnTo>
                  <a:pt x="191461" y="457240"/>
                </a:lnTo>
                <a:lnTo>
                  <a:pt x="209818" y="459486"/>
                </a:lnTo>
                <a:lnTo>
                  <a:pt x="228600" y="460248"/>
                </a:lnTo>
                <a:lnTo>
                  <a:pt x="247381" y="459486"/>
                </a:lnTo>
                <a:lnTo>
                  <a:pt x="265738" y="457240"/>
                </a:lnTo>
                <a:lnTo>
                  <a:pt x="283613" y="453569"/>
                </a:lnTo>
                <a:lnTo>
                  <a:pt x="300947" y="448531"/>
                </a:lnTo>
                <a:lnTo>
                  <a:pt x="317682" y="442186"/>
                </a:lnTo>
                <a:lnTo>
                  <a:pt x="333760" y="434592"/>
                </a:lnTo>
                <a:lnTo>
                  <a:pt x="349123" y="425808"/>
                </a:lnTo>
                <a:lnTo>
                  <a:pt x="363711" y="415893"/>
                </a:lnTo>
                <a:lnTo>
                  <a:pt x="377468" y="404906"/>
                </a:lnTo>
                <a:lnTo>
                  <a:pt x="390334" y="392906"/>
                </a:lnTo>
                <a:lnTo>
                  <a:pt x="402251" y="379951"/>
                </a:lnTo>
                <a:lnTo>
                  <a:pt x="413162" y="366101"/>
                </a:lnTo>
                <a:lnTo>
                  <a:pt x="423007" y="351414"/>
                </a:lnTo>
                <a:lnTo>
                  <a:pt x="431729" y="335949"/>
                </a:lnTo>
                <a:lnTo>
                  <a:pt x="439269" y="319766"/>
                </a:lnTo>
                <a:lnTo>
                  <a:pt x="445568" y="302922"/>
                </a:lnTo>
                <a:lnTo>
                  <a:pt x="450570" y="285477"/>
                </a:lnTo>
                <a:lnTo>
                  <a:pt x="454214" y="267490"/>
                </a:lnTo>
                <a:lnTo>
                  <a:pt x="456443" y="249019"/>
                </a:lnTo>
                <a:lnTo>
                  <a:pt x="457200" y="230124"/>
                </a:lnTo>
                <a:lnTo>
                  <a:pt x="456443" y="211228"/>
                </a:lnTo>
                <a:lnTo>
                  <a:pt x="454214" y="192757"/>
                </a:lnTo>
                <a:lnTo>
                  <a:pt x="450570" y="174770"/>
                </a:lnTo>
                <a:lnTo>
                  <a:pt x="445568" y="157325"/>
                </a:lnTo>
                <a:lnTo>
                  <a:pt x="439269" y="140481"/>
                </a:lnTo>
                <a:lnTo>
                  <a:pt x="431729" y="124298"/>
                </a:lnTo>
                <a:lnTo>
                  <a:pt x="423007" y="108833"/>
                </a:lnTo>
                <a:lnTo>
                  <a:pt x="413162" y="94146"/>
                </a:lnTo>
                <a:lnTo>
                  <a:pt x="402251" y="80296"/>
                </a:lnTo>
                <a:lnTo>
                  <a:pt x="390334" y="67341"/>
                </a:lnTo>
                <a:lnTo>
                  <a:pt x="377468" y="55341"/>
                </a:lnTo>
                <a:lnTo>
                  <a:pt x="363711" y="44354"/>
                </a:lnTo>
                <a:lnTo>
                  <a:pt x="349123" y="34439"/>
                </a:lnTo>
                <a:lnTo>
                  <a:pt x="333760" y="25655"/>
                </a:lnTo>
                <a:lnTo>
                  <a:pt x="317682" y="18061"/>
                </a:lnTo>
                <a:lnTo>
                  <a:pt x="300947" y="11716"/>
                </a:lnTo>
                <a:lnTo>
                  <a:pt x="283613" y="6678"/>
                </a:lnTo>
                <a:lnTo>
                  <a:pt x="265738" y="3007"/>
                </a:lnTo>
                <a:lnTo>
                  <a:pt x="247381" y="761"/>
                </a:lnTo>
                <a:lnTo>
                  <a:pt x="228600" y="0"/>
                </a:lnTo>
                <a:lnTo>
                  <a:pt x="209818" y="761"/>
                </a:lnTo>
                <a:lnTo>
                  <a:pt x="191461" y="3007"/>
                </a:lnTo>
                <a:lnTo>
                  <a:pt x="173586" y="6678"/>
                </a:lnTo>
                <a:lnTo>
                  <a:pt x="156252" y="11716"/>
                </a:lnTo>
                <a:lnTo>
                  <a:pt x="139517" y="18061"/>
                </a:lnTo>
                <a:lnTo>
                  <a:pt x="123439" y="25655"/>
                </a:lnTo>
                <a:lnTo>
                  <a:pt x="108076" y="34439"/>
                </a:lnTo>
                <a:lnTo>
                  <a:pt x="93488" y="44354"/>
                </a:lnTo>
                <a:lnTo>
                  <a:pt x="79731" y="55341"/>
                </a:lnTo>
                <a:lnTo>
                  <a:pt x="66865" y="67341"/>
                </a:lnTo>
                <a:lnTo>
                  <a:pt x="54948" y="80296"/>
                </a:lnTo>
                <a:lnTo>
                  <a:pt x="44037" y="94146"/>
                </a:lnTo>
                <a:lnTo>
                  <a:pt x="34192" y="108833"/>
                </a:lnTo>
                <a:lnTo>
                  <a:pt x="25470" y="124298"/>
                </a:lnTo>
                <a:lnTo>
                  <a:pt x="17930" y="140481"/>
                </a:lnTo>
                <a:lnTo>
                  <a:pt x="11631" y="157325"/>
                </a:lnTo>
                <a:lnTo>
                  <a:pt x="6629" y="174770"/>
                </a:lnTo>
                <a:lnTo>
                  <a:pt x="2985" y="192757"/>
                </a:lnTo>
                <a:lnTo>
                  <a:pt x="756" y="211228"/>
                </a:lnTo>
                <a:lnTo>
                  <a:pt x="0" y="230124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172962" y="4002785"/>
            <a:ext cx="457200" cy="460248"/>
          </a:xfrm>
          <a:custGeom>
            <a:avLst/>
            <a:gdLst/>
            <a:ahLst/>
            <a:cxnLst/>
            <a:rect l="l" t="t" r="r" b="b"/>
            <a:pathLst>
              <a:path w="457199" h="460248">
                <a:moveTo>
                  <a:pt x="0" y="230124"/>
                </a:moveTo>
                <a:lnTo>
                  <a:pt x="756" y="211228"/>
                </a:lnTo>
                <a:lnTo>
                  <a:pt x="2985" y="192757"/>
                </a:lnTo>
                <a:lnTo>
                  <a:pt x="6629" y="174770"/>
                </a:lnTo>
                <a:lnTo>
                  <a:pt x="11631" y="157325"/>
                </a:lnTo>
                <a:lnTo>
                  <a:pt x="17930" y="140481"/>
                </a:lnTo>
                <a:lnTo>
                  <a:pt x="25470" y="124298"/>
                </a:lnTo>
                <a:lnTo>
                  <a:pt x="34192" y="108833"/>
                </a:lnTo>
                <a:lnTo>
                  <a:pt x="44037" y="94146"/>
                </a:lnTo>
                <a:lnTo>
                  <a:pt x="54948" y="80296"/>
                </a:lnTo>
                <a:lnTo>
                  <a:pt x="66865" y="67341"/>
                </a:lnTo>
                <a:lnTo>
                  <a:pt x="79731" y="55341"/>
                </a:lnTo>
                <a:lnTo>
                  <a:pt x="93488" y="44354"/>
                </a:lnTo>
                <a:lnTo>
                  <a:pt x="108076" y="34439"/>
                </a:lnTo>
                <a:lnTo>
                  <a:pt x="123439" y="25655"/>
                </a:lnTo>
                <a:lnTo>
                  <a:pt x="139517" y="18061"/>
                </a:lnTo>
                <a:lnTo>
                  <a:pt x="156252" y="11716"/>
                </a:lnTo>
                <a:lnTo>
                  <a:pt x="173586" y="6678"/>
                </a:lnTo>
                <a:lnTo>
                  <a:pt x="191461" y="3007"/>
                </a:lnTo>
                <a:lnTo>
                  <a:pt x="209818" y="761"/>
                </a:lnTo>
                <a:lnTo>
                  <a:pt x="228600" y="0"/>
                </a:lnTo>
                <a:lnTo>
                  <a:pt x="247381" y="761"/>
                </a:lnTo>
                <a:lnTo>
                  <a:pt x="265738" y="3007"/>
                </a:lnTo>
                <a:lnTo>
                  <a:pt x="283613" y="6678"/>
                </a:lnTo>
                <a:lnTo>
                  <a:pt x="300947" y="11716"/>
                </a:lnTo>
                <a:lnTo>
                  <a:pt x="317682" y="18061"/>
                </a:lnTo>
                <a:lnTo>
                  <a:pt x="333760" y="25655"/>
                </a:lnTo>
                <a:lnTo>
                  <a:pt x="349123" y="34439"/>
                </a:lnTo>
                <a:lnTo>
                  <a:pt x="363711" y="44354"/>
                </a:lnTo>
                <a:lnTo>
                  <a:pt x="377468" y="55341"/>
                </a:lnTo>
                <a:lnTo>
                  <a:pt x="390334" y="67341"/>
                </a:lnTo>
                <a:lnTo>
                  <a:pt x="402251" y="80296"/>
                </a:lnTo>
                <a:lnTo>
                  <a:pt x="413162" y="94146"/>
                </a:lnTo>
                <a:lnTo>
                  <a:pt x="423007" y="108833"/>
                </a:lnTo>
                <a:lnTo>
                  <a:pt x="431729" y="124298"/>
                </a:lnTo>
                <a:lnTo>
                  <a:pt x="439269" y="140481"/>
                </a:lnTo>
                <a:lnTo>
                  <a:pt x="445568" y="157325"/>
                </a:lnTo>
                <a:lnTo>
                  <a:pt x="450570" y="174770"/>
                </a:lnTo>
                <a:lnTo>
                  <a:pt x="454214" y="192757"/>
                </a:lnTo>
                <a:lnTo>
                  <a:pt x="456443" y="211228"/>
                </a:lnTo>
                <a:lnTo>
                  <a:pt x="457200" y="230124"/>
                </a:lnTo>
                <a:lnTo>
                  <a:pt x="456443" y="249019"/>
                </a:lnTo>
                <a:lnTo>
                  <a:pt x="454214" y="267490"/>
                </a:lnTo>
                <a:lnTo>
                  <a:pt x="450570" y="285477"/>
                </a:lnTo>
                <a:lnTo>
                  <a:pt x="445568" y="302922"/>
                </a:lnTo>
                <a:lnTo>
                  <a:pt x="439269" y="319766"/>
                </a:lnTo>
                <a:lnTo>
                  <a:pt x="431729" y="335949"/>
                </a:lnTo>
                <a:lnTo>
                  <a:pt x="423007" y="351414"/>
                </a:lnTo>
                <a:lnTo>
                  <a:pt x="413162" y="366101"/>
                </a:lnTo>
                <a:lnTo>
                  <a:pt x="402251" y="379951"/>
                </a:lnTo>
                <a:lnTo>
                  <a:pt x="390334" y="392906"/>
                </a:lnTo>
                <a:lnTo>
                  <a:pt x="377468" y="404906"/>
                </a:lnTo>
                <a:lnTo>
                  <a:pt x="363711" y="415893"/>
                </a:lnTo>
                <a:lnTo>
                  <a:pt x="349123" y="425808"/>
                </a:lnTo>
                <a:lnTo>
                  <a:pt x="333760" y="434592"/>
                </a:lnTo>
                <a:lnTo>
                  <a:pt x="317682" y="442186"/>
                </a:lnTo>
                <a:lnTo>
                  <a:pt x="300947" y="448531"/>
                </a:lnTo>
                <a:lnTo>
                  <a:pt x="283613" y="453569"/>
                </a:lnTo>
                <a:lnTo>
                  <a:pt x="265738" y="457240"/>
                </a:lnTo>
                <a:lnTo>
                  <a:pt x="247381" y="459486"/>
                </a:lnTo>
                <a:lnTo>
                  <a:pt x="228600" y="460248"/>
                </a:lnTo>
                <a:lnTo>
                  <a:pt x="209818" y="459486"/>
                </a:lnTo>
                <a:lnTo>
                  <a:pt x="191461" y="457240"/>
                </a:lnTo>
                <a:lnTo>
                  <a:pt x="173586" y="453569"/>
                </a:lnTo>
                <a:lnTo>
                  <a:pt x="156252" y="448531"/>
                </a:lnTo>
                <a:lnTo>
                  <a:pt x="139517" y="442186"/>
                </a:lnTo>
                <a:lnTo>
                  <a:pt x="123439" y="434592"/>
                </a:lnTo>
                <a:lnTo>
                  <a:pt x="108076" y="425808"/>
                </a:lnTo>
                <a:lnTo>
                  <a:pt x="93488" y="415893"/>
                </a:lnTo>
                <a:lnTo>
                  <a:pt x="79731" y="404906"/>
                </a:lnTo>
                <a:lnTo>
                  <a:pt x="66865" y="392906"/>
                </a:lnTo>
                <a:lnTo>
                  <a:pt x="54948" y="379951"/>
                </a:lnTo>
                <a:lnTo>
                  <a:pt x="44037" y="366101"/>
                </a:lnTo>
                <a:lnTo>
                  <a:pt x="34192" y="351414"/>
                </a:lnTo>
                <a:lnTo>
                  <a:pt x="25470" y="335949"/>
                </a:lnTo>
                <a:lnTo>
                  <a:pt x="17930" y="319766"/>
                </a:lnTo>
                <a:lnTo>
                  <a:pt x="11631" y="302922"/>
                </a:lnTo>
                <a:lnTo>
                  <a:pt x="6629" y="285477"/>
                </a:lnTo>
                <a:lnTo>
                  <a:pt x="2985" y="267490"/>
                </a:lnTo>
                <a:lnTo>
                  <a:pt x="756" y="249019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563867" y="3782567"/>
            <a:ext cx="438912" cy="288036"/>
          </a:xfrm>
          <a:custGeom>
            <a:avLst/>
            <a:gdLst/>
            <a:ahLst/>
            <a:cxnLst/>
            <a:rect l="l" t="t" r="r" b="b"/>
            <a:pathLst>
              <a:path w="438911" h="288036">
                <a:moveTo>
                  <a:pt x="438912" y="0"/>
                </a:moveTo>
                <a:lnTo>
                  <a:pt x="0" y="288036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562600" y="4769358"/>
            <a:ext cx="457962" cy="459486"/>
          </a:xfrm>
          <a:custGeom>
            <a:avLst/>
            <a:gdLst/>
            <a:ahLst/>
            <a:cxnLst/>
            <a:rect l="l" t="t" r="r" b="b"/>
            <a:pathLst>
              <a:path w="457962" h="459486">
                <a:moveTo>
                  <a:pt x="0" y="229362"/>
                </a:moveTo>
                <a:lnTo>
                  <a:pt x="761" y="210575"/>
                </a:lnTo>
                <a:lnTo>
                  <a:pt x="3006" y="192202"/>
                </a:lnTo>
                <a:lnTo>
                  <a:pt x="6676" y="174302"/>
                </a:lnTo>
                <a:lnTo>
                  <a:pt x="11710" y="156935"/>
                </a:lnTo>
                <a:lnTo>
                  <a:pt x="18049" y="140160"/>
                </a:lnTo>
                <a:lnTo>
                  <a:pt x="25635" y="124036"/>
                </a:lnTo>
                <a:lnTo>
                  <a:pt x="34406" y="108624"/>
                </a:lnTo>
                <a:lnTo>
                  <a:pt x="44305" y="93982"/>
                </a:lnTo>
                <a:lnTo>
                  <a:pt x="55272" y="80169"/>
                </a:lnTo>
                <a:lnTo>
                  <a:pt x="67246" y="67246"/>
                </a:lnTo>
                <a:lnTo>
                  <a:pt x="80169" y="55272"/>
                </a:lnTo>
                <a:lnTo>
                  <a:pt x="93982" y="44305"/>
                </a:lnTo>
                <a:lnTo>
                  <a:pt x="108624" y="34406"/>
                </a:lnTo>
                <a:lnTo>
                  <a:pt x="124036" y="25635"/>
                </a:lnTo>
                <a:lnTo>
                  <a:pt x="140160" y="18049"/>
                </a:lnTo>
                <a:lnTo>
                  <a:pt x="156935" y="11710"/>
                </a:lnTo>
                <a:lnTo>
                  <a:pt x="174302" y="6676"/>
                </a:lnTo>
                <a:lnTo>
                  <a:pt x="192202" y="3006"/>
                </a:lnTo>
                <a:lnTo>
                  <a:pt x="210575" y="761"/>
                </a:lnTo>
                <a:lnTo>
                  <a:pt x="229361" y="0"/>
                </a:lnTo>
                <a:lnTo>
                  <a:pt x="248040" y="761"/>
                </a:lnTo>
                <a:lnTo>
                  <a:pt x="266315" y="3006"/>
                </a:lnTo>
                <a:lnTo>
                  <a:pt x="284127" y="6676"/>
                </a:lnTo>
                <a:lnTo>
                  <a:pt x="301416" y="11710"/>
                </a:lnTo>
                <a:lnTo>
                  <a:pt x="318123" y="18049"/>
                </a:lnTo>
                <a:lnTo>
                  <a:pt x="334186" y="25635"/>
                </a:lnTo>
                <a:lnTo>
                  <a:pt x="349547" y="34406"/>
                </a:lnTo>
                <a:lnTo>
                  <a:pt x="364144" y="44305"/>
                </a:lnTo>
                <a:lnTo>
                  <a:pt x="377919" y="55272"/>
                </a:lnTo>
                <a:lnTo>
                  <a:pt x="390810" y="67246"/>
                </a:lnTo>
                <a:lnTo>
                  <a:pt x="402759" y="80169"/>
                </a:lnTo>
                <a:lnTo>
                  <a:pt x="413705" y="93982"/>
                </a:lnTo>
                <a:lnTo>
                  <a:pt x="423587" y="108624"/>
                </a:lnTo>
                <a:lnTo>
                  <a:pt x="432347" y="124036"/>
                </a:lnTo>
                <a:lnTo>
                  <a:pt x="439924" y="140160"/>
                </a:lnTo>
                <a:lnTo>
                  <a:pt x="446257" y="156935"/>
                </a:lnTo>
                <a:lnTo>
                  <a:pt x="451288" y="174302"/>
                </a:lnTo>
                <a:lnTo>
                  <a:pt x="454955" y="192202"/>
                </a:lnTo>
                <a:lnTo>
                  <a:pt x="457200" y="210575"/>
                </a:lnTo>
                <a:lnTo>
                  <a:pt x="457962" y="229361"/>
                </a:lnTo>
                <a:lnTo>
                  <a:pt x="457200" y="248257"/>
                </a:lnTo>
                <a:lnTo>
                  <a:pt x="454955" y="266728"/>
                </a:lnTo>
                <a:lnTo>
                  <a:pt x="451288" y="284715"/>
                </a:lnTo>
                <a:lnTo>
                  <a:pt x="446257" y="302160"/>
                </a:lnTo>
                <a:lnTo>
                  <a:pt x="439924" y="319004"/>
                </a:lnTo>
                <a:lnTo>
                  <a:pt x="432347" y="335187"/>
                </a:lnTo>
                <a:lnTo>
                  <a:pt x="423587" y="350652"/>
                </a:lnTo>
                <a:lnTo>
                  <a:pt x="413705" y="365339"/>
                </a:lnTo>
                <a:lnTo>
                  <a:pt x="402759" y="379189"/>
                </a:lnTo>
                <a:lnTo>
                  <a:pt x="390810" y="392144"/>
                </a:lnTo>
                <a:lnTo>
                  <a:pt x="377919" y="404144"/>
                </a:lnTo>
                <a:lnTo>
                  <a:pt x="364144" y="415131"/>
                </a:lnTo>
                <a:lnTo>
                  <a:pt x="349547" y="425046"/>
                </a:lnTo>
                <a:lnTo>
                  <a:pt x="334186" y="433830"/>
                </a:lnTo>
                <a:lnTo>
                  <a:pt x="318123" y="441424"/>
                </a:lnTo>
                <a:lnTo>
                  <a:pt x="301416" y="447769"/>
                </a:lnTo>
                <a:lnTo>
                  <a:pt x="284127" y="452807"/>
                </a:lnTo>
                <a:lnTo>
                  <a:pt x="266315" y="456478"/>
                </a:lnTo>
                <a:lnTo>
                  <a:pt x="248040" y="458724"/>
                </a:lnTo>
                <a:lnTo>
                  <a:pt x="229361" y="459486"/>
                </a:lnTo>
                <a:lnTo>
                  <a:pt x="210575" y="458724"/>
                </a:lnTo>
                <a:lnTo>
                  <a:pt x="192202" y="456478"/>
                </a:lnTo>
                <a:lnTo>
                  <a:pt x="174302" y="452807"/>
                </a:lnTo>
                <a:lnTo>
                  <a:pt x="156935" y="447769"/>
                </a:lnTo>
                <a:lnTo>
                  <a:pt x="140160" y="441424"/>
                </a:lnTo>
                <a:lnTo>
                  <a:pt x="124036" y="433830"/>
                </a:lnTo>
                <a:lnTo>
                  <a:pt x="108624" y="425046"/>
                </a:lnTo>
                <a:lnTo>
                  <a:pt x="93982" y="415131"/>
                </a:lnTo>
                <a:lnTo>
                  <a:pt x="80169" y="404144"/>
                </a:lnTo>
                <a:lnTo>
                  <a:pt x="67246" y="392144"/>
                </a:lnTo>
                <a:lnTo>
                  <a:pt x="55272" y="379189"/>
                </a:lnTo>
                <a:lnTo>
                  <a:pt x="44305" y="365339"/>
                </a:lnTo>
                <a:lnTo>
                  <a:pt x="34406" y="350652"/>
                </a:lnTo>
                <a:lnTo>
                  <a:pt x="25635" y="335187"/>
                </a:lnTo>
                <a:lnTo>
                  <a:pt x="18049" y="319004"/>
                </a:lnTo>
                <a:lnTo>
                  <a:pt x="11710" y="302160"/>
                </a:lnTo>
                <a:lnTo>
                  <a:pt x="6676" y="284715"/>
                </a:lnTo>
                <a:lnTo>
                  <a:pt x="3006" y="266728"/>
                </a:lnTo>
                <a:lnTo>
                  <a:pt x="761" y="248257"/>
                </a:lnTo>
                <a:lnTo>
                  <a:pt x="0" y="2293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791961" y="4395215"/>
            <a:ext cx="448056" cy="374142"/>
          </a:xfrm>
          <a:custGeom>
            <a:avLst/>
            <a:gdLst/>
            <a:ahLst/>
            <a:cxnLst/>
            <a:rect l="l" t="t" r="r" b="b"/>
            <a:pathLst>
              <a:path w="448055" h="374141">
                <a:moveTo>
                  <a:pt x="448056" y="0"/>
                </a:moveTo>
                <a:lnTo>
                  <a:pt x="0" y="374142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697724" y="4002785"/>
            <a:ext cx="457962" cy="460248"/>
          </a:xfrm>
          <a:custGeom>
            <a:avLst/>
            <a:gdLst/>
            <a:ahLst/>
            <a:cxnLst/>
            <a:rect l="l" t="t" r="r" b="b"/>
            <a:pathLst>
              <a:path w="457962" h="460248">
                <a:moveTo>
                  <a:pt x="0" y="230124"/>
                </a:moveTo>
                <a:lnTo>
                  <a:pt x="761" y="211228"/>
                </a:lnTo>
                <a:lnTo>
                  <a:pt x="3006" y="192757"/>
                </a:lnTo>
                <a:lnTo>
                  <a:pt x="6676" y="174770"/>
                </a:lnTo>
                <a:lnTo>
                  <a:pt x="11710" y="157325"/>
                </a:lnTo>
                <a:lnTo>
                  <a:pt x="18049" y="140481"/>
                </a:lnTo>
                <a:lnTo>
                  <a:pt x="25635" y="124298"/>
                </a:lnTo>
                <a:lnTo>
                  <a:pt x="34406" y="108833"/>
                </a:lnTo>
                <a:lnTo>
                  <a:pt x="44305" y="94146"/>
                </a:lnTo>
                <a:lnTo>
                  <a:pt x="55272" y="80296"/>
                </a:lnTo>
                <a:lnTo>
                  <a:pt x="67246" y="67341"/>
                </a:lnTo>
                <a:lnTo>
                  <a:pt x="80169" y="55341"/>
                </a:lnTo>
                <a:lnTo>
                  <a:pt x="93982" y="44354"/>
                </a:lnTo>
                <a:lnTo>
                  <a:pt x="108624" y="34439"/>
                </a:lnTo>
                <a:lnTo>
                  <a:pt x="124036" y="25655"/>
                </a:lnTo>
                <a:lnTo>
                  <a:pt x="140160" y="18061"/>
                </a:lnTo>
                <a:lnTo>
                  <a:pt x="156935" y="11716"/>
                </a:lnTo>
                <a:lnTo>
                  <a:pt x="174302" y="6678"/>
                </a:lnTo>
                <a:lnTo>
                  <a:pt x="192202" y="3007"/>
                </a:lnTo>
                <a:lnTo>
                  <a:pt x="210575" y="761"/>
                </a:lnTo>
                <a:lnTo>
                  <a:pt x="229361" y="0"/>
                </a:lnTo>
                <a:lnTo>
                  <a:pt x="248040" y="761"/>
                </a:lnTo>
                <a:lnTo>
                  <a:pt x="266315" y="3007"/>
                </a:lnTo>
                <a:lnTo>
                  <a:pt x="284127" y="6678"/>
                </a:lnTo>
                <a:lnTo>
                  <a:pt x="301416" y="11716"/>
                </a:lnTo>
                <a:lnTo>
                  <a:pt x="318123" y="18061"/>
                </a:lnTo>
                <a:lnTo>
                  <a:pt x="334186" y="25655"/>
                </a:lnTo>
                <a:lnTo>
                  <a:pt x="349547" y="34439"/>
                </a:lnTo>
                <a:lnTo>
                  <a:pt x="364144" y="44354"/>
                </a:lnTo>
                <a:lnTo>
                  <a:pt x="377919" y="55341"/>
                </a:lnTo>
                <a:lnTo>
                  <a:pt x="390810" y="67341"/>
                </a:lnTo>
                <a:lnTo>
                  <a:pt x="402759" y="80296"/>
                </a:lnTo>
                <a:lnTo>
                  <a:pt x="413705" y="94146"/>
                </a:lnTo>
                <a:lnTo>
                  <a:pt x="423587" y="108833"/>
                </a:lnTo>
                <a:lnTo>
                  <a:pt x="432347" y="124298"/>
                </a:lnTo>
                <a:lnTo>
                  <a:pt x="439924" y="140481"/>
                </a:lnTo>
                <a:lnTo>
                  <a:pt x="446257" y="157325"/>
                </a:lnTo>
                <a:lnTo>
                  <a:pt x="451288" y="174770"/>
                </a:lnTo>
                <a:lnTo>
                  <a:pt x="454955" y="192757"/>
                </a:lnTo>
                <a:lnTo>
                  <a:pt x="457200" y="211228"/>
                </a:lnTo>
                <a:lnTo>
                  <a:pt x="457962" y="230124"/>
                </a:lnTo>
                <a:lnTo>
                  <a:pt x="457200" y="249019"/>
                </a:lnTo>
                <a:lnTo>
                  <a:pt x="454955" y="267490"/>
                </a:lnTo>
                <a:lnTo>
                  <a:pt x="451288" y="285477"/>
                </a:lnTo>
                <a:lnTo>
                  <a:pt x="446257" y="302922"/>
                </a:lnTo>
                <a:lnTo>
                  <a:pt x="439924" y="319766"/>
                </a:lnTo>
                <a:lnTo>
                  <a:pt x="432347" y="335949"/>
                </a:lnTo>
                <a:lnTo>
                  <a:pt x="423587" y="351414"/>
                </a:lnTo>
                <a:lnTo>
                  <a:pt x="413705" y="366101"/>
                </a:lnTo>
                <a:lnTo>
                  <a:pt x="402759" y="379951"/>
                </a:lnTo>
                <a:lnTo>
                  <a:pt x="390810" y="392906"/>
                </a:lnTo>
                <a:lnTo>
                  <a:pt x="377919" y="404906"/>
                </a:lnTo>
                <a:lnTo>
                  <a:pt x="364144" y="415893"/>
                </a:lnTo>
                <a:lnTo>
                  <a:pt x="349547" y="425808"/>
                </a:lnTo>
                <a:lnTo>
                  <a:pt x="334186" y="434592"/>
                </a:lnTo>
                <a:lnTo>
                  <a:pt x="318123" y="442186"/>
                </a:lnTo>
                <a:lnTo>
                  <a:pt x="301416" y="448531"/>
                </a:lnTo>
                <a:lnTo>
                  <a:pt x="284127" y="453569"/>
                </a:lnTo>
                <a:lnTo>
                  <a:pt x="266315" y="457240"/>
                </a:lnTo>
                <a:lnTo>
                  <a:pt x="248040" y="459486"/>
                </a:lnTo>
                <a:lnTo>
                  <a:pt x="229361" y="460248"/>
                </a:lnTo>
                <a:lnTo>
                  <a:pt x="210575" y="459486"/>
                </a:lnTo>
                <a:lnTo>
                  <a:pt x="192202" y="457240"/>
                </a:lnTo>
                <a:lnTo>
                  <a:pt x="174302" y="453569"/>
                </a:lnTo>
                <a:lnTo>
                  <a:pt x="156935" y="448531"/>
                </a:lnTo>
                <a:lnTo>
                  <a:pt x="140160" y="442186"/>
                </a:lnTo>
                <a:lnTo>
                  <a:pt x="124036" y="434592"/>
                </a:lnTo>
                <a:lnTo>
                  <a:pt x="108624" y="425808"/>
                </a:lnTo>
                <a:lnTo>
                  <a:pt x="93982" y="415893"/>
                </a:lnTo>
                <a:lnTo>
                  <a:pt x="80169" y="404906"/>
                </a:lnTo>
                <a:lnTo>
                  <a:pt x="67246" y="392906"/>
                </a:lnTo>
                <a:lnTo>
                  <a:pt x="55272" y="379951"/>
                </a:lnTo>
                <a:lnTo>
                  <a:pt x="44305" y="366101"/>
                </a:lnTo>
                <a:lnTo>
                  <a:pt x="34406" y="351414"/>
                </a:lnTo>
                <a:lnTo>
                  <a:pt x="25635" y="335949"/>
                </a:lnTo>
                <a:lnTo>
                  <a:pt x="18049" y="319766"/>
                </a:lnTo>
                <a:lnTo>
                  <a:pt x="11710" y="302922"/>
                </a:lnTo>
                <a:lnTo>
                  <a:pt x="6676" y="285477"/>
                </a:lnTo>
                <a:lnTo>
                  <a:pt x="3006" y="267490"/>
                </a:lnTo>
                <a:lnTo>
                  <a:pt x="761" y="249019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325868" y="3782567"/>
            <a:ext cx="438912" cy="288035"/>
          </a:xfrm>
          <a:custGeom>
            <a:avLst/>
            <a:gdLst/>
            <a:ahLst/>
            <a:cxnLst/>
            <a:rect l="l" t="t" r="r" b="b"/>
            <a:pathLst>
              <a:path w="438912" h="288036">
                <a:moveTo>
                  <a:pt x="0" y="0"/>
                </a:moveTo>
                <a:lnTo>
                  <a:pt x="438912" y="288035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308085" y="4769358"/>
            <a:ext cx="457200" cy="459486"/>
          </a:xfrm>
          <a:custGeom>
            <a:avLst/>
            <a:gdLst/>
            <a:ahLst/>
            <a:cxnLst/>
            <a:rect l="l" t="t" r="r" b="b"/>
            <a:pathLst>
              <a:path w="457200" h="459486">
                <a:moveTo>
                  <a:pt x="0" y="229362"/>
                </a:moveTo>
                <a:lnTo>
                  <a:pt x="756" y="210575"/>
                </a:lnTo>
                <a:lnTo>
                  <a:pt x="2985" y="192202"/>
                </a:lnTo>
                <a:lnTo>
                  <a:pt x="6629" y="174302"/>
                </a:lnTo>
                <a:lnTo>
                  <a:pt x="11631" y="156935"/>
                </a:lnTo>
                <a:lnTo>
                  <a:pt x="17930" y="140160"/>
                </a:lnTo>
                <a:lnTo>
                  <a:pt x="25470" y="124036"/>
                </a:lnTo>
                <a:lnTo>
                  <a:pt x="34192" y="108624"/>
                </a:lnTo>
                <a:lnTo>
                  <a:pt x="44037" y="93982"/>
                </a:lnTo>
                <a:lnTo>
                  <a:pt x="54948" y="80169"/>
                </a:lnTo>
                <a:lnTo>
                  <a:pt x="66865" y="67246"/>
                </a:lnTo>
                <a:lnTo>
                  <a:pt x="79731" y="55272"/>
                </a:lnTo>
                <a:lnTo>
                  <a:pt x="93488" y="44305"/>
                </a:lnTo>
                <a:lnTo>
                  <a:pt x="108076" y="34406"/>
                </a:lnTo>
                <a:lnTo>
                  <a:pt x="123439" y="25635"/>
                </a:lnTo>
                <a:lnTo>
                  <a:pt x="139517" y="18049"/>
                </a:lnTo>
                <a:lnTo>
                  <a:pt x="156252" y="11710"/>
                </a:lnTo>
                <a:lnTo>
                  <a:pt x="173586" y="6676"/>
                </a:lnTo>
                <a:lnTo>
                  <a:pt x="191461" y="3006"/>
                </a:lnTo>
                <a:lnTo>
                  <a:pt x="209818" y="761"/>
                </a:lnTo>
                <a:lnTo>
                  <a:pt x="228600" y="0"/>
                </a:lnTo>
                <a:lnTo>
                  <a:pt x="247381" y="761"/>
                </a:lnTo>
                <a:lnTo>
                  <a:pt x="265738" y="3006"/>
                </a:lnTo>
                <a:lnTo>
                  <a:pt x="283613" y="6676"/>
                </a:lnTo>
                <a:lnTo>
                  <a:pt x="300947" y="11710"/>
                </a:lnTo>
                <a:lnTo>
                  <a:pt x="317682" y="18049"/>
                </a:lnTo>
                <a:lnTo>
                  <a:pt x="333760" y="25635"/>
                </a:lnTo>
                <a:lnTo>
                  <a:pt x="349123" y="34406"/>
                </a:lnTo>
                <a:lnTo>
                  <a:pt x="363711" y="44305"/>
                </a:lnTo>
                <a:lnTo>
                  <a:pt x="377468" y="55272"/>
                </a:lnTo>
                <a:lnTo>
                  <a:pt x="390334" y="67246"/>
                </a:lnTo>
                <a:lnTo>
                  <a:pt x="402251" y="80169"/>
                </a:lnTo>
                <a:lnTo>
                  <a:pt x="413162" y="93982"/>
                </a:lnTo>
                <a:lnTo>
                  <a:pt x="423007" y="108624"/>
                </a:lnTo>
                <a:lnTo>
                  <a:pt x="431729" y="124036"/>
                </a:lnTo>
                <a:lnTo>
                  <a:pt x="439269" y="140160"/>
                </a:lnTo>
                <a:lnTo>
                  <a:pt x="445568" y="156935"/>
                </a:lnTo>
                <a:lnTo>
                  <a:pt x="450570" y="174302"/>
                </a:lnTo>
                <a:lnTo>
                  <a:pt x="454214" y="192202"/>
                </a:lnTo>
                <a:lnTo>
                  <a:pt x="456443" y="210575"/>
                </a:lnTo>
                <a:lnTo>
                  <a:pt x="457200" y="229361"/>
                </a:lnTo>
                <a:lnTo>
                  <a:pt x="456443" y="248257"/>
                </a:lnTo>
                <a:lnTo>
                  <a:pt x="454214" y="266728"/>
                </a:lnTo>
                <a:lnTo>
                  <a:pt x="450570" y="284715"/>
                </a:lnTo>
                <a:lnTo>
                  <a:pt x="445568" y="302160"/>
                </a:lnTo>
                <a:lnTo>
                  <a:pt x="439269" y="319004"/>
                </a:lnTo>
                <a:lnTo>
                  <a:pt x="431729" y="335187"/>
                </a:lnTo>
                <a:lnTo>
                  <a:pt x="423007" y="350652"/>
                </a:lnTo>
                <a:lnTo>
                  <a:pt x="413162" y="365339"/>
                </a:lnTo>
                <a:lnTo>
                  <a:pt x="402251" y="379189"/>
                </a:lnTo>
                <a:lnTo>
                  <a:pt x="390334" y="392144"/>
                </a:lnTo>
                <a:lnTo>
                  <a:pt x="377468" y="404144"/>
                </a:lnTo>
                <a:lnTo>
                  <a:pt x="363711" y="415131"/>
                </a:lnTo>
                <a:lnTo>
                  <a:pt x="349123" y="425046"/>
                </a:lnTo>
                <a:lnTo>
                  <a:pt x="333760" y="433830"/>
                </a:lnTo>
                <a:lnTo>
                  <a:pt x="317682" y="441424"/>
                </a:lnTo>
                <a:lnTo>
                  <a:pt x="300947" y="447769"/>
                </a:lnTo>
                <a:lnTo>
                  <a:pt x="283613" y="452807"/>
                </a:lnTo>
                <a:lnTo>
                  <a:pt x="265738" y="456478"/>
                </a:lnTo>
                <a:lnTo>
                  <a:pt x="247381" y="458724"/>
                </a:lnTo>
                <a:lnTo>
                  <a:pt x="228600" y="459486"/>
                </a:lnTo>
                <a:lnTo>
                  <a:pt x="209818" y="458724"/>
                </a:lnTo>
                <a:lnTo>
                  <a:pt x="191461" y="456478"/>
                </a:lnTo>
                <a:lnTo>
                  <a:pt x="173586" y="452807"/>
                </a:lnTo>
                <a:lnTo>
                  <a:pt x="156252" y="447769"/>
                </a:lnTo>
                <a:lnTo>
                  <a:pt x="139517" y="441424"/>
                </a:lnTo>
                <a:lnTo>
                  <a:pt x="123439" y="433830"/>
                </a:lnTo>
                <a:lnTo>
                  <a:pt x="108076" y="425046"/>
                </a:lnTo>
                <a:lnTo>
                  <a:pt x="93488" y="415131"/>
                </a:lnTo>
                <a:lnTo>
                  <a:pt x="79731" y="404144"/>
                </a:lnTo>
                <a:lnTo>
                  <a:pt x="66865" y="392144"/>
                </a:lnTo>
                <a:lnTo>
                  <a:pt x="54948" y="379189"/>
                </a:lnTo>
                <a:lnTo>
                  <a:pt x="44037" y="365339"/>
                </a:lnTo>
                <a:lnTo>
                  <a:pt x="34192" y="350652"/>
                </a:lnTo>
                <a:lnTo>
                  <a:pt x="25470" y="335187"/>
                </a:lnTo>
                <a:lnTo>
                  <a:pt x="17930" y="319004"/>
                </a:lnTo>
                <a:lnTo>
                  <a:pt x="11631" y="302160"/>
                </a:lnTo>
                <a:lnTo>
                  <a:pt x="6629" y="284715"/>
                </a:lnTo>
                <a:lnTo>
                  <a:pt x="2985" y="266728"/>
                </a:lnTo>
                <a:lnTo>
                  <a:pt x="756" y="248257"/>
                </a:lnTo>
                <a:lnTo>
                  <a:pt x="0" y="2293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8088630" y="4395215"/>
            <a:ext cx="448056" cy="374141"/>
          </a:xfrm>
          <a:custGeom>
            <a:avLst/>
            <a:gdLst/>
            <a:ahLst/>
            <a:cxnLst/>
            <a:rect l="l" t="t" r="r" b="b"/>
            <a:pathLst>
              <a:path w="448055" h="374141">
                <a:moveTo>
                  <a:pt x="0" y="0"/>
                </a:moveTo>
                <a:lnTo>
                  <a:pt x="448056" y="374141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088124" y="4769358"/>
            <a:ext cx="457200" cy="459486"/>
          </a:xfrm>
          <a:custGeom>
            <a:avLst/>
            <a:gdLst/>
            <a:ahLst/>
            <a:cxnLst/>
            <a:rect l="l" t="t" r="r" b="b"/>
            <a:pathLst>
              <a:path w="457200" h="459486">
                <a:moveTo>
                  <a:pt x="0" y="229362"/>
                </a:moveTo>
                <a:lnTo>
                  <a:pt x="756" y="210575"/>
                </a:lnTo>
                <a:lnTo>
                  <a:pt x="2985" y="192202"/>
                </a:lnTo>
                <a:lnTo>
                  <a:pt x="6629" y="174302"/>
                </a:lnTo>
                <a:lnTo>
                  <a:pt x="11631" y="156935"/>
                </a:lnTo>
                <a:lnTo>
                  <a:pt x="17930" y="140160"/>
                </a:lnTo>
                <a:lnTo>
                  <a:pt x="25470" y="124036"/>
                </a:lnTo>
                <a:lnTo>
                  <a:pt x="34192" y="108624"/>
                </a:lnTo>
                <a:lnTo>
                  <a:pt x="44037" y="93982"/>
                </a:lnTo>
                <a:lnTo>
                  <a:pt x="54948" y="80169"/>
                </a:lnTo>
                <a:lnTo>
                  <a:pt x="66865" y="67246"/>
                </a:lnTo>
                <a:lnTo>
                  <a:pt x="79731" y="55272"/>
                </a:lnTo>
                <a:lnTo>
                  <a:pt x="93488" y="44305"/>
                </a:lnTo>
                <a:lnTo>
                  <a:pt x="108076" y="34406"/>
                </a:lnTo>
                <a:lnTo>
                  <a:pt x="123439" y="25635"/>
                </a:lnTo>
                <a:lnTo>
                  <a:pt x="139517" y="18049"/>
                </a:lnTo>
                <a:lnTo>
                  <a:pt x="156252" y="11710"/>
                </a:lnTo>
                <a:lnTo>
                  <a:pt x="173586" y="6676"/>
                </a:lnTo>
                <a:lnTo>
                  <a:pt x="191461" y="3006"/>
                </a:lnTo>
                <a:lnTo>
                  <a:pt x="209818" y="761"/>
                </a:lnTo>
                <a:lnTo>
                  <a:pt x="228600" y="0"/>
                </a:lnTo>
                <a:lnTo>
                  <a:pt x="247381" y="761"/>
                </a:lnTo>
                <a:lnTo>
                  <a:pt x="265738" y="3006"/>
                </a:lnTo>
                <a:lnTo>
                  <a:pt x="283613" y="6676"/>
                </a:lnTo>
                <a:lnTo>
                  <a:pt x="300947" y="11710"/>
                </a:lnTo>
                <a:lnTo>
                  <a:pt x="317682" y="18049"/>
                </a:lnTo>
                <a:lnTo>
                  <a:pt x="333760" y="25635"/>
                </a:lnTo>
                <a:lnTo>
                  <a:pt x="349123" y="34406"/>
                </a:lnTo>
                <a:lnTo>
                  <a:pt x="363711" y="44305"/>
                </a:lnTo>
                <a:lnTo>
                  <a:pt x="377468" y="55272"/>
                </a:lnTo>
                <a:lnTo>
                  <a:pt x="390334" y="67246"/>
                </a:lnTo>
                <a:lnTo>
                  <a:pt x="402251" y="80169"/>
                </a:lnTo>
                <a:lnTo>
                  <a:pt x="413162" y="93982"/>
                </a:lnTo>
                <a:lnTo>
                  <a:pt x="423007" y="108624"/>
                </a:lnTo>
                <a:lnTo>
                  <a:pt x="431729" y="124036"/>
                </a:lnTo>
                <a:lnTo>
                  <a:pt x="439269" y="140160"/>
                </a:lnTo>
                <a:lnTo>
                  <a:pt x="445568" y="156935"/>
                </a:lnTo>
                <a:lnTo>
                  <a:pt x="450570" y="174302"/>
                </a:lnTo>
                <a:lnTo>
                  <a:pt x="454214" y="192202"/>
                </a:lnTo>
                <a:lnTo>
                  <a:pt x="456443" y="210575"/>
                </a:lnTo>
                <a:lnTo>
                  <a:pt x="457200" y="229361"/>
                </a:lnTo>
                <a:lnTo>
                  <a:pt x="456443" y="248257"/>
                </a:lnTo>
                <a:lnTo>
                  <a:pt x="454214" y="266728"/>
                </a:lnTo>
                <a:lnTo>
                  <a:pt x="450570" y="284715"/>
                </a:lnTo>
                <a:lnTo>
                  <a:pt x="445568" y="302160"/>
                </a:lnTo>
                <a:lnTo>
                  <a:pt x="439269" y="319004"/>
                </a:lnTo>
                <a:lnTo>
                  <a:pt x="431729" y="335187"/>
                </a:lnTo>
                <a:lnTo>
                  <a:pt x="423007" y="350652"/>
                </a:lnTo>
                <a:lnTo>
                  <a:pt x="413162" y="365339"/>
                </a:lnTo>
                <a:lnTo>
                  <a:pt x="402251" y="379189"/>
                </a:lnTo>
                <a:lnTo>
                  <a:pt x="390334" y="392144"/>
                </a:lnTo>
                <a:lnTo>
                  <a:pt x="377468" y="404144"/>
                </a:lnTo>
                <a:lnTo>
                  <a:pt x="363711" y="415131"/>
                </a:lnTo>
                <a:lnTo>
                  <a:pt x="349123" y="425046"/>
                </a:lnTo>
                <a:lnTo>
                  <a:pt x="333760" y="433830"/>
                </a:lnTo>
                <a:lnTo>
                  <a:pt x="317682" y="441424"/>
                </a:lnTo>
                <a:lnTo>
                  <a:pt x="300947" y="447769"/>
                </a:lnTo>
                <a:lnTo>
                  <a:pt x="283613" y="452807"/>
                </a:lnTo>
                <a:lnTo>
                  <a:pt x="265738" y="456478"/>
                </a:lnTo>
                <a:lnTo>
                  <a:pt x="247381" y="458724"/>
                </a:lnTo>
                <a:lnTo>
                  <a:pt x="228600" y="459486"/>
                </a:lnTo>
                <a:lnTo>
                  <a:pt x="209818" y="458724"/>
                </a:lnTo>
                <a:lnTo>
                  <a:pt x="191461" y="456478"/>
                </a:lnTo>
                <a:lnTo>
                  <a:pt x="173586" y="452807"/>
                </a:lnTo>
                <a:lnTo>
                  <a:pt x="156252" y="447769"/>
                </a:lnTo>
                <a:lnTo>
                  <a:pt x="139517" y="441424"/>
                </a:lnTo>
                <a:lnTo>
                  <a:pt x="123439" y="433830"/>
                </a:lnTo>
                <a:lnTo>
                  <a:pt x="108076" y="425046"/>
                </a:lnTo>
                <a:lnTo>
                  <a:pt x="93488" y="415131"/>
                </a:lnTo>
                <a:lnTo>
                  <a:pt x="79731" y="404144"/>
                </a:lnTo>
                <a:lnTo>
                  <a:pt x="66865" y="392144"/>
                </a:lnTo>
                <a:lnTo>
                  <a:pt x="54948" y="379189"/>
                </a:lnTo>
                <a:lnTo>
                  <a:pt x="44037" y="365339"/>
                </a:lnTo>
                <a:lnTo>
                  <a:pt x="34192" y="350652"/>
                </a:lnTo>
                <a:lnTo>
                  <a:pt x="25470" y="335187"/>
                </a:lnTo>
                <a:lnTo>
                  <a:pt x="17930" y="319004"/>
                </a:lnTo>
                <a:lnTo>
                  <a:pt x="11631" y="302160"/>
                </a:lnTo>
                <a:lnTo>
                  <a:pt x="6629" y="284715"/>
                </a:lnTo>
                <a:lnTo>
                  <a:pt x="2985" y="266728"/>
                </a:lnTo>
                <a:lnTo>
                  <a:pt x="756" y="248257"/>
                </a:lnTo>
                <a:lnTo>
                  <a:pt x="0" y="229362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316724" y="4395215"/>
            <a:ext cx="448056" cy="374142"/>
          </a:xfrm>
          <a:custGeom>
            <a:avLst/>
            <a:gdLst/>
            <a:ahLst/>
            <a:cxnLst/>
            <a:rect l="l" t="t" r="r" b="b"/>
            <a:pathLst>
              <a:path w="448055" h="374141">
                <a:moveTo>
                  <a:pt x="448055" y="0"/>
                </a:moveTo>
                <a:lnTo>
                  <a:pt x="0" y="374142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486400" y="5161788"/>
            <a:ext cx="143255" cy="220218"/>
          </a:xfrm>
          <a:custGeom>
            <a:avLst/>
            <a:gdLst/>
            <a:ahLst/>
            <a:cxnLst/>
            <a:rect l="l" t="t" r="r" b="b"/>
            <a:pathLst>
              <a:path w="143255" h="220217">
                <a:moveTo>
                  <a:pt x="143255" y="0"/>
                </a:moveTo>
                <a:lnTo>
                  <a:pt x="0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630161" y="4616195"/>
            <a:ext cx="153162" cy="153162"/>
          </a:xfrm>
          <a:custGeom>
            <a:avLst/>
            <a:gdLst/>
            <a:ahLst/>
            <a:cxnLst/>
            <a:rect l="l" t="t" r="r" b="b"/>
            <a:pathLst>
              <a:path w="153161" h="153162">
                <a:moveTo>
                  <a:pt x="0" y="0"/>
                </a:moveTo>
                <a:lnTo>
                  <a:pt x="0" y="153162"/>
                </a:ln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563867" y="4395216"/>
            <a:ext cx="143256" cy="220979"/>
          </a:xfrm>
          <a:custGeom>
            <a:avLst/>
            <a:gdLst/>
            <a:ahLst/>
            <a:cxnLst/>
            <a:rect l="l" t="t" r="r" b="b"/>
            <a:pathLst>
              <a:path w="143255" h="220979">
                <a:moveTo>
                  <a:pt x="0" y="0"/>
                </a:moveTo>
                <a:lnTo>
                  <a:pt x="143256" y="220979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935723" y="5382006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1"/>
                </a:lnTo>
                <a:lnTo>
                  <a:pt x="152400" y="153161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7011924" y="5161788"/>
            <a:ext cx="143255" cy="220218"/>
          </a:xfrm>
          <a:custGeom>
            <a:avLst/>
            <a:gdLst/>
            <a:ahLst/>
            <a:cxnLst/>
            <a:rect l="l" t="t" r="r" b="b"/>
            <a:pathLst>
              <a:path w="143255" h="220217">
                <a:moveTo>
                  <a:pt x="143255" y="0"/>
                </a:moveTo>
                <a:lnTo>
                  <a:pt x="0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8155685" y="5382006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1"/>
                </a:lnTo>
                <a:lnTo>
                  <a:pt x="152400" y="153161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8231886" y="5161788"/>
            <a:ext cx="143255" cy="220218"/>
          </a:xfrm>
          <a:custGeom>
            <a:avLst/>
            <a:gdLst/>
            <a:ahLst/>
            <a:cxnLst/>
            <a:rect l="l" t="t" r="r" b="b"/>
            <a:pathLst>
              <a:path w="143255" h="220217">
                <a:moveTo>
                  <a:pt x="143255" y="0"/>
                </a:moveTo>
                <a:lnTo>
                  <a:pt x="0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8765286" y="5382006"/>
            <a:ext cx="153162" cy="153162"/>
          </a:xfrm>
          <a:custGeom>
            <a:avLst/>
            <a:gdLst/>
            <a:ahLst/>
            <a:cxnLst/>
            <a:rect l="l" t="t" r="r" b="b"/>
            <a:pathLst>
              <a:path w="153161" h="153162">
                <a:moveTo>
                  <a:pt x="0" y="0"/>
                </a:moveTo>
                <a:lnTo>
                  <a:pt x="0" y="153161"/>
                </a:lnTo>
                <a:lnTo>
                  <a:pt x="153162" y="153161"/>
                </a:lnTo>
                <a:lnTo>
                  <a:pt x="153162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8698992" y="5161788"/>
            <a:ext cx="143256" cy="220218"/>
          </a:xfrm>
          <a:custGeom>
            <a:avLst/>
            <a:gdLst/>
            <a:ahLst/>
            <a:cxnLst/>
            <a:rect l="l" t="t" r="r" b="b"/>
            <a:pathLst>
              <a:path w="143255" h="220217">
                <a:moveTo>
                  <a:pt x="0" y="0"/>
                </a:moveTo>
                <a:lnTo>
                  <a:pt x="143256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172962" y="5535167"/>
            <a:ext cx="457200" cy="459486"/>
          </a:xfrm>
          <a:custGeom>
            <a:avLst/>
            <a:gdLst/>
            <a:ahLst/>
            <a:cxnLst/>
            <a:rect l="l" t="t" r="r" b="b"/>
            <a:pathLst>
              <a:path w="457199" h="459486">
                <a:moveTo>
                  <a:pt x="0" y="230124"/>
                </a:moveTo>
                <a:lnTo>
                  <a:pt x="756" y="211228"/>
                </a:lnTo>
                <a:lnTo>
                  <a:pt x="2985" y="192757"/>
                </a:lnTo>
                <a:lnTo>
                  <a:pt x="6629" y="174770"/>
                </a:lnTo>
                <a:lnTo>
                  <a:pt x="11631" y="157325"/>
                </a:lnTo>
                <a:lnTo>
                  <a:pt x="17930" y="140481"/>
                </a:lnTo>
                <a:lnTo>
                  <a:pt x="25470" y="124298"/>
                </a:lnTo>
                <a:lnTo>
                  <a:pt x="34192" y="108833"/>
                </a:lnTo>
                <a:lnTo>
                  <a:pt x="44037" y="94146"/>
                </a:lnTo>
                <a:lnTo>
                  <a:pt x="54948" y="80296"/>
                </a:lnTo>
                <a:lnTo>
                  <a:pt x="66865" y="67341"/>
                </a:lnTo>
                <a:lnTo>
                  <a:pt x="79731" y="55341"/>
                </a:lnTo>
                <a:lnTo>
                  <a:pt x="93488" y="44354"/>
                </a:lnTo>
                <a:lnTo>
                  <a:pt x="108076" y="34439"/>
                </a:lnTo>
                <a:lnTo>
                  <a:pt x="123439" y="25655"/>
                </a:lnTo>
                <a:lnTo>
                  <a:pt x="139517" y="18061"/>
                </a:lnTo>
                <a:lnTo>
                  <a:pt x="156252" y="11716"/>
                </a:lnTo>
                <a:lnTo>
                  <a:pt x="173586" y="6678"/>
                </a:lnTo>
                <a:lnTo>
                  <a:pt x="191461" y="3007"/>
                </a:lnTo>
                <a:lnTo>
                  <a:pt x="209818" y="761"/>
                </a:lnTo>
                <a:lnTo>
                  <a:pt x="228600" y="0"/>
                </a:lnTo>
                <a:lnTo>
                  <a:pt x="247381" y="761"/>
                </a:lnTo>
                <a:lnTo>
                  <a:pt x="265738" y="3007"/>
                </a:lnTo>
                <a:lnTo>
                  <a:pt x="283613" y="6678"/>
                </a:lnTo>
                <a:lnTo>
                  <a:pt x="300947" y="11716"/>
                </a:lnTo>
                <a:lnTo>
                  <a:pt x="317682" y="18061"/>
                </a:lnTo>
                <a:lnTo>
                  <a:pt x="333760" y="25655"/>
                </a:lnTo>
                <a:lnTo>
                  <a:pt x="349123" y="34439"/>
                </a:lnTo>
                <a:lnTo>
                  <a:pt x="363711" y="44354"/>
                </a:lnTo>
                <a:lnTo>
                  <a:pt x="377468" y="55341"/>
                </a:lnTo>
                <a:lnTo>
                  <a:pt x="390334" y="67341"/>
                </a:lnTo>
                <a:lnTo>
                  <a:pt x="402251" y="80296"/>
                </a:lnTo>
                <a:lnTo>
                  <a:pt x="413162" y="94146"/>
                </a:lnTo>
                <a:lnTo>
                  <a:pt x="423007" y="108833"/>
                </a:lnTo>
                <a:lnTo>
                  <a:pt x="431729" y="124298"/>
                </a:lnTo>
                <a:lnTo>
                  <a:pt x="439269" y="140481"/>
                </a:lnTo>
                <a:lnTo>
                  <a:pt x="445568" y="157325"/>
                </a:lnTo>
                <a:lnTo>
                  <a:pt x="450570" y="174770"/>
                </a:lnTo>
                <a:lnTo>
                  <a:pt x="454214" y="192757"/>
                </a:lnTo>
                <a:lnTo>
                  <a:pt x="456443" y="211228"/>
                </a:lnTo>
                <a:lnTo>
                  <a:pt x="457200" y="230124"/>
                </a:lnTo>
                <a:lnTo>
                  <a:pt x="456443" y="248910"/>
                </a:lnTo>
                <a:lnTo>
                  <a:pt x="454214" y="267283"/>
                </a:lnTo>
                <a:lnTo>
                  <a:pt x="450570" y="285183"/>
                </a:lnTo>
                <a:lnTo>
                  <a:pt x="445568" y="302550"/>
                </a:lnTo>
                <a:lnTo>
                  <a:pt x="439269" y="319325"/>
                </a:lnTo>
                <a:lnTo>
                  <a:pt x="431729" y="335449"/>
                </a:lnTo>
                <a:lnTo>
                  <a:pt x="423007" y="350861"/>
                </a:lnTo>
                <a:lnTo>
                  <a:pt x="413162" y="365503"/>
                </a:lnTo>
                <a:lnTo>
                  <a:pt x="402251" y="379316"/>
                </a:lnTo>
                <a:lnTo>
                  <a:pt x="390334" y="392239"/>
                </a:lnTo>
                <a:lnTo>
                  <a:pt x="377468" y="404213"/>
                </a:lnTo>
                <a:lnTo>
                  <a:pt x="363711" y="415180"/>
                </a:lnTo>
                <a:lnTo>
                  <a:pt x="349123" y="425079"/>
                </a:lnTo>
                <a:lnTo>
                  <a:pt x="333760" y="433850"/>
                </a:lnTo>
                <a:lnTo>
                  <a:pt x="317682" y="441436"/>
                </a:lnTo>
                <a:lnTo>
                  <a:pt x="300947" y="447775"/>
                </a:lnTo>
                <a:lnTo>
                  <a:pt x="283613" y="452809"/>
                </a:lnTo>
                <a:lnTo>
                  <a:pt x="265738" y="456479"/>
                </a:lnTo>
                <a:lnTo>
                  <a:pt x="247381" y="458724"/>
                </a:lnTo>
                <a:lnTo>
                  <a:pt x="228600" y="459486"/>
                </a:lnTo>
                <a:lnTo>
                  <a:pt x="209818" y="458724"/>
                </a:lnTo>
                <a:lnTo>
                  <a:pt x="191461" y="456479"/>
                </a:lnTo>
                <a:lnTo>
                  <a:pt x="173586" y="452809"/>
                </a:lnTo>
                <a:lnTo>
                  <a:pt x="156252" y="447775"/>
                </a:lnTo>
                <a:lnTo>
                  <a:pt x="139517" y="441436"/>
                </a:lnTo>
                <a:lnTo>
                  <a:pt x="123439" y="433850"/>
                </a:lnTo>
                <a:lnTo>
                  <a:pt x="108076" y="425079"/>
                </a:lnTo>
                <a:lnTo>
                  <a:pt x="93488" y="415180"/>
                </a:lnTo>
                <a:lnTo>
                  <a:pt x="79731" y="404213"/>
                </a:lnTo>
                <a:lnTo>
                  <a:pt x="66865" y="392239"/>
                </a:lnTo>
                <a:lnTo>
                  <a:pt x="54948" y="379316"/>
                </a:lnTo>
                <a:lnTo>
                  <a:pt x="44037" y="365503"/>
                </a:lnTo>
                <a:lnTo>
                  <a:pt x="34192" y="350861"/>
                </a:lnTo>
                <a:lnTo>
                  <a:pt x="25470" y="335449"/>
                </a:lnTo>
                <a:lnTo>
                  <a:pt x="17930" y="319325"/>
                </a:lnTo>
                <a:lnTo>
                  <a:pt x="11631" y="302550"/>
                </a:lnTo>
                <a:lnTo>
                  <a:pt x="6629" y="285183"/>
                </a:lnTo>
                <a:lnTo>
                  <a:pt x="2985" y="267283"/>
                </a:lnTo>
                <a:lnTo>
                  <a:pt x="756" y="248910"/>
                </a:lnTo>
                <a:lnTo>
                  <a:pt x="0" y="230124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7545323" y="5382006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1"/>
                </a:lnTo>
                <a:lnTo>
                  <a:pt x="152400" y="153161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478268" y="5161787"/>
            <a:ext cx="143256" cy="220218"/>
          </a:xfrm>
          <a:custGeom>
            <a:avLst/>
            <a:gdLst/>
            <a:ahLst/>
            <a:cxnLst/>
            <a:rect l="l" t="t" r="r" b="b"/>
            <a:pathLst>
              <a:path w="143255" h="220217">
                <a:moveTo>
                  <a:pt x="0" y="0"/>
                </a:moveTo>
                <a:lnTo>
                  <a:pt x="143256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953506" y="5161787"/>
            <a:ext cx="448056" cy="373379"/>
          </a:xfrm>
          <a:custGeom>
            <a:avLst/>
            <a:gdLst/>
            <a:ahLst/>
            <a:cxnLst/>
            <a:rect l="l" t="t" r="r" b="b"/>
            <a:pathLst>
              <a:path w="448055" h="373379">
                <a:moveTo>
                  <a:pt x="0" y="0"/>
                </a:moveTo>
                <a:lnTo>
                  <a:pt x="448056" y="373379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020561" y="6147815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096762" y="5927597"/>
            <a:ext cx="143255" cy="220218"/>
          </a:xfrm>
          <a:custGeom>
            <a:avLst/>
            <a:gdLst/>
            <a:ahLst/>
            <a:cxnLst/>
            <a:rect l="l" t="t" r="r" b="b"/>
            <a:pathLst>
              <a:path w="143255" h="220217">
                <a:moveTo>
                  <a:pt x="143255" y="0"/>
                </a:moveTo>
                <a:lnTo>
                  <a:pt x="0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563868" y="5927597"/>
            <a:ext cx="143256" cy="220218"/>
          </a:xfrm>
          <a:custGeom>
            <a:avLst/>
            <a:gdLst/>
            <a:ahLst/>
            <a:cxnLst/>
            <a:rect l="l" t="t" r="r" b="b"/>
            <a:pathLst>
              <a:path w="143255" h="220217">
                <a:moveTo>
                  <a:pt x="0" y="0"/>
                </a:moveTo>
                <a:lnTo>
                  <a:pt x="143256" y="220218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336009" y="870487"/>
            <a:ext cx="3441239" cy="12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AVL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274"/>
              </a:spcBef>
            </a:pPr>
            <a:r>
              <a:rPr dirty="0" smtClean="0" sz="2400" spc="0">
                <a:latin typeface="Arial"/>
                <a:cs typeface="Arial"/>
              </a:rPr>
              <a:t>AVL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07460" y="870487"/>
            <a:ext cx="153850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23948" y="2639726"/>
            <a:ext cx="6461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AVL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64790" y="2639726"/>
            <a:ext cx="613572" cy="1111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323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101725"/>
              </a:lnSpc>
              <a:spcBef>
                <a:spcPts val="1098"/>
              </a:spcBef>
            </a:pPr>
            <a:r>
              <a:rPr dirty="0" smtClean="0" sz="1600" spc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32512" marR="45720">
              <a:lnSpc>
                <a:spcPct val="101725"/>
              </a:lnSpc>
              <a:spcBef>
                <a:spcPts val="992"/>
              </a:spcBef>
            </a:pPr>
            <a:r>
              <a:rPr dirty="0" smtClean="0" sz="1600" spc="-14">
                <a:latin typeface="Calibri"/>
                <a:cs typeface="Calibri"/>
              </a:rPr>
              <a:t>66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86018" y="2639726"/>
            <a:ext cx="5443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43680" y="2639726"/>
            <a:ext cx="4093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66347" y="2639726"/>
            <a:ext cx="1231554" cy="1111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AV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453365" marR="619039" algn="ctr">
              <a:lnSpc>
                <a:spcPct val="101725"/>
              </a:lnSpc>
              <a:spcBef>
                <a:spcPts val="1098"/>
              </a:spcBef>
            </a:pPr>
            <a:r>
              <a:rPr dirty="0" smtClean="0" sz="1600" spc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473179" marR="498036" algn="ctr">
              <a:lnSpc>
                <a:spcPct val="101725"/>
              </a:lnSpc>
              <a:spcBef>
                <a:spcPts val="992"/>
              </a:spcBef>
            </a:pPr>
            <a:r>
              <a:rPr dirty="0" smtClean="0" sz="1600" spc="-9">
                <a:latin typeface="Calibri"/>
                <a:cs typeface="Calibri"/>
              </a:rPr>
              <a:t>66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47364" y="3759884"/>
            <a:ext cx="281835" cy="604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386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2700" marR="30647">
              <a:lnSpc>
                <a:spcPct val="101725"/>
              </a:lnSpc>
              <a:spcBef>
                <a:spcPts val="912"/>
              </a:spcBef>
            </a:pPr>
            <a:r>
              <a:rPr dirty="0" smtClean="0" sz="1600" spc="-14">
                <a:latin typeface="Calibri"/>
                <a:cs typeface="Calibri"/>
              </a:rPr>
              <a:t>90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17611" y="3759884"/>
            <a:ext cx="282586" cy="604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6137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12700" marR="30647">
              <a:lnSpc>
                <a:spcPct val="101725"/>
              </a:lnSpc>
              <a:spcBef>
                <a:spcPts val="912"/>
              </a:spcBef>
            </a:pPr>
            <a:r>
              <a:rPr dirty="0" smtClean="0" sz="1600" spc="-14">
                <a:latin typeface="Calibri"/>
                <a:cs typeface="Calibri"/>
              </a:rPr>
              <a:t>90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16713" y="3820076"/>
            <a:ext cx="159149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86939" y="3820096"/>
            <a:ext cx="159149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21840" y="4134789"/>
            <a:ext cx="260339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-9">
                <a:latin typeface="Calibri"/>
                <a:cs typeface="Calibri"/>
              </a:rPr>
              <a:t>42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92088" y="4134789"/>
            <a:ext cx="260339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-9">
                <a:latin typeface="Calibri"/>
                <a:cs typeface="Calibri"/>
              </a:rPr>
              <a:t>42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30236" y="4372533"/>
            <a:ext cx="159149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32819" y="4509688"/>
            <a:ext cx="159149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03045" y="4509688"/>
            <a:ext cx="159149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9293" y="4525686"/>
            <a:ext cx="159149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6432" y="4542461"/>
            <a:ext cx="359363" cy="58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47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113269">
              <a:lnSpc>
                <a:spcPct val="101725"/>
              </a:lnSpc>
              <a:spcBef>
                <a:spcPts val="780"/>
              </a:spcBef>
            </a:pPr>
            <a:r>
              <a:rPr dirty="0" smtClean="0" sz="1600" spc="-14">
                <a:latin typeface="Calibri"/>
                <a:cs typeface="Calibri"/>
              </a:rPr>
              <a:t>73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06658" y="4542461"/>
            <a:ext cx="360930" cy="58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647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13291">
              <a:lnSpc>
                <a:spcPct val="101725"/>
              </a:lnSpc>
              <a:spcBef>
                <a:spcPts val="780"/>
              </a:spcBef>
            </a:pPr>
            <a:r>
              <a:rPr dirty="0" smtClean="0" sz="1600" spc="-9">
                <a:latin typeface="Calibri"/>
                <a:cs typeface="Calibri"/>
              </a:rPr>
              <a:t>73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6586" y="4585899"/>
            <a:ext cx="159149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2240" y="4900599"/>
            <a:ext cx="258793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-14">
                <a:latin typeface="Calibri"/>
                <a:cs typeface="Calibri"/>
              </a:rPr>
              <a:t>24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6964" y="4900599"/>
            <a:ext cx="260339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-9">
                <a:latin typeface="Calibri"/>
                <a:cs typeface="Calibri"/>
              </a:rPr>
              <a:t>92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82488" y="4900599"/>
            <a:ext cx="258793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-14">
                <a:latin typeface="Calibri"/>
                <a:cs typeface="Calibri"/>
              </a:rPr>
              <a:t>24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27974" y="4900599"/>
            <a:ext cx="258793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-14">
                <a:latin typeface="Calibri"/>
                <a:cs typeface="Calibri"/>
              </a:rPr>
              <a:t>92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92088" y="5275512"/>
            <a:ext cx="282593" cy="621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6144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 marR="30647">
              <a:lnSpc>
                <a:spcPct val="101725"/>
              </a:lnSpc>
              <a:spcBef>
                <a:spcPts val="1044"/>
              </a:spcBef>
            </a:pPr>
            <a:r>
              <a:rPr dirty="0" smtClean="0" sz="1600" spc="-9">
                <a:latin typeface="Calibri"/>
                <a:cs typeface="Calibri"/>
              </a:rPr>
              <a:t>29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1243" y="5445422"/>
            <a:ext cx="159149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4964" y="5667171"/>
            <a:ext cx="258793" cy="229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3413" sz="2400" spc="-14">
                <a:latin typeface="Calibri"/>
                <a:cs typeface="Calibri"/>
              </a:rPr>
              <a:t>78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0162" y="6147815"/>
            <a:ext cx="153161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020561" y="6147815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733038" y="6147816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122676" y="6147816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513076" y="5535168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8765286" y="5382006"/>
            <a:ext cx="153161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8155685" y="5382006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545323" y="5382006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935723" y="5382006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410200" y="5382006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495038" y="5382006"/>
            <a:ext cx="153162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885438" y="5382006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750314" y="5382006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139952" y="5382006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630161" y="4616195"/>
            <a:ext cx="153161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359914" y="4616195"/>
            <a:ext cx="153162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336009" y="870487"/>
            <a:ext cx="3441239" cy="12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AVL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274"/>
              </a:spcBef>
            </a:pPr>
            <a:r>
              <a:rPr dirty="0" smtClean="0" sz="2400" spc="0">
                <a:latin typeface="Arial"/>
                <a:cs typeface="Arial"/>
              </a:rPr>
              <a:t>Updating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AVL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460" y="870487"/>
            <a:ext cx="153850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340" y="220081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6029" y="2200814"/>
            <a:ext cx="7334601" cy="1793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nod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binary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said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12760" indent="0">
              <a:lnSpc>
                <a:spcPts val="2590"/>
              </a:lnSpc>
              <a:spcBef>
                <a:spcPts val="11"/>
              </a:spcBef>
            </a:pPr>
            <a:r>
              <a:rPr dirty="0" smtClean="0" sz="2400" spc="0" i="1">
                <a:latin typeface="Arial"/>
                <a:cs typeface="Arial"/>
              </a:rPr>
              <a:t>balanced</a:t>
            </a:r>
            <a:r>
              <a:rPr dirty="0" smtClean="0" sz="2400" spc="24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heights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’s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children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differ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265"/>
              </a:spcBef>
            </a:pPr>
            <a:r>
              <a:rPr dirty="0" smtClean="0" sz="2400" spc="0">
                <a:latin typeface="Arial"/>
                <a:cs typeface="Arial"/>
              </a:rPr>
              <a:t>Otherwise,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said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unbalanced.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Therefore,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very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AVL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balanced.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39" y="3261518"/>
            <a:ext cx="240588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4468526"/>
            <a:ext cx="24058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6029" y="4468526"/>
            <a:ext cx="7195033" cy="1390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insert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AVL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remove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60">
              <a:lnSpc>
                <a:spcPts val="2590"/>
              </a:lnSpc>
              <a:spcBef>
                <a:spcPts val="11"/>
              </a:spcBef>
            </a:pP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from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AVL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resulting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violate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height-balance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roperty.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265"/>
              </a:spcBef>
            </a:pPr>
            <a:r>
              <a:rPr dirty="0" smtClean="0" sz="2400" spc="0">
                <a:latin typeface="Arial"/>
                <a:cs typeface="Arial"/>
              </a:rPr>
              <a:t>So,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perform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post-processin</a:t>
            </a:r>
            <a:r>
              <a:rPr dirty="0" smtClean="0" sz="2400" spc="-4" i="1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39" y="552923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339" y="633390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36029" y="6333902"/>
            <a:ext cx="41024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will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discuss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only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insertion.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5769102" y="6058661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0"/>
                </a:moveTo>
                <a:lnTo>
                  <a:pt x="0" y="125730"/>
                </a:lnTo>
                <a:lnTo>
                  <a:pt x="125730" y="125730"/>
                </a:lnTo>
                <a:lnTo>
                  <a:pt x="125730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391150" y="6058661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0"/>
                </a:moveTo>
                <a:lnTo>
                  <a:pt x="0" y="125730"/>
                </a:lnTo>
                <a:lnTo>
                  <a:pt x="125730" y="125730"/>
                </a:lnTo>
                <a:lnTo>
                  <a:pt x="125730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070604" y="4548378"/>
            <a:ext cx="377190" cy="377952"/>
          </a:xfrm>
          <a:custGeom>
            <a:avLst/>
            <a:gdLst/>
            <a:ahLst/>
            <a:cxnLst/>
            <a:rect l="l" t="t" r="r" b="b"/>
            <a:pathLst>
              <a:path w="377189" h="377951">
                <a:moveTo>
                  <a:pt x="0" y="188975"/>
                </a:moveTo>
                <a:lnTo>
                  <a:pt x="626" y="173473"/>
                </a:lnTo>
                <a:lnTo>
                  <a:pt x="2471" y="158316"/>
                </a:lnTo>
                <a:lnTo>
                  <a:pt x="5488" y="143554"/>
                </a:lnTo>
                <a:lnTo>
                  <a:pt x="9625" y="129235"/>
                </a:lnTo>
                <a:lnTo>
                  <a:pt x="14835" y="115407"/>
                </a:lnTo>
                <a:lnTo>
                  <a:pt x="21067" y="102119"/>
                </a:lnTo>
                <a:lnTo>
                  <a:pt x="28274" y="89420"/>
                </a:lnTo>
                <a:lnTo>
                  <a:pt x="36405" y="77358"/>
                </a:lnTo>
                <a:lnTo>
                  <a:pt x="45411" y="65982"/>
                </a:lnTo>
                <a:lnTo>
                  <a:pt x="55244" y="55340"/>
                </a:lnTo>
                <a:lnTo>
                  <a:pt x="65855" y="45481"/>
                </a:lnTo>
                <a:lnTo>
                  <a:pt x="77193" y="36454"/>
                </a:lnTo>
                <a:lnTo>
                  <a:pt x="89210" y="28306"/>
                </a:lnTo>
                <a:lnTo>
                  <a:pt x="101858" y="21088"/>
                </a:lnTo>
                <a:lnTo>
                  <a:pt x="115085" y="14847"/>
                </a:lnTo>
                <a:lnTo>
                  <a:pt x="128845" y="9631"/>
                </a:lnTo>
                <a:lnTo>
                  <a:pt x="143086" y="5490"/>
                </a:lnTo>
                <a:lnTo>
                  <a:pt x="157761" y="2472"/>
                </a:lnTo>
                <a:lnTo>
                  <a:pt x="172820" y="626"/>
                </a:lnTo>
                <a:lnTo>
                  <a:pt x="188213" y="0"/>
                </a:lnTo>
                <a:lnTo>
                  <a:pt x="203716" y="626"/>
                </a:lnTo>
                <a:lnTo>
                  <a:pt x="218873" y="2472"/>
                </a:lnTo>
                <a:lnTo>
                  <a:pt x="233635" y="5490"/>
                </a:lnTo>
                <a:lnTo>
                  <a:pt x="247954" y="9631"/>
                </a:lnTo>
                <a:lnTo>
                  <a:pt x="261782" y="14847"/>
                </a:lnTo>
                <a:lnTo>
                  <a:pt x="275070" y="21088"/>
                </a:lnTo>
                <a:lnTo>
                  <a:pt x="287769" y="28306"/>
                </a:lnTo>
                <a:lnTo>
                  <a:pt x="299831" y="36454"/>
                </a:lnTo>
                <a:lnTo>
                  <a:pt x="311207" y="45481"/>
                </a:lnTo>
                <a:lnTo>
                  <a:pt x="321849" y="55340"/>
                </a:lnTo>
                <a:lnTo>
                  <a:pt x="331708" y="65982"/>
                </a:lnTo>
                <a:lnTo>
                  <a:pt x="340735" y="77358"/>
                </a:lnTo>
                <a:lnTo>
                  <a:pt x="348883" y="89420"/>
                </a:lnTo>
                <a:lnTo>
                  <a:pt x="356101" y="102119"/>
                </a:lnTo>
                <a:lnTo>
                  <a:pt x="362342" y="115407"/>
                </a:lnTo>
                <a:lnTo>
                  <a:pt x="367558" y="129235"/>
                </a:lnTo>
                <a:lnTo>
                  <a:pt x="371699" y="143554"/>
                </a:lnTo>
                <a:lnTo>
                  <a:pt x="374717" y="158316"/>
                </a:lnTo>
                <a:lnTo>
                  <a:pt x="376563" y="173473"/>
                </a:lnTo>
                <a:lnTo>
                  <a:pt x="377190" y="188975"/>
                </a:lnTo>
                <a:lnTo>
                  <a:pt x="376563" y="204478"/>
                </a:lnTo>
                <a:lnTo>
                  <a:pt x="374717" y="219635"/>
                </a:lnTo>
                <a:lnTo>
                  <a:pt x="371699" y="234397"/>
                </a:lnTo>
                <a:lnTo>
                  <a:pt x="367558" y="248716"/>
                </a:lnTo>
                <a:lnTo>
                  <a:pt x="362342" y="262544"/>
                </a:lnTo>
                <a:lnTo>
                  <a:pt x="356101" y="275832"/>
                </a:lnTo>
                <a:lnTo>
                  <a:pt x="348883" y="288531"/>
                </a:lnTo>
                <a:lnTo>
                  <a:pt x="340735" y="300593"/>
                </a:lnTo>
                <a:lnTo>
                  <a:pt x="331708" y="311969"/>
                </a:lnTo>
                <a:lnTo>
                  <a:pt x="321849" y="322611"/>
                </a:lnTo>
                <a:lnTo>
                  <a:pt x="311207" y="332470"/>
                </a:lnTo>
                <a:lnTo>
                  <a:pt x="299831" y="341497"/>
                </a:lnTo>
                <a:lnTo>
                  <a:pt x="287769" y="349645"/>
                </a:lnTo>
                <a:lnTo>
                  <a:pt x="275070" y="356863"/>
                </a:lnTo>
                <a:lnTo>
                  <a:pt x="261782" y="363104"/>
                </a:lnTo>
                <a:lnTo>
                  <a:pt x="247954" y="368320"/>
                </a:lnTo>
                <a:lnTo>
                  <a:pt x="233635" y="372461"/>
                </a:lnTo>
                <a:lnTo>
                  <a:pt x="218873" y="375479"/>
                </a:lnTo>
                <a:lnTo>
                  <a:pt x="203716" y="377325"/>
                </a:lnTo>
                <a:lnTo>
                  <a:pt x="188214" y="377951"/>
                </a:lnTo>
                <a:lnTo>
                  <a:pt x="172820" y="377325"/>
                </a:lnTo>
                <a:lnTo>
                  <a:pt x="157761" y="375479"/>
                </a:lnTo>
                <a:lnTo>
                  <a:pt x="143086" y="372461"/>
                </a:lnTo>
                <a:lnTo>
                  <a:pt x="128845" y="368320"/>
                </a:lnTo>
                <a:lnTo>
                  <a:pt x="115085" y="363104"/>
                </a:lnTo>
                <a:lnTo>
                  <a:pt x="101858" y="356863"/>
                </a:lnTo>
                <a:lnTo>
                  <a:pt x="89210" y="349645"/>
                </a:lnTo>
                <a:lnTo>
                  <a:pt x="77193" y="341497"/>
                </a:lnTo>
                <a:lnTo>
                  <a:pt x="65855" y="332470"/>
                </a:lnTo>
                <a:lnTo>
                  <a:pt x="55245" y="322611"/>
                </a:lnTo>
                <a:lnTo>
                  <a:pt x="45411" y="311969"/>
                </a:lnTo>
                <a:lnTo>
                  <a:pt x="36405" y="300593"/>
                </a:lnTo>
                <a:lnTo>
                  <a:pt x="28274" y="288531"/>
                </a:lnTo>
                <a:lnTo>
                  <a:pt x="21067" y="275832"/>
                </a:lnTo>
                <a:lnTo>
                  <a:pt x="14835" y="262544"/>
                </a:lnTo>
                <a:lnTo>
                  <a:pt x="9625" y="248716"/>
                </a:lnTo>
                <a:lnTo>
                  <a:pt x="5488" y="234397"/>
                </a:lnTo>
                <a:lnTo>
                  <a:pt x="2471" y="219635"/>
                </a:lnTo>
                <a:lnTo>
                  <a:pt x="626" y="204478"/>
                </a:lnTo>
                <a:lnTo>
                  <a:pt x="0" y="188975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189732" y="5052060"/>
            <a:ext cx="377190" cy="377190"/>
          </a:xfrm>
          <a:custGeom>
            <a:avLst/>
            <a:gdLst/>
            <a:ahLst/>
            <a:cxnLst/>
            <a:rect l="l" t="t" r="r" b="b"/>
            <a:pathLst>
              <a:path w="377189" h="377189">
                <a:moveTo>
                  <a:pt x="0" y="188975"/>
                </a:moveTo>
                <a:lnTo>
                  <a:pt x="626" y="173473"/>
                </a:lnTo>
                <a:lnTo>
                  <a:pt x="2472" y="158316"/>
                </a:lnTo>
                <a:lnTo>
                  <a:pt x="5490" y="143554"/>
                </a:lnTo>
                <a:lnTo>
                  <a:pt x="9631" y="129235"/>
                </a:lnTo>
                <a:lnTo>
                  <a:pt x="14847" y="115407"/>
                </a:lnTo>
                <a:lnTo>
                  <a:pt x="21088" y="102119"/>
                </a:lnTo>
                <a:lnTo>
                  <a:pt x="28306" y="89420"/>
                </a:lnTo>
                <a:lnTo>
                  <a:pt x="36454" y="77358"/>
                </a:lnTo>
                <a:lnTo>
                  <a:pt x="45481" y="65982"/>
                </a:lnTo>
                <a:lnTo>
                  <a:pt x="55340" y="55340"/>
                </a:lnTo>
                <a:lnTo>
                  <a:pt x="65982" y="45481"/>
                </a:lnTo>
                <a:lnTo>
                  <a:pt x="77358" y="36454"/>
                </a:lnTo>
                <a:lnTo>
                  <a:pt x="89420" y="28306"/>
                </a:lnTo>
                <a:lnTo>
                  <a:pt x="102119" y="21088"/>
                </a:lnTo>
                <a:lnTo>
                  <a:pt x="115407" y="14847"/>
                </a:lnTo>
                <a:lnTo>
                  <a:pt x="129235" y="9631"/>
                </a:lnTo>
                <a:lnTo>
                  <a:pt x="143554" y="5490"/>
                </a:lnTo>
                <a:lnTo>
                  <a:pt x="158316" y="2472"/>
                </a:lnTo>
                <a:lnTo>
                  <a:pt x="173473" y="626"/>
                </a:lnTo>
                <a:lnTo>
                  <a:pt x="188976" y="0"/>
                </a:lnTo>
                <a:lnTo>
                  <a:pt x="204472" y="626"/>
                </a:lnTo>
                <a:lnTo>
                  <a:pt x="219613" y="2472"/>
                </a:lnTo>
                <a:lnTo>
                  <a:pt x="234351" y="5490"/>
                </a:lnTo>
                <a:lnTo>
                  <a:pt x="248637" y="9631"/>
                </a:lnTo>
                <a:lnTo>
                  <a:pt x="262425" y="14847"/>
                </a:lnTo>
                <a:lnTo>
                  <a:pt x="275667" y="21088"/>
                </a:lnTo>
                <a:lnTo>
                  <a:pt x="288317" y="28306"/>
                </a:lnTo>
                <a:lnTo>
                  <a:pt x="300325" y="36454"/>
                </a:lnTo>
                <a:lnTo>
                  <a:pt x="311645" y="45481"/>
                </a:lnTo>
                <a:lnTo>
                  <a:pt x="322230" y="55340"/>
                </a:lnTo>
                <a:lnTo>
                  <a:pt x="332032" y="65982"/>
                </a:lnTo>
                <a:lnTo>
                  <a:pt x="341004" y="77358"/>
                </a:lnTo>
                <a:lnTo>
                  <a:pt x="349097" y="89420"/>
                </a:lnTo>
                <a:lnTo>
                  <a:pt x="356266" y="102119"/>
                </a:lnTo>
                <a:lnTo>
                  <a:pt x="362461" y="115407"/>
                </a:lnTo>
                <a:lnTo>
                  <a:pt x="367637" y="129235"/>
                </a:lnTo>
                <a:lnTo>
                  <a:pt x="371745" y="143554"/>
                </a:lnTo>
                <a:lnTo>
                  <a:pt x="374738" y="158316"/>
                </a:lnTo>
                <a:lnTo>
                  <a:pt x="376569" y="173473"/>
                </a:lnTo>
                <a:lnTo>
                  <a:pt x="377190" y="188975"/>
                </a:lnTo>
                <a:lnTo>
                  <a:pt x="376569" y="204369"/>
                </a:lnTo>
                <a:lnTo>
                  <a:pt x="374738" y="219428"/>
                </a:lnTo>
                <a:lnTo>
                  <a:pt x="371745" y="234103"/>
                </a:lnTo>
                <a:lnTo>
                  <a:pt x="367637" y="248344"/>
                </a:lnTo>
                <a:lnTo>
                  <a:pt x="362461" y="262104"/>
                </a:lnTo>
                <a:lnTo>
                  <a:pt x="356266" y="275331"/>
                </a:lnTo>
                <a:lnTo>
                  <a:pt x="349097" y="287979"/>
                </a:lnTo>
                <a:lnTo>
                  <a:pt x="341004" y="299996"/>
                </a:lnTo>
                <a:lnTo>
                  <a:pt x="332032" y="311334"/>
                </a:lnTo>
                <a:lnTo>
                  <a:pt x="322230" y="321944"/>
                </a:lnTo>
                <a:lnTo>
                  <a:pt x="311645" y="331778"/>
                </a:lnTo>
                <a:lnTo>
                  <a:pt x="300325" y="340784"/>
                </a:lnTo>
                <a:lnTo>
                  <a:pt x="288317" y="348915"/>
                </a:lnTo>
                <a:lnTo>
                  <a:pt x="275667" y="356122"/>
                </a:lnTo>
                <a:lnTo>
                  <a:pt x="262425" y="362354"/>
                </a:lnTo>
                <a:lnTo>
                  <a:pt x="248637" y="367564"/>
                </a:lnTo>
                <a:lnTo>
                  <a:pt x="234351" y="371701"/>
                </a:lnTo>
                <a:lnTo>
                  <a:pt x="219613" y="374718"/>
                </a:lnTo>
                <a:lnTo>
                  <a:pt x="204472" y="376563"/>
                </a:lnTo>
                <a:lnTo>
                  <a:pt x="188976" y="377189"/>
                </a:lnTo>
                <a:lnTo>
                  <a:pt x="173473" y="376563"/>
                </a:lnTo>
                <a:lnTo>
                  <a:pt x="158316" y="374718"/>
                </a:lnTo>
                <a:lnTo>
                  <a:pt x="143554" y="371701"/>
                </a:lnTo>
                <a:lnTo>
                  <a:pt x="129235" y="367564"/>
                </a:lnTo>
                <a:lnTo>
                  <a:pt x="115407" y="362354"/>
                </a:lnTo>
                <a:lnTo>
                  <a:pt x="102119" y="356122"/>
                </a:lnTo>
                <a:lnTo>
                  <a:pt x="89420" y="348915"/>
                </a:lnTo>
                <a:lnTo>
                  <a:pt x="77358" y="340784"/>
                </a:lnTo>
                <a:lnTo>
                  <a:pt x="65982" y="331778"/>
                </a:lnTo>
                <a:lnTo>
                  <a:pt x="55340" y="321944"/>
                </a:lnTo>
                <a:lnTo>
                  <a:pt x="45481" y="311334"/>
                </a:lnTo>
                <a:lnTo>
                  <a:pt x="36454" y="299996"/>
                </a:lnTo>
                <a:lnTo>
                  <a:pt x="28306" y="287979"/>
                </a:lnTo>
                <a:lnTo>
                  <a:pt x="21088" y="275331"/>
                </a:lnTo>
                <a:lnTo>
                  <a:pt x="14847" y="262104"/>
                </a:lnTo>
                <a:lnTo>
                  <a:pt x="9631" y="248344"/>
                </a:lnTo>
                <a:lnTo>
                  <a:pt x="5490" y="234103"/>
                </a:lnTo>
                <a:lnTo>
                  <a:pt x="2472" y="219428"/>
                </a:lnTo>
                <a:lnTo>
                  <a:pt x="626" y="204369"/>
                </a:lnTo>
                <a:lnTo>
                  <a:pt x="0" y="188975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512057" y="4870704"/>
            <a:ext cx="613410" cy="236220"/>
          </a:xfrm>
          <a:custGeom>
            <a:avLst/>
            <a:gdLst/>
            <a:ahLst/>
            <a:cxnLst/>
            <a:rect l="l" t="t" r="r" b="b"/>
            <a:pathLst>
              <a:path w="613410" h="236220">
                <a:moveTo>
                  <a:pt x="613410" y="0"/>
                </a:moveTo>
                <a:lnTo>
                  <a:pt x="0" y="236220"/>
                </a:lnTo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950714" y="5038344"/>
            <a:ext cx="377952" cy="377190"/>
          </a:xfrm>
          <a:custGeom>
            <a:avLst/>
            <a:gdLst/>
            <a:ahLst/>
            <a:cxnLst/>
            <a:rect l="l" t="t" r="r" b="b"/>
            <a:pathLst>
              <a:path w="377951" h="377189">
                <a:moveTo>
                  <a:pt x="0" y="188975"/>
                </a:moveTo>
                <a:lnTo>
                  <a:pt x="626" y="173473"/>
                </a:lnTo>
                <a:lnTo>
                  <a:pt x="2472" y="158316"/>
                </a:lnTo>
                <a:lnTo>
                  <a:pt x="5490" y="143554"/>
                </a:lnTo>
                <a:lnTo>
                  <a:pt x="9631" y="129235"/>
                </a:lnTo>
                <a:lnTo>
                  <a:pt x="14847" y="115407"/>
                </a:lnTo>
                <a:lnTo>
                  <a:pt x="21088" y="102119"/>
                </a:lnTo>
                <a:lnTo>
                  <a:pt x="28306" y="89420"/>
                </a:lnTo>
                <a:lnTo>
                  <a:pt x="36454" y="77358"/>
                </a:lnTo>
                <a:lnTo>
                  <a:pt x="45481" y="65982"/>
                </a:lnTo>
                <a:lnTo>
                  <a:pt x="55340" y="55340"/>
                </a:lnTo>
                <a:lnTo>
                  <a:pt x="65982" y="45481"/>
                </a:lnTo>
                <a:lnTo>
                  <a:pt x="77358" y="36454"/>
                </a:lnTo>
                <a:lnTo>
                  <a:pt x="89420" y="28306"/>
                </a:lnTo>
                <a:lnTo>
                  <a:pt x="102119" y="21088"/>
                </a:lnTo>
                <a:lnTo>
                  <a:pt x="115407" y="14847"/>
                </a:lnTo>
                <a:lnTo>
                  <a:pt x="129235" y="9631"/>
                </a:lnTo>
                <a:lnTo>
                  <a:pt x="143554" y="5490"/>
                </a:lnTo>
                <a:lnTo>
                  <a:pt x="158316" y="2472"/>
                </a:lnTo>
                <a:lnTo>
                  <a:pt x="173473" y="626"/>
                </a:lnTo>
                <a:lnTo>
                  <a:pt x="188976" y="0"/>
                </a:lnTo>
                <a:lnTo>
                  <a:pt x="204478" y="626"/>
                </a:lnTo>
                <a:lnTo>
                  <a:pt x="219635" y="2472"/>
                </a:lnTo>
                <a:lnTo>
                  <a:pt x="234397" y="5490"/>
                </a:lnTo>
                <a:lnTo>
                  <a:pt x="248716" y="9631"/>
                </a:lnTo>
                <a:lnTo>
                  <a:pt x="262544" y="14847"/>
                </a:lnTo>
                <a:lnTo>
                  <a:pt x="275832" y="21088"/>
                </a:lnTo>
                <a:lnTo>
                  <a:pt x="288531" y="28306"/>
                </a:lnTo>
                <a:lnTo>
                  <a:pt x="300593" y="36454"/>
                </a:lnTo>
                <a:lnTo>
                  <a:pt x="311969" y="45481"/>
                </a:lnTo>
                <a:lnTo>
                  <a:pt x="322611" y="55340"/>
                </a:lnTo>
                <a:lnTo>
                  <a:pt x="332470" y="65982"/>
                </a:lnTo>
                <a:lnTo>
                  <a:pt x="341497" y="77358"/>
                </a:lnTo>
                <a:lnTo>
                  <a:pt x="349645" y="89420"/>
                </a:lnTo>
                <a:lnTo>
                  <a:pt x="356863" y="102119"/>
                </a:lnTo>
                <a:lnTo>
                  <a:pt x="363104" y="115407"/>
                </a:lnTo>
                <a:lnTo>
                  <a:pt x="368320" y="129235"/>
                </a:lnTo>
                <a:lnTo>
                  <a:pt x="372461" y="143554"/>
                </a:lnTo>
                <a:lnTo>
                  <a:pt x="375479" y="158316"/>
                </a:lnTo>
                <a:lnTo>
                  <a:pt x="377325" y="173473"/>
                </a:lnTo>
                <a:lnTo>
                  <a:pt x="377952" y="188975"/>
                </a:lnTo>
                <a:lnTo>
                  <a:pt x="377325" y="204369"/>
                </a:lnTo>
                <a:lnTo>
                  <a:pt x="375479" y="219428"/>
                </a:lnTo>
                <a:lnTo>
                  <a:pt x="372461" y="234103"/>
                </a:lnTo>
                <a:lnTo>
                  <a:pt x="368320" y="248344"/>
                </a:lnTo>
                <a:lnTo>
                  <a:pt x="363104" y="262104"/>
                </a:lnTo>
                <a:lnTo>
                  <a:pt x="356863" y="275331"/>
                </a:lnTo>
                <a:lnTo>
                  <a:pt x="349645" y="287979"/>
                </a:lnTo>
                <a:lnTo>
                  <a:pt x="341497" y="299996"/>
                </a:lnTo>
                <a:lnTo>
                  <a:pt x="332470" y="311334"/>
                </a:lnTo>
                <a:lnTo>
                  <a:pt x="322611" y="321944"/>
                </a:lnTo>
                <a:lnTo>
                  <a:pt x="311969" y="331778"/>
                </a:lnTo>
                <a:lnTo>
                  <a:pt x="300593" y="340784"/>
                </a:lnTo>
                <a:lnTo>
                  <a:pt x="288531" y="348915"/>
                </a:lnTo>
                <a:lnTo>
                  <a:pt x="275832" y="356122"/>
                </a:lnTo>
                <a:lnTo>
                  <a:pt x="262544" y="362354"/>
                </a:lnTo>
                <a:lnTo>
                  <a:pt x="248716" y="367564"/>
                </a:lnTo>
                <a:lnTo>
                  <a:pt x="234397" y="371701"/>
                </a:lnTo>
                <a:lnTo>
                  <a:pt x="219635" y="374718"/>
                </a:lnTo>
                <a:lnTo>
                  <a:pt x="204478" y="376563"/>
                </a:lnTo>
                <a:lnTo>
                  <a:pt x="188976" y="377189"/>
                </a:lnTo>
                <a:lnTo>
                  <a:pt x="173473" y="376563"/>
                </a:lnTo>
                <a:lnTo>
                  <a:pt x="158316" y="374718"/>
                </a:lnTo>
                <a:lnTo>
                  <a:pt x="143554" y="371701"/>
                </a:lnTo>
                <a:lnTo>
                  <a:pt x="129235" y="367564"/>
                </a:lnTo>
                <a:lnTo>
                  <a:pt x="115407" y="362354"/>
                </a:lnTo>
                <a:lnTo>
                  <a:pt x="102119" y="356122"/>
                </a:lnTo>
                <a:lnTo>
                  <a:pt x="89420" y="348915"/>
                </a:lnTo>
                <a:lnTo>
                  <a:pt x="77358" y="340784"/>
                </a:lnTo>
                <a:lnTo>
                  <a:pt x="65982" y="331778"/>
                </a:lnTo>
                <a:lnTo>
                  <a:pt x="55340" y="321944"/>
                </a:lnTo>
                <a:lnTo>
                  <a:pt x="45481" y="311334"/>
                </a:lnTo>
                <a:lnTo>
                  <a:pt x="36454" y="299996"/>
                </a:lnTo>
                <a:lnTo>
                  <a:pt x="28306" y="287979"/>
                </a:lnTo>
                <a:lnTo>
                  <a:pt x="21088" y="275331"/>
                </a:lnTo>
                <a:lnTo>
                  <a:pt x="14847" y="262104"/>
                </a:lnTo>
                <a:lnTo>
                  <a:pt x="9631" y="248344"/>
                </a:lnTo>
                <a:lnTo>
                  <a:pt x="5490" y="234103"/>
                </a:lnTo>
                <a:lnTo>
                  <a:pt x="2472" y="219428"/>
                </a:lnTo>
                <a:lnTo>
                  <a:pt x="626" y="204369"/>
                </a:lnTo>
                <a:lnTo>
                  <a:pt x="0" y="188975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392930" y="4870704"/>
            <a:ext cx="613410" cy="222503"/>
          </a:xfrm>
          <a:custGeom>
            <a:avLst/>
            <a:gdLst/>
            <a:ahLst/>
            <a:cxnLst/>
            <a:rect l="l" t="t" r="r" b="b"/>
            <a:pathLst>
              <a:path w="613410" h="222503">
                <a:moveTo>
                  <a:pt x="0" y="0"/>
                </a:moveTo>
                <a:lnTo>
                  <a:pt x="613410" y="222503"/>
                </a:lnTo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454396" y="5554980"/>
            <a:ext cx="377190" cy="377952"/>
          </a:xfrm>
          <a:custGeom>
            <a:avLst/>
            <a:gdLst/>
            <a:ahLst/>
            <a:cxnLst/>
            <a:rect l="l" t="t" r="r" b="b"/>
            <a:pathLst>
              <a:path w="377189" h="377951">
                <a:moveTo>
                  <a:pt x="0" y="188975"/>
                </a:moveTo>
                <a:lnTo>
                  <a:pt x="626" y="173473"/>
                </a:lnTo>
                <a:lnTo>
                  <a:pt x="2472" y="158316"/>
                </a:lnTo>
                <a:lnTo>
                  <a:pt x="5490" y="143554"/>
                </a:lnTo>
                <a:lnTo>
                  <a:pt x="9631" y="129235"/>
                </a:lnTo>
                <a:lnTo>
                  <a:pt x="14847" y="115407"/>
                </a:lnTo>
                <a:lnTo>
                  <a:pt x="21088" y="102119"/>
                </a:lnTo>
                <a:lnTo>
                  <a:pt x="28306" y="89420"/>
                </a:lnTo>
                <a:lnTo>
                  <a:pt x="36454" y="77358"/>
                </a:lnTo>
                <a:lnTo>
                  <a:pt x="45481" y="65982"/>
                </a:lnTo>
                <a:lnTo>
                  <a:pt x="55340" y="55340"/>
                </a:lnTo>
                <a:lnTo>
                  <a:pt x="65982" y="45481"/>
                </a:lnTo>
                <a:lnTo>
                  <a:pt x="77358" y="36454"/>
                </a:lnTo>
                <a:lnTo>
                  <a:pt x="89420" y="28306"/>
                </a:lnTo>
                <a:lnTo>
                  <a:pt x="102119" y="21088"/>
                </a:lnTo>
                <a:lnTo>
                  <a:pt x="115407" y="14847"/>
                </a:lnTo>
                <a:lnTo>
                  <a:pt x="129235" y="9631"/>
                </a:lnTo>
                <a:lnTo>
                  <a:pt x="143554" y="5490"/>
                </a:lnTo>
                <a:lnTo>
                  <a:pt x="158316" y="2472"/>
                </a:lnTo>
                <a:lnTo>
                  <a:pt x="173473" y="626"/>
                </a:lnTo>
                <a:lnTo>
                  <a:pt x="188976" y="0"/>
                </a:lnTo>
                <a:lnTo>
                  <a:pt x="204369" y="626"/>
                </a:lnTo>
                <a:lnTo>
                  <a:pt x="219428" y="2472"/>
                </a:lnTo>
                <a:lnTo>
                  <a:pt x="234103" y="5490"/>
                </a:lnTo>
                <a:lnTo>
                  <a:pt x="248344" y="9631"/>
                </a:lnTo>
                <a:lnTo>
                  <a:pt x="262104" y="14847"/>
                </a:lnTo>
                <a:lnTo>
                  <a:pt x="275331" y="21088"/>
                </a:lnTo>
                <a:lnTo>
                  <a:pt x="287979" y="28306"/>
                </a:lnTo>
                <a:lnTo>
                  <a:pt x="299996" y="36454"/>
                </a:lnTo>
                <a:lnTo>
                  <a:pt x="311334" y="45481"/>
                </a:lnTo>
                <a:lnTo>
                  <a:pt x="321944" y="55340"/>
                </a:lnTo>
                <a:lnTo>
                  <a:pt x="331778" y="65982"/>
                </a:lnTo>
                <a:lnTo>
                  <a:pt x="340784" y="77358"/>
                </a:lnTo>
                <a:lnTo>
                  <a:pt x="348915" y="89420"/>
                </a:lnTo>
                <a:lnTo>
                  <a:pt x="356122" y="102119"/>
                </a:lnTo>
                <a:lnTo>
                  <a:pt x="362354" y="115407"/>
                </a:lnTo>
                <a:lnTo>
                  <a:pt x="367564" y="129235"/>
                </a:lnTo>
                <a:lnTo>
                  <a:pt x="371701" y="143554"/>
                </a:lnTo>
                <a:lnTo>
                  <a:pt x="374718" y="158316"/>
                </a:lnTo>
                <a:lnTo>
                  <a:pt x="376563" y="173473"/>
                </a:lnTo>
                <a:lnTo>
                  <a:pt x="377190" y="188975"/>
                </a:lnTo>
                <a:lnTo>
                  <a:pt x="376563" y="204478"/>
                </a:lnTo>
                <a:lnTo>
                  <a:pt x="374718" y="219635"/>
                </a:lnTo>
                <a:lnTo>
                  <a:pt x="371701" y="234397"/>
                </a:lnTo>
                <a:lnTo>
                  <a:pt x="367564" y="248716"/>
                </a:lnTo>
                <a:lnTo>
                  <a:pt x="362354" y="262544"/>
                </a:lnTo>
                <a:lnTo>
                  <a:pt x="356122" y="275832"/>
                </a:lnTo>
                <a:lnTo>
                  <a:pt x="348915" y="288531"/>
                </a:lnTo>
                <a:lnTo>
                  <a:pt x="340784" y="300593"/>
                </a:lnTo>
                <a:lnTo>
                  <a:pt x="331778" y="311969"/>
                </a:lnTo>
                <a:lnTo>
                  <a:pt x="321944" y="322611"/>
                </a:lnTo>
                <a:lnTo>
                  <a:pt x="311334" y="332470"/>
                </a:lnTo>
                <a:lnTo>
                  <a:pt x="299996" y="341497"/>
                </a:lnTo>
                <a:lnTo>
                  <a:pt x="287979" y="349645"/>
                </a:lnTo>
                <a:lnTo>
                  <a:pt x="275331" y="356863"/>
                </a:lnTo>
                <a:lnTo>
                  <a:pt x="262104" y="363104"/>
                </a:lnTo>
                <a:lnTo>
                  <a:pt x="248344" y="368320"/>
                </a:lnTo>
                <a:lnTo>
                  <a:pt x="234103" y="372461"/>
                </a:lnTo>
                <a:lnTo>
                  <a:pt x="219428" y="375479"/>
                </a:lnTo>
                <a:lnTo>
                  <a:pt x="204369" y="377325"/>
                </a:lnTo>
                <a:lnTo>
                  <a:pt x="188976" y="377951"/>
                </a:lnTo>
                <a:lnTo>
                  <a:pt x="173473" y="377325"/>
                </a:lnTo>
                <a:lnTo>
                  <a:pt x="158316" y="375479"/>
                </a:lnTo>
                <a:lnTo>
                  <a:pt x="143554" y="372461"/>
                </a:lnTo>
                <a:lnTo>
                  <a:pt x="129235" y="368320"/>
                </a:lnTo>
                <a:lnTo>
                  <a:pt x="115407" y="363104"/>
                </a:lnTo>
                <a:lnTo>
                  <a:pt x="102119" y="356863"/>
                </a:lnTo>
                <a:lnTo>
                  <a:pt x="89420" y="349645"/>
                </a:lnTo>
                <a:lnTo>
                  <a:pt x="77358" y="341497"/>
                </a:lnTo>
                <a:lnTo>
                  <a:pt x="65982" y="332470"/>
                </a:lnTo>
                <a:lnTo>
                  <a:pt x="55340" y="322611"/>
                </a:lnTo>
                <a:lnTo>
                  <a:pt x="45481" y="311969"/>
                </a:lnTo>
                <a:lnTo>
                  <a:pt x="36454" y="300593"/>
                </a:lnTo>
                <a:lnTo>
                  <a:pt x="28306" y="288531"/>
                </a:lnTo>
                <a:lnTo>
                  <a:pt x="21088" y="275832"/>
                </a:lnTo>
                <a:lnTo>
                  <a:pt x="14847" y="262544"/>
                </a:lnTo>
                <a:lnTo>
                  <a:pt x="9631" y="248716"/>
                </a:lnTo>
                <a:lnTo>
                  <a:pt x="5490" y="234397"/>
                </a:lnTo>
                <a:lnTo>
                  <a:pt x="2472" y="219635"/>
                </a:lnTo>
                <a:lnTo>
                  <a:pt x="626" y="204478"/>
                </a:lnTo>
                <a:lnTo>
                  <a:pt x="0" y="188975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309616" y="5309616"/>
            <a:ext cx="333756" cy="245364"/>
          </a:xfrm>
          <a:custGeom>
            <a:avLst/>
            <a:gdLst/>
            <a:ahLst/>
            <a:cxnLst/>
            <a:rect l="l" t="t" r="r" b="b"/>
            <a:pathLst>
              <a:path w="333756" h="245363">
                <a:moveTo>
                  <a:pt x="0" y="0"/>
                </a:moveTo>
                <a:lnTo>
                  <a:pt x="333756" y="245364"/>
                </a:lnTo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54396" y="5877306"/>
            <a:ext cx="54863" cy="181356"/>
          </a:xfrm>
          <a:custGeom>
            <a:avLst/>
            <a:gdLst/>
            <a:ahLst/>
            <a:cxnLst/>
            <a:rect l="l" t="t" r="r" b="b"/>
            <a:pathLst>
              <a:path w="54863" h="181355">
                <a:moveTo>
                  <a:pt x="54863" y="0"/>
                </a:moveTo>
                <a:lnTo>
                  <a:pt x="0" y="181356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776722" y="5877306"/>
            <a:ext cx="54864" cy="181356"/>
          </a:xfrm>
          <a:custGeom>
            <a:avLst/>
            <a:gdLst/>
            <a:ahLst/>
            <a:cxnLst/>
            <a:rect l="l" t="t" r="r" b="b"/>
            <a:pathLst>
              <a:path w="54863" h="181355">
                <a:moveTo>
                  <a:pt x="0" y="0"/>
                </a:moveTo>
                <a:lnTo>
                  <a:pt x="54864" y="181356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070604" y="6184392"/>
            <a:ext cx="377190" cy="377952"/>
          </a:xfrm>
          <a:custGeom>
            <a:avLst/>
            <a:gdLst/>
            <a:ahLst/>
            <a:cxnLst/>
            <a:rect l="l" t="t" r="r" b="b"/>
            <a:pathLst>
              <a:path w="377189" h="377952">
                <a:moveTo>
                  <a:pt x="0" y="188975"/>
                </a:moveTo>
                <a:lnTo>
                  <a:pt x="626" y="173473"/>
                </a:lnTo>
                <a:lnTo>
                  <a:pt x="2471" y="158316"/>
                </a:lnTo>
                <a:lnTo>
                  <a:pt x="5488" y="143554"/>
                </a:lnTo>
                <a:lnTo>
                  <a:pt x="9625" y="129235"/>
                </a:lnTo>
                <a:lnTo>
                  <a:pt x="14835" y="115407"/>
                </a:lnTo>
                <a:lnTo>
                  <a:pt x="21067" y="102119"/>
                </a:lnTo>
                <a:lnTo>
                  <a:pt x="28274" y="89420"/>
                </a:lnTo>
                <a:lnTo>
                  <a:pt x="36405" y="77358"/>
                </a:lnTo>
                <a:lnTo>
                  <a:pt x="45411" y="65982"/>
                </a:lnTo>
                <a:lnTo>
                  <a:pt x="55244" y="55340"/>
                </a:lnTo>
                <a:lnTo>
                  <a:pt x="65855" y="45481"/>
                </a:lnTo>
                <a:lnTo>
                  <a:pt x="77193" y="36454"/>
                </a:lnTo>
                <a:lnTo>
                  <a:pt x="89210" y="28306"/>
                </a:lnTo>
                <a:lnTo>
                  <a:pt x="101858" y="21088"/>
                </a:lnTo>
                <a:lnTo>
                  <a:pt x="115085" y="14847"/>
                </a:lnTo>
                <a:lnTo>
                  <a:pt x="128845" y="9631"/>
                </a:lnTo>
                <a:lnTo>
                  <a:pt x="143086" y="5490"/>
                </a:lnTo>
                <a:lnTo>
                  <a:pt x="157761" y="2472"/>
                </a:lnTo>
                <a:lnTo>
                  <a:pt x="172820" y="626"/>
                </a:lnTo>
                <a:lnTo>
                  <a:pt x="188213" y="0"/>
                </a:lnTo>
                <a:lnTo>
                  <a:pt x="203716" y="626"/>
                </a:lnTo>
                <a:lnTo>
                  <a:pt x="218873" y="2472"/>
                </a:lnTo>
                <a:lnTo>
                  <a:pt x="233635" y="5490"/>
                </a:lnTo>
                <a:lnTo>
                  <a:pt x="247954" y="9631"/>
                </a:lnTo>
                <a:lnTo>
                  <a:pt x="261782" y="14847"/>
                </a:lnTo>
                <a:lnTo>
                  <a:pt x="275070" y="21088"/>
                </a:lnTo>
                <a:lnTo>
                  <a:pt x="287769" y="28306"/>
                </a:lnTo>
                <a:lnTo>
                  <a:pt x="299831" y="36454"/>
                </a:lnTo>
                <a:lnTo>
                  <a:pt x="311207" y="45481"/>
                </a:lnTo>
                <a:lnTo>
                  <a:pt x="321849" y="55340"/>
                </a:lnTo>
                <a:lnTo>
                  <a:pt x="331708" y="65982"/>
                </a:lnTo>
                <a:lnTo>
                  <a:pt x="340735" y="77358"/>
                </a:lnTo>
                <a:lnTo>
                  <a:pt x="348883" y="89420"/>
                </a:lnTo>
                <a:lnTo>
                  <a:pt x="356101" y="102119"/>
                </a:lnTo>
                <a:lnTo>
                  <a:pt x="362342" y="115407"/>
                </a:lnTo>
                <a:lnTo>
                  <a:pt x="367558" y="129235"/>
                </a:lnTo>
                <a:lnTo>
                  <a:pt x="371699" y="143554"/>
                </a:lnTo>
                <a:lnTo>
                  <a:pt x="374717" y="158316"/>
                </a:lnTo>
                <a:lnTo>
                  <a:pt x="376563" y="173473"/>
                </a:lnTo>
                <a:lnTo>
                  <a:pt x="377190" y="188975"/>
                </a:lnTo>
                <a:lnTo>
                  <a:pt x="376563" y="204478"/>
                </a:lnTo>
                <a:lnTo>
                  <a:pt x="374717" y="219635"/>
                </a:lnTo>
                <a:lnTo>
                  <a:pt x="371699" y="234397"/>
                </a:lnTo>
                <a:lnTo>
                  <a:pt x="367558" y="248716"/>
                </a:lnTo>
                <a:lnTo>
                  <a:pt x="362342" y="262544"/>
                </a:lnTo>
                <a:lnTo>
                  <a:pt x="356101" y="275832"/>
                </a:lnTo>
                <a:lnTo>
                  <a:pt x="348883" y="288531"/>
                </a:lnTo>
                <a:lnTo>
                  <a:pt x="340735" y="300593"/>
                </a:lnTo>
                <a:lnTo>
                  <a:pt x="331708" y="311969"/>
                </a:lnTo>
                <a:lnTo>
                  <a:pt x="321849" y="322611"/>
                </a:lnTo>
                <a:lnTo>
                  <a:pt x="311207" y="332470"/>
                </a:lnTo>
                <a:lnTo>
                  <a:pt x="299831" y="341497"/>
                </a:lnTo>
                <a:lnTo>
                  <a:pt x="287769" y="349645"/>
                </a:lnTo>
                <a:lnTo>
                  <a:pt x="275070" y="356863"/>
                </a:lnTo>
                <a:lnTo>
                  <a:pt x="261782" y="363104"/>
                </a:lnTo>
                <a:lnTo>
                  <a:pt x="247954" y="368320"/>
                </a:lnTo>
                <a:lnTo>
                  <a:pt x="233635" y="372461"/>
                </a:lnTo>
                <a:lnTo>
                  <a:pt x="218873" y="375479"/>
                </a:lnTo>
                <a:lnTo>
                  <a:pt x="203716" y="377325"/>
                </a:lnTo>
                <a:lnTo>
                  <a:pt x="188214" y="377951"/>
                </a:lnTo>
                <a:lnTo>
                  <a:pt x="172820" y="377325"/>
                </a:lnTo>
                <a:lnTo>
                  <a:pt x="157761" y="375479"/>
                </a:lnTo>
                <a:lnTo>
                  <a:pt x="143086" y="372461"/>
                </a:lnTo>
                <a:lnTo>
                  <a:pt x="128845" y="368320"/>
                </a:lnTo>
                <a:lnTo>
                  <a:pt x="115085" y="363104"/>
                </a:lnTo>
                <a:lnTo>
                  <a:pt x="101858" y="356863"/>
                </a:lnTo>
                <a:lnTo>
                  <a:pt x="89210" y="349645"/>
                </a:lnTo>
                <a:lnTo>
                  <a:pt x="77193" y="341497"/>
                </a:lnTo>
                <a:lnTo>
                  <a:pt x="65855" y="332470"/>
                </a:lnTo>
                <a:lnTo>
                  <a:pt x="55245" y="322611"/>
                </a:lnTo>
                <a:lnTo>
                  <a:pt x="45411" y="311969"/>
                </a:lnTo>
                <a:lnTo>
                  <a:pt x="36405" y="300593"/>
                </a:lnTo>
                <a:lnTo>
                  <a:pt x="28274" y="288531"/>
                </a:lnTo>
                <a:lnTo>
                  <a:pt x="21067" y="275832"/>
                </a:lnTo>
                <a:lnTo>
                  <a:pt x="14835" y="262544"/>
                </a:lnTo>
                <a:lnTo>
                  <a:pt x="9625" y="248716"/>
                </a:lnTo>
                <a:lnTo>
                  <a:pt x="5488" y="234397"/>
                </a:lnTo>
                <a:lnTo>
                  <a:pt x="2471" y="219635"/>
                </a:lnTo>
                <a:lnTo>
                  <a:pt x="626" y="204478"/>
                </a:lnTo>
                <a:lnTo>
                  <a:pt x="0" y="188975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566922" y="5554980"/>
            <a:ext cx="377952" cy="377952"/>
          </a:xfrm>
          <a:custGeom>
            <a:avLst/>
            <a:gdLst/>
            <a:ahLst/>
            <a:cxnLst/>
            <a:rect l="l" t="t" r="r" b="b"/>
            <a:pathLst>
              <a:path w="377951" h="377951">
                <a:moveTo>
                  <a:pt x="0" y="188975"/>
                </a:moveTo>
                <a:lnTo>
                  <a:pt x="626" y="173473"/>
                </a:lnTo>
                <a:lnTo>
                  <a:pt x="2472" y="158316"/>
                </a:lnTo>
                <a:lnTo>
                  <a:pt x="5490" y="143554"/>
                </a:lnTo>
                <a:lnTo>
                  <a:pt x="9631" y="129235"/>
                </a:lnTo>
                <a:lnTo>
                  <a:pt x="14847" y="115407"/>
                </a:lnTo>
                <a:lnTo>
                  <a:pt x="21088" y="102119"/>
                </a:lnTo>
                <a:lnTo>
                  <a:pt x="28306" y="89420"/>
                </a:lnTo>
                <a:lnTo>
                  <a:pt x="36454" y="77358"/>
                </a:lnTo>
                <a:lnTo>
                  <a:pt x="45481" y="65982"/>
                </a:lnTo>
                <a:lnTo>
                  <a:pt x="55340" y="55340"/>
                </a:lnTo>
                <a:lnTo>
                  <a:pt x="65982" y="45481"/>
                </a:lnTo>
                <a:lnTo>
                  <a:pt x="77358" y="36454"/>
                </a:lnTo>
                <a:lnTo>
                  <a:pt x="89420" y="28306"/>
                </a:lnTo>
                <a:lnTo>
                  <a:pt x="102119" y="21088"/>
                </a:lnTo>
                <a:lnTo>
                  <a:pt x="115407" y="14847"/>
                </a:lnTo>
                <a:lnTo>
                  <a:pt x="129235" y="9631"/>
                </a:lnTo>
                <a:lnTo>
                  <a:pt x="143554" y="5490"/>
                </a:lnTo>
                <a:lnTo>
                  <a:pt x="158316" y="2472"/>
                </a:lnTo>
                <a:lnTo>
                  <a:pt x="173473" y="626"/>
                </a:lnTo>
                <a:lnTo>
                  <a:pt x="188976" y="0"/>
                </a:lnTo>
                <a:lnTo>
                  <a:pt x="204478" y="626"/>
                </a:lnTo>
                <a:lnTo>
                  <a:pt x="219635" y="2472"/>
                </a:lnTo>
                <a:lnTo>
                  <a:pt x="234397" y="5490"/>
                </a:lnTo>
                <a:lnTo>
                  <a:pt x="248716" y="9631"/>
                </a:lnTo>
                <a:lnTo>
                  <a:pt x="262544" y="14847"/>
                </a:lnTo>
                <a:lnTo>
                  <a:pt x="275832" y="21088"/>
                </a:lnTo>
                <a:lnTo>
                  <a:pt x="288531" y="28306"/>
                </a:lnTo>
                <a:lnTo>
                  <a:pt x="300593" y="36454"/>
                </a:lnTo>
                <a:lnTo>
                  <a:pt x="311969" y="45481"/>
                </a:lnTo>
                <a:lnTo>
                  <a:pt x="322611" y="55340"/>
                </a:lnTo>
                <a:lnTo>
                  <a:pt x="332470" y="65982"/>
                </a:lnTo>
                <a:lnTo>
                  <a:pt x="341497" y="77358"/>
                </a:lnTo>
                <a:lnTo>
                  <a:pt x="349645" y="89420"/>
                </a:lnTo>
                <a:lnTo>
                  <a:pt x="356863" y="102119"/>
                </a:lnTo>
                <a:lnTo>
                  <a:pt x="363104" y="115407"/>
                </a:lnTo>
                <a:lnTo>
                  <a:pt x="368320" y="129235"/>
                </a:lnTo>
                <a:lnTo>
                  <a:pt x="372461" y="143554"/>
                </a:lnTo>
                <a:lnTo>
                  <a:pt x="375479" y="158316"/>
                </a:lnTo>
                <a:lnTo>
                  <a:pt x="377325" y="173473"/>
                </a:lnTo>
                <a:lnTo>
                  <a:pt x="377952" y="188975"/>
                </a:lnTo>
                <a:lnTo>
                  <a:pt x="377325" y="204478"/>
                </a:lnTo>
                <a:lnTo>
                  <a:pt x="375479" y="219635"/>
                </a:lnTo>
                <a:lnTo>
                  <a:pt x="372461" y="234397"/>
                </a:lnTo>
                <a:lnTo>
                  <a:pt x="368320" y="248716"/>
                </a:lnTo>
                <a:lnTo>
                  <a:pt x="363104" y="262544"/>
                </a:lnTo>
                <a:lnTo>
                  <a:pt x="356863" y="275832"/>
                </a:lnTo>
                <a:lnTo>
                  <a:pt x="349645" y="288531"/>
                </a:lnTo>
                <a:lnTo>
                  <a:pt x="341497" y="300593"/>
                </a:lnTo>
                <a:lnTo>
                  <a:pt x="332470" y="311969"/>
                </a:lnTo>
                <a:lnTo>
                  <a:pt x="322611" y="322611"/>
                </a:lnTo>
                <a:lnTo>
                  <a:pt x="311969" y="332470"/>
                </a:lnTo>
                <a:lnTo>
                  <a:pt x="300593" y="341497"/>
                </a:lnTo>
                <a:lnTo>
                  <a:pt x="288531" y="349645"/>
                </a:lnTo>
                <a:lnTo>
                  <a:pt x="275832" y="356863"/>
                </a:lnTo>
                <a:lnTo>
                  <a:pt x="262544" y="363104"/>
                </a:lnTo>
                <a:lnTo>
                  <a:pt x="248716" y="368320"/>
                </a:lnTo>
                <a:lnTo>
                  <a:pt x="234397" y="372461"/>
                </a:lnTo>
                <a:lnTo>
                  <a:pt x="219635" y="375479"/>
                </a:lnTo>
                <a:lnTo>
                  <a:pt x="204478" y="377325"/>
                </a:lnTo>
                <a:lnTo>
                  <a:pt x="188976" y="377951"/>
                </a:lnTo>
                <a:lnTo>
                  <a:pt x="173473" y="377325"/>
                </a:lnTo>
                <a:lnTo>
                  <a:pt x="158316" y="375479"/>
                </a:lnTo>
                <a:lnTo>
                  <a:pt x="143554" y="372461"/>
                </a:lnTo>
                <a:lnTo>
                  <a:pt x="129235" y="368320"/>
                </a:lnTo>
                <a:lnTo>
                  <a:pt x="115407" y="363104"/>
                </a:lnTo>
                <a:lnTo>
                  <a:pt x="102119" y="356863"/>
                </a:lnTo>
                <a:lnTo>
                  <a:pt x="89420" y="349645"/>
                </a:lnTo>
                <a:lnTo>
                  <a:pt x="77358" y="341497"/>
                </a:lnTo>
                <a:lnTo>
                  <a:pt x="65982" y="332470"/>
                </a:lnTo>
                <a:lnTo>
                  <a:pt x="55340" y="322611"/>
                </a:lnTo>
                <a:lnTo>
                  <a:pt x="45481" y="311969"/>
                </a:lnTo>
                <a:lnTo>
                  <a:pt x="36454" y="300593"/>
                </a:lnTo>
                <a:lnTo>
                  <a:pt x="28306" y="288531"/>
                </a:lnTo>
                <a:lnTo>
                  <a:pt x="21088" y="275832"/>
                </a:lnTo>
                <a:lnTo>
                  <a:pt x="14847" y="262544"/>
                </a:lnTo>
                <a:lnTo>
                  <a:pt x="9631" y="248716"/>
                </a:lnTo>
                <a:lnTo>
                  <a:pt x="5490" y="234397"/>
                </a:lnTo>
                <a:lnTo>
                  <a:pt x="2472" y="219635"/>
                </a:lnTo>
                <a:lnTo>
                  <a:pt x="626" y="204478"/>
                </a:lnTo>
                <a:lnTo>
                  <a:pt x="0" y="188975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512058" y="5374386"/>
            <a:ext cx="110490" cy="236220"/>
          </a:xfrm>
          <a:custGeom>
            <a:avLst/>
            <a:gdLst/>
            <a:ahLst/>
            <a:cxnLst/>
            <a:rect l="l" t="t" r="r" b="b"/>
            <a:pathLst>
              <a:path w="110489" h="236220">
                <a:moveTo>
                  <a:pt x="0" y="0"/>
                </a:moveTo>
                <a:lnTo>
                  <a:pt x="110490" y="236220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824984" y="6184392"/>
            <a:ext cx="377952" cy="377952"/>
          </a:xfrm>
          <a:custGeom>
            <a:avLst/>
            <a:gdLst/>
            <a:ahLst/>
            <a:cxnLst/>
            <a:rect l="l" t="t" r="r" b="b"/>
            <a:pathLst>
              <a:path w="377951" h="377952">
                <a:moveTo>
                  <a:pt x="0" y="188975"/>
                </a:moveTo>
                <a:lnTo>
                  <a:pt x="626" y="173473"/>
                </a:lnTo>
                <a:lnTo>
                  <a:pt x="2472" y="158316"/>
                </a:lnTo>
                <a:lnTo>
                  <a:pt x="5490" y="143554"/>
                </a:lnTo>
                <a:lnTo>
                  <a:pt x="9631" y="129235"/>
                </a:lnTo>
                <a:lnTo>
                  <a:pt x="14847" y="115407"/>
                </a:lnTo>
                <a:lnTo>
                  <a:pt x="21088" y="102119"/>
                </a:lnTo>
                <a:lnTo>
                  <a:pt x="28306" y="89420"/>
                </a:lnTo>
                <a:lnTo>
                  <a:pt x="36454" y="77358"/>
                </a:lnTo>
                <a:lnTo>
                  <a:pt x="45481" y="65982"/>
                </a:lnTo>
                <a:lnTo>
                  <a:pt x="55340" y="55340"/>
                </a:lnTo>
                <a:lnTo>
                  <a:pt x="65982" y="45481"/>
                </a:lnTo>
                <a:lnTo>
                  <a:pt x="77358" y="36454"/>
                </a:lnTo>
                <a:lnTo>
                  <a:pt x="89420" y="28306"/>
                </a:lnTo>
                <a:lnTo>
                  <a:pt x="102119" y="21088"/>
                </a:lnTo>
                <a:lnTo>
                  <a:pt x="115407" y="14847"/>
                </a:lnTo>
                <a:lnTo>
                  <a:pt x="129235" y="9631"/>
                </a:lnTo>
                <a:lnTo>
                  <a:pt x="143554" y="5490"/>
                </a:lnTo>
                <a:lnTo>
                  <a:pt x="158316" y="2472"/>
                </a:lnTo>
                <a:lnTo>
                  <a:pt x="173473" y="626"/>
                </a:lnTo>
                <a:lnTo>
                  <a:pt x="188976" y="0"/>
                </a:lnTo>
                <a:lnTo>
                  <a:pt x="204478" y="626"/>
                </a:lnTo>
                <a:lnTo>
                  <a:pt x="219635" y="2472"/>
                </a:lnTo>
                <a:lnTo>
                  <a:pt x="234397" y="5490"/>
                </a:lnTo>
                <a:lnTo>
                  <a:pt x="248716" y="9631"/>
                </a:lnTo>
                <a:lnTo>
                  <a:pt x="262544" y="14847"/>
                </a:lnTo>
                <a:lnTo>
                  <a:pt x="275832" y="21088"/>
                </a:lnTo>
                <a:lnTo>
                  <a:pt x="288531" y="28306"/>
                </a:lnTo>
                <a:lnTo>
                  <a:pt x="300593" y="36454"/>
                </a:lnTo>
                <a:lnTo>
                  <a:pt x="311969" y="45481"/>
                </a:lnTo>
                <a:lnTo>
                  <a:pt x="322611" y="55340"/>
                </a:lnTo>
                <a:lnTo>
                  <a:pt x="332470" y="65982"/>
                </a:lnTo>
                <a:lnTo>
                  <a:pt x="341497" y="77358"/>
                </a:lnTo>
                <a:lnTo>
                  <a:pt x="349645" y="89420"/>
                </a:lnTo>
                <a:lnTo>
                  <a:pt x="356863" y="102119"/>
                </a:lnTo>
                <a:lnTo>
                  <a:pt x="363104" y="115407"/>
                </a:lnTo>
                <a:lnTo>
                  <a:pt x="368320" y="129235"/>
                </a:lnTo>
                <a:lnTo>
                  <a:pt x="372461" y="143554"/>
                </a:lnTo>
                <a:lnTo>
                  <a:pt x="375479" y="158316"/>
                </a:lnTo>
                <a:lnTo>
                  <a:pt x="377325" y="173473"/>
                </a:lnTo>
                <a:lnTo>
                  <a:pt x="377952" y="188975"/>
                </a:lnTo>
                <a:lnTo>
                  <a:pt x="377325" y="204478"/>
                </a:lnTo>
                <a:lnTo>
                  <a:pt x="375479" y="219635"/>
                </a:lnTo>
                <a:lnTo>
                  <a:pt x="372461" y="234397"/>
                </a:lnTo>
                <a:lnTo>
                  <a:pt x="368320" y="248716"/>
                </a:lnTo>
                <a:lnTo>
                  <a:pt x="363104" y="262544"/>
                </a:lnTo>
                <a:lnTo>
                  <a:pt x="356863" y="275832"/>
                </a:lnTo>
                <a:lnTo>
                  <a:pt x="349645" y="288531"/>
                </a:lnTo>
                <a:lnTo>
                  <a:pt x="341497" y="300593"/>
                </a:lnTo>
                <a:lnTo>
                  <a:pt x="332470" y="311969"/>
                </a:lnTo>
                <a:lnTo>
                  <a:pt x="322611" y="322611"/>
                </a:lnTo>
                <a:lnTo>
                  <a:pt x="311969" y="332470"/>
                </a:lnTo>
                <a:lnTo>
                  <a:pt x="300593" y="341497"/>
                </a:lnTo>
                <a:lnTo>
                  <a:pt x="288531" y="349645"/>
                </a:lnTo>
                <a:lnTo>
                  <a:pt x="275832" y="356863"/>
                </a:lnTo>
                <a:lnTo>
                  <a:pt x="262544" y="363104"/>
                </a:lnTo>
                <a:lnTo>
                  <a:pt x="248716" y="368320"/>
                </a:lnTo>
                <a:lnTo>
                  <a:pt x="234397" y="372461"/>
                </a:lnTo>
                <a:lnTo>
                  <a:pt x="219635" y="375479"/>
                </a:lnTo>
                <a:lnTo>
                  <a:pt x="204478" y="377325"/>
                </a:lnTo>
                <a:lnTo>
                  <a:pt x="188976" y="377951"/>
                </a:lnTo>
                <a:lnTo>
                  <a:pt x="173473" y="377325"/>
                </a:lnTo>
                <a:lnTo>
                  <a:pt x="158316" y="375479"/>
                </a:lnTo>
                <a:lnTo>
                  <a:pt x="143554" y="372461"/>
                </a:lnTo>
                <a:lnTo>
                  <a:pt x="129235" y="368320"/>
                </a:lnTo>
                <a:lnTo>
                  <a:pt x="115407" y="363104"/>
                </a:lnTo>
                <a:lnTo>
                  <a:pt x="102119" y="356863"/>
                </a:lnTo>
                <a:lnTo>
                  <a:pt x="89420" y="349645"/>
                </a:lnTo>
                <a:lnTo>
                  <a:pt x="77358" y="341497"/>
                </a:lnTo>
                <a:lnTo>
                  <a:pt x="65982" y="332470"/>
                </a:lnTo>
                <a:lnTo>
                  <a:pt x="55340" y="322611"/>
                </a:lnTo>
                <a:lnTo>
                  <a:pt x="45481" y="311969"/>
                </a:lnTo>
                <a:lnTo>
                  <a:pt x="36454" y="300593"/>
                </a:lnTo>
                <a:lnTo>
                  <a:pt x="28306" y="288531"/>
                </a:lnTo>
                <a:lnTo>
                  <a:pt x="21088" y="275832"/>
                </a:lnTo>
                <a:lnTo>
                  <a:pt x="14847" y="262544"/>
                </a:lnTo>
                <a:lnTo>
                  <a:pt x="9631" y="248716"/>
                </a:lnTo>
                <a:lnTo>
                  <a:pt x="5490" y="234397"/>
                </a:lnTo>
                <a:lnTo>
                  <a:pt x="2472" y="219635"/>
                </a:lnTo>
                <a:lnTo>
                  <a:pt x="626" y="204478"/>
                </a:lnTo>
                <a:lnTo>
                  <a:pt x="0" y="188975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064002" y="5554980"/>
            <a:ext cx="125730" cy="126492"/>
          </a:xfrm>
          <a:custGeom>
            <a:avLst/>
            <a:gdLst/>
            <a:ahLst/>
            <a:cxnLst/>
            <a:rect l="l" t="t" r="r" b="b"/>
            <a:pathLst>
              <a:path w="125730" h="126491">
                <a:moveTo>
                  <a:pt x="0" y="0"/>
                </a:moveTo>
                <a:lnTo>
                  <a:pt x="0" y="126492"/>
                </a:lnTo>
                <a:lnTo>
                  <a:pt x="125730" y="126492"/>
                </a:lnTo>
                <a:lnTo>
                  <a:pt x="125730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504438" y="6058662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0"/>
                </a:moveTo>
                <a:lnTo>
                  <a:pt x="0" y="125730"/>
                </a:lnTo>
                <a:lnTo>
                  <a:pt x="125730" y="125730"/>
                </a:lnTo>
                <a:lnTo>
                  <a:pt x="125730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447794" y="5554980"/>
            <a:ext cx="377190" cy="377952"/>
          </a:xfrm>
          <a:custGeom>
            <a:avLst/>
            <a:gdLst/>
            <a:ahLst/>
            <a:cxnLst/>
            <a:rect l="l" t="t" r="r" b="b"/>
            <a:pathLst>
              <a:path w="377189" h="377951">
                <a:moveTo>
                  <a:pt x="0" y="188975"/>
                </a:moveTo>
                <a:lnTo>
                  <a:pt x="626" y="173473"/>
                </a:lnTo>
                <a:lnTo>
                  <a:pt x="2472" y="158316"/>
                </a:lnTo>
                <a:lnTo>
                  <a:pt x="5490" y="143554"/>
                </a:lnTo>
                <a:lnTo>
                  <a:pt x="9631" y="129235"/>
                </a:lnTo>
                <a:lnTo>
                  <a:pt x="14847" y="115407"/>
                </a:lnTo>
                <a:lnTo>
                  <a:pt x="21088" y="102119"/>
                </a:lnTo>
                <a:lnTo>
                  <a:pt x="28306" y="89420"/>
                </a:lnTo>
                <a:lnTo>
                  <a:pt x="36454" y="77358"/>
                </a:lnTo>
                <a:lnTo>
                  <a:pt x="45481" y="65982"/>
                </a:lnTo>
                <a:lnTo>
                  <a:pt x="55340" y="55340"/>
                </a:lnTo>
                <a:lnTo>
                  <a:pt x="65982" y="45481"/>
                </a:lnTo>
                <a:lnTo>
                  <a:pt x="77358" y="36454"/>
                </a:lnTo>
                <a:lnTo>
                  <a:pt x="89420" y="28306"/>
                </a:lnTo>
                <a:lnTo>
                  <a:pt x="102119" y="21088"/>
                </a:lnTo>
                <a:lnTo>
                  <a:pt x="115407" y="14847"/>
                </a:lnTo>
                <a:lnTo>
                  <a:pt x="129235" y="9631"/>
                </a:lnTo>
                <a:lnTo>
                  <a:pt x="143554" y="5490"/>
                </a:lnTo>
                <a:lnTo>
                  <a:pt x="158316" y="2472"/>
                </a:lnTo>
                <a:lnTo>
                  <a:pt x="173473" y="626"/>
                </a:lnTo>
                <a:lnTo>
                  <a:pt x="188976" y="0"/>
                </a:lnTo>
                <a:lnTo>
                  <a:pt x="204472" y="626"/>
                </a:lnTo>
                <a:lnTo>
                  <a:pt x="219613" y="2472"/>
                </a:lnTo>
                <a:lnTo>
                  <a:pt x="234351" y="5490"/>
                </a:lnTo>
                <a:lnTo>
                  <a:pt x="248637" y="9631"/>
                </a:lnTo>
                <a:lnTo>
                  <a:pt x="262425" y="14847"/>
                </a:lnTo>
                <a:lnTo>
                  <a:pt x="275667" y="21088"/>
                </a:lnTo>
                <a:lnTo>
                  <a:pt x="288317" y="28306"/>
                </a:lnTo>
                <a:lnTo>
                  <a:pt x="300325" y="36454"/>
                </a:lnTo>
                <a:lnTo>
                  <a:pt x="311645" y="45481"/>
                </a:lnTo>
                <a:lnTo>
                  <a:pt x="322230" y="55340"/>
                </a:lnTo>
                <a:lnTo>
                  <a:pt x="332032" y="65982"/>
                </a:lnTo>
                <a:lnTo>
                  <a:pt x="341004" y="77358"/>
                </a:lnTo>
                <a:lnTo>
                  <a:pt x="349097" y="89420"/>
                </a:lnTo>
                <a:lnTo>
                  <a:pt x="356266" y="102119"/>
                </a:lnTo>
                <a:lnTo>
                  <a:pt x="362461" y="115407"/>
                </a:lnTo>
                <a:lnTo>
                  <a:pt x="367637" y="129235"/>
                </a:lnTo>
                <a:lnTo>
                  <a:pt x="371745" y="143554"/>
                </a:lnTo>
                <a:lnTo>
                  <a:pt x="374738" y="158316"/>
                </a:lnTo>
                <a:lnTo>
                  <a:pt x="376569" y="173473"/>
                </a:lnTo>
                <a:lnTo>
                  <a:pt x="377190" y="188975"/>
                </a:lnTo>
                <a:lnTo>
                  <a:pt x="376569" y="204478"/>
                </a:lnTo>
                <a:lnTo>
                  <a:pt x="374738" y="219635"/>
                </a:lnTo>
                <a:lnTo>
                  <a:pt x="371745" y="234397"/>
                </a:lnTo>
                <a:lnTo>
                  <a:pt x="367637" y="248716"/>
                </a:lnTo>
                <a:lnTo>
                  <a:pt x="362461" y="262544"/>
                </a:lnTo>
                <a:lnTo>
                  <a:pt x="356266" y="275832"/>
                </a:lnTo>
                <a:lnTo>
                  <a:pt x="349097" y="288531"/>
                </a:lnTo>
                <a:lnTo>
                  <a:pt x="341004" y="300593"/>
                </a:lnTo>
                <a:lnTo>
                  <a:pt x="332032" y="311969"/>
                </a:lnTo>
                <a:lnTo>
                  <a:pt x="322230" y="322611"/>
                </a:lnTo>
                <a:lnTo>
                  <a:pt x="311645" y="332470"/>
                </a:lnTo>
                <a:lnTo>
                  <a:pt x="300325" y="341497"/>
                </a:lnTo>
                <a:lnTo>
                  <a:pt x="288317" y="349645"/>
                </a:lnTo>
                <a:lnTo>
                  <a:pt x="275667" y="356863"/>
                </a:lnTo>
                <a:lnTo>
                  <a:pt x="262425" y="363104"/>
                </a:lnTo>
                <a:lnTo>
                  <a:pt x="248637" y="368320"/>
                </a:lnTo>
                <a:lnTo>
                  <a:pt x="234351" y="372461"/>
                </a:lnTo>
                <a:lnTo>
                  <a:pt x="219613" y="375479"/>
                </a:lnTo>
                <a:lnTo>
                  <a:pt x="204472" y="377325"/>
                </a:lnTo>
                <a:lnTo>
                  <a:pt x="188976" y="377951"/>
                </a:lnTo>
                <a:lnTo>
                  <a:pt x="173473" y="377325"/>
                </a:lnTo>
                <a:lnTo>
                  <a:pt x="158316" y="375479"/>
                </a:lnTo>
                <a:lnTo>
                  <a:pt x="143554" y="372461"/>
                </a:lnTo>
                <a:lnTo>
                  <a:pt x="129235" y="368320"/>
                </a:lnTo>
                <a:lnTo>
                  <a:pt x="115407" y="363104"/>
                </a:lnTo>
                <a:lnTo>
                  <a:pt x="102119" y="356863"/>
                </a:lnTo>
                <a:lnTo>
                  <a:pt x="89420" y="349645"/>
                </a:lnTo>
                <a:lnTo>
                  <a:pt x="77358" y="341497"/>
                </a:lnTo>
                <a:lnTo>
                  <a:pt x="65982" y="332470"/>
                </a:lnTo>
                <a:lnTo>
                  <a:pt x="55340" y="322611"/>
                </a:lnTo>
                <a:lnTo>
                  <a:pt x="45481" y="311969"/>
                </a:lnTo>
                <a:lnTo>
                  <a:pt x="36454" y="300593"/>
                </a:lnTo>
                <a:lnTo>
                  <a:pt x="28306" y="288531"/>
                </a:lnTo>
                <a:lnTo>
                  <a:pt x="21088" y="275832"/>
                </a:lnTo>
                <a:lnTo>
                  <a:pt x="14847" y="262544"/>
                </a:lnTo>
                <a:lnTo>
                  <a:pt x="9631" y="248716"/>
                </a:lnTo>
                <a:lnTo>
                  <a:pt x="5490" y="234397"/>
                </a:lnTo>
                <a:lnTo>
                  <a:pt x="2472" y="219635"/>
                </a:lnTo>
                <a:lnTo>
                  <a:pt x="626" y="204478"/>
                </a:lnTo>
                <a:lnTo>
                  <a:pt x="0" y="188975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770120" y="5360670"/>
            <a:ext cx="236220" cy="249936"/>
          </a:xfrm>
          <a:custGeom>
            <a:avLst/>
            <a:gdLst/>
            <a:ahLst/>
            <a:cxnLst/>
            <a:rect l="l" t="t" r="r" b="b"/>
            <a:pathLst>
              <a:path w="236220" h="249936">
                <a:moveTo>
                  <a:pt x="236220" y="0"/>
                </a:moveTo>
                <a:lnTo>
                  <a:pt x="0" y="249936"/>
                </a:lnTo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258818" y="5877306"/>
            <a:ext cx="244602" cy="307086"/>
          </a:xfrm>
          <a:custGeom>
            <a:avLst/>
            <a:gdLst/>
            <a:ahLst/>
            <a:cxnLst/>
            <a:rect l="l" t="t" r="r" b="b"/>
            <a:pathLst>
              <a:path w="244601" h="307086">
                <a:moveTo>
                  <a:pt x="244601" y="0"/>
                </a:moveTo>
                <a:lnTo>
                  <a:pt x="0" y="307086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770120" y="5877306"/>
            <a:ext cx="243840" cy="307086"/>
          </a:xfrm>
          <a:custGeom>
            <a:avLst/>
            <a:gdLst/>
            <a:ahLst/>
            <a:cxnLst/>
            <a:rect l="l" t="t" r="r" b="b"/>
            <a:pathLst>
              <a:path w="243839" h="307086">
                <a:moveTo>
                  <a:pt x="0" y="0"/>
                </a:moveTo>
                <a:lnTo>
                  <a:pt x="243840" y="307086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127248" y="5374386"/>
            <a:ext cx="118110" cy="180594"/>
          </a:xfrm>
          <a:custGeom>
            <a:avLst/>
            <a:gdLst/>
            <a:ahLst/>
            <a:cxnLst/>
            <a:rect l="l" t="t" r="r" b="b"/>
            <a:pathLst>
              <a:path w="118110" h="180594">
                <a:moveTo>
                  <a:pt x="118110" y="0"/>
                </a:moveTo>
                <a:lnTo>
                  <a:pt x="0" y="180594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566922" y="5877306"/>
            <a:ext cx="55625" cy="181356"/>
          </a:xfrm>
          <a:custGeom>
            <a:avLst/>
            <a:gdLst/>
            <a:ahLst/>
            <a:cxnLst/>
            <a:rect l="l" t="t" r="r" b="b"/>
            <a:pathLst>
              <a:path w="55625" h="181355">
                <a:moveTo>
                  <a:pt x="55625" y="0"/>
                </a:moveTo>
                <a:lnTo>
                  <a:pt x="0" y="181356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881628" y="6058662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125730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889248" y="5877306"/>
            <a:ext cx="55626" cy="181356"/>
          </a:xfrm>
          <a:custGeom>
            <a:avLst/>
            <a:gdLst/>
            <a:ahLst/>
            <a:cxnLst/>
            <a:rect l="l" t="t" r="r" b="b"/>
            <a:pathLst>
              <a:path w="55625" h="181355">
                <a:moveTo>
                  <a:pt x="0" y="0"/>
                </a:moveTo>
                <a:lnTo>
                  <a:pt x="55626" y="181356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007358" y="668807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125730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070604" y="6506718"/>
            <a:ext cx="54863" cy="181356"/>
          </a:xfrm>
          <a:custGeom>
            <a:avLst/>
            <a:gdLst/>
            <a:ahLst/>
            <a:cxnLst/>
            <a:rect l="l" t="t" r="r" b="b"/>
            <a:pathLst>
              <a:path w="54863" h="181355">
                <a:moveTo>
                  <a:pt x="54863" y="0"/>
                </a:moveTo>
                <a:lnTo>
                  <a:pt x="0" y="181356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385310" y="668807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125730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392930" y="6506718"/>
            <a:ext cx="54864" cy="181356"/>
          </a:xfrm>
          <a:custGeom>
            <a:avLst/>
            <a:gdLst/>
            <a:ahLst/>
            <a:cxnLst/>
            <a:rect l="l" t="t" r="r" b="b"/>
            <a:pathLst>
              <a:path w="54863" h="181355">
                <a:moveTo>
                  <a:pt x="0" y="0"/>
                </a:moveTo>
                <a:lnTo>
                  <a:pt x="54864" y="181356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762500" y="668807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125730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824984" y="6506718"/>
            <a:ext cx="55625" cy="181356"/>
          </a:xfrm>
          <a:custGeom>
            <a:avLst/>
            <a:gdLst/>
            <a:ahLst/>
            <a:cxnLst/>
            <a:rect l="l" t="t" r="r" b="b"/>
            <a:pathLst>
              <a:path w="55625" h="181355">
                <a:moveTo>
                  <a:pt x="55625" y="0"/>
                </a:moveTo>
                <a:lnTo>
                  <a:pt x="0" y="181356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139690" y="668807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0"/>
                </a:moveTo>
                <a:lnTo>
                  <a:pt x="0" y="125729"/>
                </a:lnTo>
                <a:lnTo>
                  <a:pt x="125730" y="125729"/>
                </a:lnTo>
                <a:lnTo>
                  <a:pt x="125730" y="0"/>
                </a:lnTo>
                <a:lnTo>
                  <a:pt x="0" y="0"/>
                </a:lnTo>
                <a:close/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147310" y="6506718"/>
            <a:ext cx="55626" cy="181356"/>
          </a:xfrm>
          <a:custGeom>
            <a:avLst/>
            <a:gdLst/>
            <a:ahLst/>
            <a:cxnLst/>
            <a:rect l="l" t="t" r="r" b="b"/>
            <a:pathLst>
              <a:path w="55625" h="181355">
                <a:moveTo>
                  <a:pt x="0" y="0"/>
                </a:moveTo>
                <a:lnTo>
                  <a:pt x="55626" y="181356"/>
                </a:lnTo>
              </a:path>
            </a:pathLst>
          </a:custGeom>
          <a:ln w="10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695191" y="870487"/>
            <a:ext cx="1165839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AVL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7460" y="870487"/>
            <a:ext cx="153850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6009" y="1798478"/>
            <a:ext cx="76128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inserted,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leaf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where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36009" y="2127662"/>
            <a:ext cx="5818154" cy="1464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inserted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becomes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internal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12730" marR="4572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new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node).</a:t>
            </a:r>
            <a:endParaRPr sz="2400">
              <a:latin typeface="Arial"/>
              <a:cs typeface="Arial"/>
            </a:endParaRPr>
          </a:p>
          <a:p>
            <a:pPr marL="12700" marR="469477" indent="0">
              <a:lnSpc>
                <a:spcPct val="109375"/>
              </a:lnSpc>
              <a:spcBef>
                <a:spcPts val="562"/>
              </a:spcBef>
            </a:pPr>
            <a:r>
              <a:rPr dirty="0" smtClean="0" sz="2400" spc="0">
                <a:latin typeface="Arial"/>
                <a:cs typeface="Arial"/>
              </a:rPr>
              <a:t>So,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ancestors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unbalanced.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Restructuring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necessary.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70003" y="2127662"/>
            <a:ext cx="7136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(with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98719" y="2127662"/>
            <a:ext cx="4942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3140" y="2859182"/>
            <a:ext cx="177800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36009" y="3663854"/>
            <a:ext cx="12894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Consider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42778" y="3663854"/>
            <a:ext cx="4943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0544" y="3663854"/>
            <a:ext cx="12551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following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2261" y="3663854"/>
            <a:ext cx="6801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tree: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50105" y="4345792"/>
            <a:ext cx="235025" cy="50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175">
              <a:lnSpc>
                <a:spcPts val="144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  <a:p>
            <a:pPr marL="29464">
              <a:lnSpc>
                <a:spcPct val="101725"/>
              </a:lnSpc>
              <a:spcBef>
                <a:spcPts val="765"/>
              </a:spcBef>
            </a:pPr>
            <a:r>
              <a:rPr dirty="0" smtClean="0" sz="1300" spc="-9">
                <a:latin typeface="Calibri"/>
                <a:cs typeface="Calibri"/>
              </a:rPr>
              <a:t>44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5998" y="4849470"/>
            <a:ext cx="218261" cy="501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71" marR="25175">
              <a:lnSpc>
                <a:spcPts val="144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765"/>
              </a:spcBef>
            </a:pPr>
            <a:r>
              <a:rPr dirty="0" smtClean="0" sz="1300" spc="-9">
                <a:latin typeface="Calibri"/>
                <a:cs typeface="Calibri"/>
              </a:rPr>
              <a:t>17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96875" y="4849470"/>
            <a:ext cx="135626" cy="193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6980" y="5143606"/>
            <a:ext cx="218261" cy="193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78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7296" y="5346298"/>
            <a:ext cx="235025" cy="507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175">
              <a:lnSpc>
                <a:spcPts val="144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  <a:p>
            <a:pPr marL="29463">
              <a:lnSpc>
                <a:spcPct val="101725"/>
              </a:lnSpc>
              <a:spcBef>
                <a:spcPts val="819"/>
              </a:spcBef>
            </a:pPr>
            <a:r>
              <a:rPr dirty="0" smtClean="0" sz="1300" spc="-9">
                <a:latin typeface="Calibri"/>
                <a:cs typeface="Calibri"/>
              </a:rPr>
              <a:t>50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5353156"/>
            <a:ext cx="218261" cy="50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72" marR="25175">
              <a:lnSpc>
                <a:spcPts val="144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765"/>
              </a:spcBef>
            </a:pPr>
            <a:r>
              <a:rPr dirty="0" smtClean="0" sz="1300" spc="-9">
                <a:latin typeface="Calibri"/>
                <a:cs typeface="Calibri"/>
              </a:rPr>
              <a:t>32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7746" y="5411069"/>
            <a:ext cx="135626" cy="193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0662" y="5661004"/>
            <a:ext cx="218261" cy="193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dirty="0" smtClean="0" baseline="2100" sz="1950" spc="-9">
                <a:latin typeface="Calibri"/>
                <a:cs typeface="Calibri"/>
              </a:rPr>
              <a:t>88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0103" y="5968849"/>
            <a:ext cx="235027" cy="514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175">
              <a:lnSpc>
                <a:spcPts val="144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  <a:p>
            <a:pPr marL="29466">
              <a:lnSpc>
                <a:spcPct val="101725"/>
              </a:lnSpc>
              <a:spcBef>
                <a:spcPts val="873"/>
              </a:spcBef>
            </a:pPr>
            <a:r>
              <a:rPr dirty="0" smtClean="0" sz="1300" spc="-9">
                <a:latin typeface="Calibri"/>
                <a:cs typeface="Calibri"/>
              </a:rPr>
              <a:t>48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1250" y="5989425"/>
            <a:ext cx="245351" cy="494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424">
              <a:lnSpc>
                <a:spcPts val="144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  <a:p>
            <a:pPr marL="12700" marR="25175">
              <a:lnSpc>
                <a:spcPct val="101725"/>
              </a:lnSpc>
              <a:spcBef>
                <a:spcPts val="711"/>
              </a:spcBef>
            </a:pPr>
            <a:r>
              <a:rPr dirty="0" smtClean="0" sz="1300" spc="-9">
                <a:latin typeface="Calibri"/>
                <a:cs typeface="Calibri"/>
              </a:rPr>
              <a:t>62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9690" y="6688074"/>
            <a:ext cx="125729" cy="125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9" name="object 9"/>
          <p:cNvSpPr txBox="1"/>
          <p:nvPr/>
        </p:nvSpPr>
        <p:spPr>
          <a:xfrm>
            <a:off x="4762500" y="6688074"/>
            <a:ext cx="125729" cy="125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8" name="object 8"/>
          <p:cNvSpPr txBox="1"/>
          <p:nvPr/>
        </p:nvSpPr>
        <p:spPr>
          <a:xfrm>
            <a:off x="4385310" y="6688074"/>
            <a:ext cx="125729" cy="125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7" name="object 7"/>
          <p:cNvSpPr txBox="1"/>
          <p:nvPr/>
        </p:nvSpPr>
        <p:spPr>
          <a:xfrm>
            <a:off x="4007358" y="6688074"/>
            <a:ext cx="125729" cy="125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6" name="object 6"/>
          <p:cNvSpPr txBox="1"/>
          <p:nvPr/>
        </p:nvSpPr>
        <p:spPr>
          <a:xfrm>
            <a:off x="5769102" y="6058661"/>
            <a:ext cx="125729" cy="125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5" name="object 5"/>
          <p:cNvSpPr txBox="1"/>
          <p:nvPr/>
        </p:nvSpPr>
        <p:spPr>
          <a:xfrm>
            <a:off x="5391150" y="6058661"/>
            <a:ext cx="125729" cy="125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4" name="object 4"/>
          <p:cNvSpPr txBox="1"/>
          <p:nvPr/>
        </p:nvSpPr>
        <p:spPr>
          <a:xfrm>
            <a:off x="3881628" y="6058662"/>
            <a:ext cx="125729" cy="125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39"/>
              </a:spcBef>
            </a:pPr>
            <a:endParaRPr sz="950"/>
          </a:p>
        </p:txBody>
      </p:sp>
      <p:sp>
        <p:nvSpPr>
          <p:cNvPr id="3" name="object 3"/>
          <p:cNvSpPr txBox="1"/>
          <p:nvPr/>
        </p:nvSpPr>
        <p:spPr>
          <a:xfrm>
            <a:off x="3504438" y="6058662"/>
            <a:ext cx="125729" cy="125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/>
          </a:p>
        </p:txBody>
      </p:sp>
      <p:sp>
        <p:nvSpPr>
          <p:cNvPr id="2" name="object 2"/>
          <p:cNvSpPr txBox="1"/>
          <p:nvPr/>
        </p:nvSpPr>
        <p:spPr>
          <a:xfrm>
            <a:off x="3064002" y="5554980"/>
            <a:ext cx="125730" cy="126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6"/>
              </a:spcBef>
            </a:pPr>
            <a:endParaRPr sz="9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069841" y="3454145"/>
            <a:ext cx="393954" cy="395478"/>
          </a:xfrm>
          <a:custGeom>
            <a:avLst/>
            <a:gdLst/>
            <a:ahLst/>
            <a:cxnLst/>
            <a:rect l="l" t="t" r="r" b="b"/>
            <a:pathLst>
              <a:path w="393953" h="395477">
                <a:moveTo>
                  <a:pt x="0" y="197358"/>
                </a:moveTo>
                <a:lnTo>
                  <a:pt x="654" y="181175"/>
                </a:lnTo>
                <a:lnTo>
                  <a:pt x="2583" y="165353"/>
                </a:lnTo>
                <a:lnTo>
                  <a:pt x="5735" y="149940"/>
                </a:lnTo>
                <a:lnTo>
                  <a:pt x="10058" y="134989"/>
                </a:lnTo>
                <a:lnTo>
                  <a:pt x="15501" y="120550"/>
                </a:lnTo>
                <a:lnTo>
                  <a:pt x="22014" y="106674"/>
                </a:lnTo>
                <a:lnTo>
                  <a:pt x="29543" y="93412"/>
                </a:lnTo>
                <a:lnTo>
                  <a:pt x="38039" y="80814"/>
                </a:lnTo>
                <a:lnTo>
                  <a:pt x="47448" y="68932"/>
                </a:lnTo>
                <a:lnTo>
                  <a:pt x="57721" y="57816"/>
                </a:lnTo>
                <a:lnTo>
                  <a:pt x="68805" y="47518"/>
                </a:lnTo>
                <a:lnTo>
                  <a:pt x="80650" y="38087"/>
                </a:lnTo>
                <a:lnTo>
                  <a:pt x="93203" y="29576"/>
                </a:lnTo>
                <a:lnTo>
                  <a:pt x="106413" y="22034"/>
                </a:lnTo>
                <a:lnTo>
                  <a:pt x="120229" y="15513"/>
                </a:lnTo>
                <a:lnTo>
                  <a:pt x="134599" y="10064"/>
                </a:lnTo>
                <a:lnTo>
                  <a:pt x="149472" y="5737"/>
                </a:lnTo>
                <a:lnTo>
                  <a:pt x="164797" y="2583"/>
                </a:lnTo>
                <a:lnTo>
                  <a:pt x="180522" y="654"/>
                </a:lnTo>
                <a:lnTo>
                  <a:pt x="196595" y="0"/>
                </a:lnTo>
                <a:lnTo>
                  <a:pt x="212778" y="654"/>
                </a:lnTo>
                <a:lnTo>
                  <a:pt x="228600" y="2583"/>
                </a:lnTo>
                <a:lnTo>
                  <a:pt x="244013" y="5737"/>
                </a:lnTo>
                <a:lnTo>
                  <a:pt x="258964" y="10064"/>
                </a:lnTo>
                <a:lnTo>
                  <a:pt x="273403" y="15513"/>
                </a:lnTo>
                <a:lnTo>
                  <a:pt x="287279" y="22034"/>
                </a:lnTo>
                <a:lnTo>
                  <a:pt x="300541" y="29576"/>
                </a:lnTo>
                <a:lnTo>
                  <a:pt x="313139" y="38087"/>
                </a:lnTo>
                <a:lnTo>
                  <a:pt x="325021" y="47518"/>
                </a:lnTo>
                <a:lnTo>
                  <a:pt x="336137" y="57816"/>
                </a:lnTo>
                <a:lnTo>
                  <a:pt x="346435" y="68932"/>
                </a:lnTo>
                <a:lnTo>
                  <a:pt x="355866" y="80814"/>
                </a:lnTo>
                <a:lnTo>
                  <a:pt x="364377" y="93412"/>
                </a:lnTo>
                <a:lnTo>
                  <a:pt x="371919" y="106674"/>
                </a:lnTo>
                <a:lnTo>
                  <a:pt x="378440" y="120550"/>
                </a:lnTo>
                <a:lnTo>
                  <a:pt x="383889" y="134989"/>
                </a:lnTo>
                <a:lnTo>
                  <a:pt x="388216" y="149940"/>
                </a:lnTo>
                <a:lnTo>
                  <a:pt x="391370" y="165353"/>
                </a:lnTo>
                <a:lnTo>
                  <a:pt x="393299" y="181175"/>
                </a:lnTo>
                <a:lnTo>
                  <a:pt x="393954" y="197358"/>
                </a:lnTo>
                <a:lnTo>
                  <a:pt x="393299" y="213648"/>
                </a:lnTo>
                <a:lnTo>
                  <a:pt x="391370" y="229569"/>
                </a:lnTo>
                <a:lnTo>
                  <a:pt x="388216" y="245069"/>
                </a:lnTo>
                <a:lnTo>
                  <a:pt x="383889" y="260098"/>
                </a:lnTo>
                <a:lnTo>
                  <a:pt x="378440" y="274605"/>
                </a:lnTo>
                <a:lnTo>
                  <a:pt x="371919" y="288541"/>
                </a:lnTo>
                <a:lnTo>
                  <a:pt x="364377" y="301856"/>
                </a:lnTo>
                <a:lnTo>
                  <a:pt x="355866" y="314498"/>
                </a:lnTo>
                <a:lnTo>
                  <a:pt x="346435" y="326418"/>
                </a:lnTo>
                <a:lnTo>
                  <a:pt x="336137" y="337566"/>
                </a:lnTo>
                <a:lnTo>
                  <a:pt x="325021" y="347890"/>
                </a:lnTo>
                <a:lnTo>
                  <a:pt x="313139" y="357341"/>
                </a:lnTo>
                <a:lnTo>
                  <a:pt x="300541" y="365868"/>
                </a:lnTo>
                <a:lnTo>
                  <a:pt x="287279" y="373422"/>
                </a:lnTo>
                <a:lnTo>
                  <a:pt x="273403" y="379952"/>
                </a:lnTo>
                <a:lnTo>
                  <a:pt x="258964" y="385407"/>
                </a:lnTo>
                <a:lnTo>
                  <a:pt x="244013" y="389737"/>
                </a:lnTo>
                <a:lnTo>
                  <a:pt x="228600" y="392893"/>
                </a:lnTo>
                <a:lnTo>
                  <a:pt x="212778" y="394823"/>
                </a:lnTo>
                <a:lnTo>
                  <a:pt x="196596" y="395478"/>
                </a:lnTo>
                <a:lnTo>
                  <a:pt x="180522" y="394823"/>
                </a:lnTo>
                <a:lnTo>
                  <a:pt x="164797" y="392893"/>
                </a:lnTo>
                <a:lnTo>
                  <a:pt x="149472" y="389737"/>
                </a:lnTo>
                <a:lnTo>
                  <a:pt x="134599" y="385407"/>
                </a:lnTo>
                <a:lnTo>
                  <a:pt x="120229" y="379952"/>
                </a:lnTo>
                <a:lnTo>
                  <a:pt x="106413" y="373422"/>
                </a:lnTo>
                <a:lnTo>
                  <a:pt x="93203" y="365868"/>
                </a:lnTo>
                <a:lnTo>
                  <a:pt x="80650" y="357341"/>
                </a:lnTo>
                <a:lnTo>
                  <a:pt x="68805" y="347890"/>
                </a:lnTo>
                <a:lnTo>
                  <a:pt x="57721" y="337566"/>
                </a:lnTo>
                <a:lnTo>
                  <a:pt x="47448" y="326418"/>
                </a:lnTo>
                <a:lnTo>
                  <a:pt x="38039" y="314498"/>
                </a:lnTo>
                <a:lnTo>
                  <a:pt x="29543" y="301856"/>
                </a:lnTo>
                <a:lnTo>
                  <a:pt x="22014" y="288541"/>
                </a:lnTo>
                <a:lnTo>
                  <a:pt x="15501" y="274605"/>
                </a:lnTo>
                <a:lnTo>
                  <a:pt x="10058" y="260098"/>
                </a:lnTo>
                <a:lnTo>
                  <a:pt x="5735" y="245069"/>
                </a:lnTo>
                <a:lnTo>
                  <a:pt x="2583" y="229569"/>
                </a:lnTo>
                <a:lnTo>
                  <a:pt x="654" y="213648"/>
                </a:lnTo>
                <a:lnTo>
                  <a:pt x="0" y="197358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573274" y="4017264"/>
            <a:ext cx="393954" cy="395478"/>
          </a:xfrm>
          <a:custGeom>
            <a:avLst/>
            <a:gdLst/>
            <a:ahLst/>
            <a:cxnLst/>
            <a:rect l="l" t="t" r="r" b="b"/>
            <a:pathLst>
              <a:path w="393954" h="395477">
                <a:moveTo>
                  <a:pt x="0" y="197358"/>
                </a:moveTo>
                <a:lnTo>
                  <a:pt x="654" y="181175"/>
                </a:lnTo>
                <a:lnTo>
                  <a:pt x="2583" y="165353"/>
                </a:lnTo>
                <a:lnTo>
                  <a:pt x="5735" y="149940"/>
                </a:lnTo>
                <a:lnTo>
                  <a:pt x="10058" y="134989"/>
                </a:lnTo>
                <a:lnTo>
                  <a:pt x="15501" y="120550"/>
                </a:lnTo>
                <a:lnTo>
                  <a:pt x="22014" y="106674"/>
                </a:lnTo>
                <a:lnTo>
                  <a:pt x="29543" y="93412"/>
                </a:lnTo>
                <a:lnTo>
                  <a:pt x="38039" y="80814"/>
                </a:lnTo>
                <a:lnTo>
                  <a:pt x="47448" y="68932"/>
                </a:lnTo>
                <a:lnTo>
                  <a:pt x="57721" y="57816"/>
                </a:lnTo>
                <a:lnTo>
                  <a:pt x="68805" y="47518"/>
                </a:lnTo>
                <a:lnTo>
                  <a:pt x="80650" y="38087"/>
                </a:lnTo>
                <a:lnTo>
                  <a:pt x="93203" y="29576"/>
                </a:lnTo>
                <a:lnTo>
                  <a:pt x="106413" y="22034"/>
                </a:lnTo>
                <a:lnTo>
                  <a:pt x="120229" y="15513"/>
                </a:lnTo>
                <a:lnTo>
                  <a:pt x="134599" y="10064"/>
                </a:lnTo>
                <a:lnTo>
                  <a:pt x="149472" y="5737"/>
                </a:lnTo>
                <a:lnTo>
                  <a:pt x="164797" y="2583"/>
                </a:lnTo>
                <a:lnTo>
                  <a:pt x="180522" y="654"/>
                </a:lnTo>
                <a:lnTo>
                  <a:pt x="196595" y="0"/>
                </a:lnTo>
                <a:lnTo>
                  <a:pt x="212778" y="654"/>
                </a:lnTo>
                <a:lnTo>
                  <a:pt x="228600" y="2583"/>
                </a:lnTo>
                <a:lnTo>
                  <a:pt x="244013" y="5737"/>
                </a:lnTo>
                <a:lnTo>
                  <a:pt x="258964" y="10064"/>
                </a:lnTo>
                <a:lnTo>
                  <a:pt x="273403" y="15513"/>
                </a:lnTo>
                <a:lnTo>
                  <a:pt x="287279" y="22034"/>
                </a:lnTo>
                <a:lnTo>
                  <a:pt x="300541" y="29576"/>
                </a:lnTo>
                <a:lnTo>
                  <a:pt x="313139" y="38087"/>
                </a:lnTo>
                <a:lnTo>
                  <a:pt x="325021" y="47518"/>
                </a:lnTo>
                <a:lnTo>
                  <a:pt x="336137" y="57816"/>
                </a:lnTo>
                <a:lnTo>
                  <a:pt x="346435" y="68932"/>
                </a:lnTo>
                <a:lnTo>
                  <a:pt x="355866" y="80814"/>
                </a:lnTo>
                <a:lnTo>
                  <a:pt x="364377" y="93412"/>
                </a:lnTo>
                <a:lnTo>
                  <a:pt x="371919" y="106674"/>
                </a:lnTo>
                <a:lnTo>
                  <a:pt x="378440" y="120550"/>
                </a:lnTo>
                <a:lnTo>
                  <a:pt x="383889" y="134989"/>
                </a:lnTo>
                <a:lnTo>
                  <a:pt x="388216" y="149940"/>
                </a:lnTo>
                <a:lnTo>
                  <a:pt x="391370" y="165353"/>
                </a:lnTo>
                <a:lnTo>
                  <a:pt x="393299" y="181175"/>
                </a:lnTo>
                <a:lnTo>
                  <a:pt x="393954" y="197358"/>
                </a:lnTo>
                <a:lnTo>
                  <a:pt x="393299" y="213648"/>
                </a:lnTo>
                <a:lnTo>
                  <a:pt x="391370" y="229569"/>
                </a:lnTo>
                <a:lnTo>
                  <a:pt x="388216" y="245069"/>
                </a:lnTo>
                <a:lnTo>
                  <a:pt x="383889" y="260098"/>
                </a:lnTo>
                <a:lnTo>
                  <a:pt x="378440" y="274605"/>
                </a:lnTo>
                <a:lnTo>
                  <a:pt x="371919" y="288541"/>
                </a:lnTo>
                <a:lnTo>
                  <a:pt x="364377" y="301856"/>
                </a:lnTo>
                <a:lnTo>
                  <a:pt x="355866" y="314498"/>
                </a:lnTo>
                <a:lnTo>
                  <a:pt x="346435" y="326418"/>
                </a:lnTo>
                <a:lnTo>
                  <a:pt x="336137" y="337566"/>
                </a:lnTo>
                <a:lnTo>
                  <a:pt x="325021" y="347890"/>
                </a:lnTo>
                <a:lnTo>
                  <a:pt x="313139" y="357341"/>
                </a:lnTo>
                <a:lnTo>
                  <a:pt x="300541" y="365868"/>
                </a:lnTo>
                <a:lnTo>
                  <a:pt x="287279" y="373422"/>
                </a:lnTo>
                <a:lnTo>
                  <a:pt x="273403" y="379952"/>
                </a:lnTo>
                <a:lnTo>
                  <a:pt x="258964" y="385407"/>
                </a:lnTo>
                <a:lnTo>
                  <a:pt x="244013" y="389737"/>
                </a:lnTo>
                <a:lnTo>
                  <a:pt x="228600" y="392893"/>
                </a:lnTo>
                <a:lnTo>
                  <a:pt x="212778" y="394823"/>
                </a:lnTo>
                <a:lnTo>
                  <a:pt x="196596" y="395478"/>
                </a:lnTo>
                <a:lnTo>
                  <a:pt x="180522" y="394823"/>
                </a:lnTo>
                <a:lnTo>
                  <a:pt x="164797" y="392893"/>
                </a:lnTo>
                <a:lnTo>
                  <a:pt x="149472" y="389737"/>
                </a:lnTo>
                <a:lnTo>
                  <a:pt x="134599" y="385407"/>
                </a:lnTo>
                <a:lnTo>
                  <a:pt x="120229" y="379952"/>
                </a:lnTo>
                <a:lnTo>
                  <a:pt x="106413" y="373422"/>
                </a:lnTo>
                <a:lnTo>
                  <a:pt x="93203" y="365868"/>
                </a:lnTo>
                <a:lnTo>
                  <a:pt x="80650" y="357341"/>
                </a:lnTo>
                <a:lnTo>
                  <a:pt x="68805" y="347890"/>
                </a:lnTo>
                <a:lnTo>
                  <a:pt x="57721" y="337566"/>
                </a:lnTo>
                <a:lnTo>
                  <a:pt x="47448" y="326418"/>
                </a:lnTo>
                <a:lnTo>
                  <a:pt x="38039" y="314498"/>
                </a:lnTo>
                <a:lnTo>
                  <a:pt x="29543" y="301856"/>
                </a:lnTo>
                <a:lnTo>
                  <a:pt x="22014" y="288541"/>
                </a:lnTo>
                <a:lnTo>
                  <a:pt x="15501" y="274605"/>
                </a:lnTo>
                <a:lnTo>
                  <a:pt x="10058" y="260098"/>
                </a:lnTo>
                <a:lnTo>
                  <a:pt x="5735" y="245069"/>
                </a:lnTo>
                <a:lnTo>
                  <a:pt x="2583" y="229569"/>
                </a:lnTo>
                <a:lnTo>
                  <a:pt x="654" y="213648"/>
                </a:lnTo>
                <a:lnTo>
                  <a:pt x="0" y="197358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910078" y="3651504"/>
            <a:ext cx="1159764" cy="423672"/>
          </a:xfrm>
          <a:custGeom>
            <a:avLst/>
            <a:gdLst/>
            <a:ahLst/>
            <a:cxnLst/>
            <a:rect l="l" t="t" r="r" b="b"/>
            <a:pathLst>
              <a:path w="1159764" h="423672">
                <a:moveTo>
                  <a:pt x="1159764" y="0"/>
                </a:moveTo>
                <a:lnTo>
                  <a:pt x="0" y="423672"/>
                </a:lnTo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555742" y="4017264"/>
            <a:ext cx="394716" cy="395478"/>
          </a:xfrm>
          <a:custGeom>
            <a:avLst/>
            <a:gdLst/>
            <a:ahLst/>
            <a:cxnLst/>
            <a:rect l="l" t="t" r="r" b="b"/>
            <a:pathLst>
              <a:path w="394715" h="395477">
                <a:moveTo>
                  <a:pt x="0" y="197358"/>
                </a:moveTo>
                <a:lnTo>
                  <a:pt x="654" y="213648"/>
                </a:lnTo>
                <a:lnTo>
                  <a:pt x="2583" y="229569"/>
                </a:lnTo>
                <a:lnTo>
                  <a:pt x="5737" y="245069"/>
                </a:lnTo>
                <a:lnTo>
                  <a:pt x="10064" y="260098"/>
                </a:lnTo>
                <a:lnTo>
                  <a:pt x="15513" y="274605"/>
                </a:lnTo>
                <a:lnTo>
                  <a:pt x="22034" y="288541"/>
                </a:lnTo>
                <a:lnTo>
                  <a:pt x="29576" y="301856"/>
                </a:lnTo>
                <a:lnTo>
                  <a:pt x="38087" y="314498"/>
                </a:lnTo>
                <a:lnTo>
                  <a:pt x="47518" y="326418"/>
                </a:lnTo>
                <a:lnTo>
                  <a:pt x="57816" y="337566"/>
                </a:lnTo>
                <a:lnTo>
                  <a:pt x="68932" y="347890"/>
                </a:lnTo>
                <a:lnTo>
                  <a:pt x="80814" y="357341"/>
                </a:lnTo>
                <a:lnTo>
                  <a:pt x="93412" y="365868"/>
                </a:lnTo>
                <a:lnTo>
                  <a:pt x="106674" y="373422"/>
                </a:lnTo>
                <a:lnTo>
                  <a:pt x="120550" y="379952"/>
                </a:lnTo>
                <a:lnTo>
                  <a:pt x="134989" y="385407"/>
                </a:lnTo>
                <a:lnTo>
                  <a:pt x="149940" y="389737"/>
                </a:lnTo>
                <a:lnTo>
                  <a:pt x="165353" y="392893"/>
                </a:lnTo>
                <a:lnTo>
                  <a:pt x="181175" y="394823"/>
                </a:lnTo>
                <a:lnTo>
                  <a:pt x="197358" y="395478"/>
                </a:lnTo>
                <a:lnTo>
                  <a:pt x="213540" y="394823"/>
                </a:lnTo>
                <a:lnTo>
                  <a:pt x="229362" y="392893"/>
                </a:lnTo>
                <a:lnTo>
                  <a:pt x="244775" y="389737"/>
                </a:lnTo>
                <a:lnTo>
                  <a:pt x="259726" y="385407"/>
                </a:lnTo>
                <a:lnTo>
                  <a:pt x="274165" y="379952"/>
                </a:lnTo>
                <a:lnTo>
                  <a:pt x="288041" y="373422"/>
                </a:lnTo>
                <a:lnTo>
                  <a:pt x="301303" y="365868"/>
                </a:lnTo>
                <a:lnTo>
                  <a:pt x="313901" y="357341"/>
                </a:lnTo>
                <a:lnTo>
                  <a:pt x="325783" y="347890"/>
                </a:lnTo>
                <a:lnTo>
                  <a:pt x="336899" y="337566"/>
                </a:lnTo>
                <a:lnTo>
                  <a:pt x="347197" y="326418"/>
                </a:lnTo>
                <a:lnTo>
                  <a:pt x="356628" y="314498"/>
                </a:lnTo>
                <a:lnTo>
                  <a:pt x="365139" y="301856"/>
                </a:lnTo>
                <a:lnTo>
                  <a:pt x="372681" y="288541"/>
                </a:lnTo>
                <a:lnTo>
                  <a:pt x="379202" y="274605"/>
                </a:lnTo>
                <a:lnTo>
                  <a:pt x="384651" y="260098"/>
                </a:lnTo>
                <a:lnTo>
                  <a:pt x="388978" y="245069"/>
                </a:lnTo>
                <a:lnTo>
                  <a:pt x="392132" y="229569"/>
                </a:lnTo>
                <a:lnTo>
                  <a:pt x="394061" y="213648"/>
                </a:lnTo>
                <a:lnTo>
                  <a:pt x="394716" y="197358"/>
                </a:lnTo>
                <a:lnTo>
                  <a:pt x="394061" y="181175"/>
                </a:lnTo>
                <a:lnTo>
                  <a:pt x="392132" y="165353"/>
                </a:lnTo>
                <a:lnTo>
                  <a:pt x="388978" y="149940"/>
                </a:lnTo>
                <a:lnTo>
                  <a:pt x="384651" y="134989"/>
                </a:lnTo>
                <a:lnTo>
                  <a:pt x="379202" y="120550"/>
                </a:lnTo>
                <a:lnTo>
                  <a:pt x="372681" y="106674"/>
                </a:lnTo>
                <a:lnTo>
                  <a:pt x="365139" y="93412"/>
                </a:lnTo>
                <a:lnTo>
                  <a:pt x="356628" y="80814"/>
                </a:lnTo>
                <a:lnTo>
                  <a:pt x="347197" y="68932"/>
                </a:lnTo>
                <a:lnTo>
                  <a:pt x="336899" y="57816"/>
                </a:lnTo>
                <a:lnTo>
                  <a:pt x="325783" y="47518"/>
                </a:lnTo>
                <a:lnTo>
                  <a:pt x="313901" y="38087"/>
                </a:lnTo>
                <a:lnTo>
                  <a:pt x="301303" y="29576"/>
                </a:lnTo>
                <a:lnTo>
                  <a:pt x="288041" y="22034"/>
                </a:lnTo>
                <a:lnTo>
                  <a:pt x="274165" y="15513"/>
                </a:lnTo>
                <a:lnTo>
                  <a:pt x="259726" y="10064"/>
                </a:lnTo>
                <a:lnTo>
                  <a:pt x="244775" y="5737"/>
                </a:lnTo>
                <a:lnTo>
                  <a:pt x="229362" y="2583"/>
                </a:lnTo>
                <a:lnTo>
                  <a:pt x="213540" y="654"/>
                </a:lnTo>
                <a:lnTo>
                  <a:pt x="197357" y="0"/>
                </a:lnTo>
                <a:lnTo>
                  <a:pt x="181175" y="654"/>
                </a:lnTo>
                <a:lnTo>
                  <a:pt x="165353" y="2583"/>
                </a:lnTo>
                <a:lnTo>
                  <a:pt x="149940" y="5737"/>
                </a:lnTo>
                <a:lnTo>
                  <a:pt x="134989" y="10064"/>
                </a:lnTo>
                <a:lnTo>
                  <a:pt x="120550" y="15513"/>
                </a:lnTo>
                <a:lnTo>
                  <a:pt x="106674" y="22034"/>
                </a:lnTo>
                <a:lnTo>
                  <a:pt x="93412" y="29576"/>
                </a:lnTo>
                <a:lnTo>
                  <a:pt x="80814" y="38087"/>
                </a:lnTo>
                <a:lnTo>
                  <a:pt x="68932" y="47518"/>
                </a:lnTo>
                <a:lnTo>
                  <a:pt x="57816" y="57816"/>
                </a:lnTo>
                <a:lnTo>
                  <a:pt x="47518" y="68932"/>
                </a:lnTo>
                <a:lnTo>
                  <a:pt x="38087" y="80814"/>
                </a:lnTo>
                <a:lnTo>
                  <a:pt x="29576" y="93412"/>
                </a:lnTo>
                <a:lnTo>
                  <a:pt x="22034" y="106674"/>
                </a:lnTo>
                <a:lnTo>
                  <a:pt x="15513" y="120550"/>
                </a:lnTo>
                <a:lnTo>
                  <a:pt x="10064" y="134989"/>
                </a:lnTo>
                <a:lnTo>
                  <a:pt x="5737" y="149940"/>
                </a:lnTo>
                <a:lnTo>
                  <a:pt x="2583" y="165353"/>
                </a:lnTo>
                <a:lnTo>
                  <a:pt x="654" y="181175"/>
                </a:lnTo>
                <a:lnTo>
                  <a:pt x="0" y="197358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555742" y="4017264"/>
            <a:ext cx="394716" cy="395478"/>
          </a:xfrm>
          <a:custGeom>
            <a:avLst/>
            <a:gdLst/>
            <a:ahLst/>
            <a:cxnLst/>
            <a:rect l="l" t="t" r="r" b="b"/>
            <a:pathLst>
              <a:path w="394715" h="395477">
                <a:moveTo>
                  <a:pt x="0" y="197358"/>
                </a:moveTo>
                <a:lnTo>
                  <a:pt x="654" y="181175"/>
                </a:lnTo>
                <a:lnTo>
                  <a:pt x="2583" y="165353"/>
                </a:lnTo>
                <a:lnTo>
                  <a:pt x="5737" y="149940"/>
                </a:lnTo>
                <a:lnTo>
                  <a:pt x="10064" y="134989"/>
                </a:lnTo>
                <a:lnTo>
                  <a:pt x="15513" y="120550"/>
                </a:lnTo>
                <a:lnTo>
                  <a:pt x="22034" y="106674"/>
                </a:lnTo>
                <a:lnTo>
                  <a:pt x="29576" y="93412"/>
                </a:lnTo>
                <a:lnTo>
                  <a:pt x="38087" y="80814"/>
                </a:lnTo>
                <a:lnTo>
                  <a:pt x="47518" y="68932"/>
                </a:lnTo>
                <a:lnTo>
                  <a:pt x="57816" y="57816"/>
                </a:lnTo>
                <a:lnTo>
                  <a:pt x="68932" y="47518"/>
                </a:lnTo>
                <a:lnTo>
                  <a:pt x="80814" y="38087"/>
                </a:lnTo>
                <a:lnTo>
                  <a:pt x="93412" y="29576"/>
                </a:lnTo>
                <a:lnTo>
                  <a:pt x="106674" y="22034"/>
                </a:lnTo>
                <a:lnTo>
                  <a:pt x="120550" y="15513"/>
                </a:lnTo>
                <a:lnTo>
                  <a:pt x="134989" y="10064"/>
                </a:lnTo>
                <a:lnTo>
                  <a:pt x="149940" y="5737"/>
                </a:lnTo>
                <a:lnTo>
                  <a:pt x="165353" y="2583"/>
                </a:lnTo>
                <a:lnTo>
                  <a:pt x="181175" y="654"/>
                </a:lnTo>
                <a:lnTo>
                  <a:pt x="197357" y="0"/>
                </a:lnTo>
                <a:lnTo>
                  <a:pt x="213540" y="654"/>
                </a:lnTo>
                <a:lnTo>
                  <a:pt x="229362" y="2583"/>
                </a:lnTo>
                <a:lnTo>
                  <a:pt x="244775" y="5737"/>
                </a:lnTo>
                <a:lnTo>
                  <a:pt x="259726" y="10064"/>
                </a:lnTo>
                <a:lnTo>
                  <a:pt x="274165" y="15513"/>
                </a:lnTo>
                <a:lnTo>
                  <a:pt x="288041" y="22034"/>
                </a:lnTo>
                <a:lnTo>
                  <a:pt x="301303" y="29576"/>
                </a:lnTo>
                <a:lnTo>
                  <a:pt x="313901" y="38087"/>
                </a:lnTo>
                <a:lnTo>
                  <a:pt x="325783" y="47518"/>
                </a:lnTo>
                <a:lnTo>
                  <a:pt x="336899" y="57816"/>
                </a:lnTo>
                <a:lnTo>
                  <a:pt x="347197" y="68932"/>
                </a:lnTo>
                <a:lnTo>
                  <a:pt x="356628" y="80814"/>
                </a:lnTo>
                <a:lnTo>
                  <a:pt x="365139" y="93412"/>
                </a:lnTo>
                <a:lnTo>
                  <a:pt x="372681" y="106674"/>
                </a:lnTo>
                <a:lnTo>
                  <a:pt x="379202" y="120550"/>
                </a:lnTo>
                <a:lnTo>
                  <a:pt x="384651" y="134989"/>
                </a:lnTo>
                <a:lnTo>
                  <a:pt x="388978" y="149940"/>
                </a:lnTo>
                <a:lnTo>
                  <a:pt x="392132" y="165353"/>
                </a:lnTo>
                <a:lnTo>
                  <a:pt x="394061" y="181175"/>
                </a:lnTo>
                <a:lnTo>
                  <a:pt x="394716" y="197358"/>
                </a:lnTo>
                <a:lnTo>
                  <a:pt x="394061" y="213648"/>
                </a:lnTo>
                <a:lnTo>
                  <a:pt x="392132" y="229569"/>
                </a:lnTo>
                <a:lnTo>
                  <a:pt x="388978" y="245069"/>
                </a:lnTo>
                <a:lnTo>
                  <a:pt x="384651" y="260098"/>
                </a:lnTo>
                <a:lnTo>
                  <a:pt x="379202" y="274605"/>
                </a:lnTo>
                <a:lnTo>
                  <a:pt x="372681" y="288541"/>
                </a:lnTo>
                <a:lnTo>
                  <a:pt x="365139" y="301856"/>
                </a:lnTo>
                <a:lnTo>
                  <a:pt x="356628" y="314498"/>
                </a:lnTo>
                <a:lnTo>
                  <a:pt x="347197" y="326418"/>
                </a:lnTo>
                <a:lnTo>
                  <a:pt x="336899" y="337566"/>
                </a:lnTo>
                <a:lnTo>
                  <a:pt x="325783" y="347890"/>
                </a:lnTo>
                <a:lnTo>
                  <a:pt x="313901" y="357341"/>
                </a:lnTo>
                <a:lnTo>
                  <a:pt x="301303" y="365868"/>
                </a:lnTo>
                <a:lnTo>
                  <a:pt x="288041" y="373422"/>
                </a:lnTo>
                <a:lnTo>
                  <a:pt x="274165" y="379952"/>
                </a:lnTo>
                <a:lnTo>
                  <a:pt x="259726" y="385407"/>
                </a:lnTo>
                <a:lnTo>
                  <a:pt x="244775" y="389737"/>
                </a:lnTo>
                <a:lnTo>
                  <a:pt x="229362" y="392893"/>
                </a:lnTo>
                <a:lnTo>
                  <a:pt x="213540" y="394823"/>
                </a:lnTo>
                <a:lnTo>
                  <a:pt x="197358" y="395478"/>
                </a:lnTo>
                <a:lnTo>
                  <a:pt x="181175" y="394823"/>
                </a:lnTo>
                <a:lnTo>
                  <a:pt x="165353" y="392893"/>
                </a:lnTo>
                <a:lnTo>
                  <a:pt x="149940" y="389737"/>
                </a:lnTo>
                <a:lnTo>
                  <a:pt x="134989" y="385407"/>
                </a:lnTo>
                <a:lnTo>
                  <a:pt x="120550" y="379952"/>
                </a:lnTo>
                <a:lnTo>
                  <a:pt x="106674" y="373422"/>
                </a:lnTo>
                <a:lnTo>
                  <a:pt x="93412" y="365868"/>
                </a:lnTo>
                <a:lnTo>
                  <a:pt x="80814" y="357341"/>
                </a:lnTo>
                <a:lnTo>
                  <a:pt x="68932" y="347890"/>
                </a:lnTo>
                <a:lnTo>
                  <a:pt x="57816" y="337566"/>
                </a:lnTo>
                <a:lnTo>
                  <a:pt x="47518" y="326418"/>
                </a:lnTo>
                <a:lnTo>
                  <a:pt x="38087" y="314498"/>
                </a:lnTo>
                <a:lnTo>
                  <a:pt x="29576" y="301856"/>
                </a:lnTo>
                <a:lnTo>
                  <a:pt x="22034" y="288541"/>
                </a:lnTo>
                <a:lnTo>
                  <a:pt x="15513" y="274605"/>
                </a:lnTo>
                <a:lnTo>
                  <a:pt x="10064" y="260098"/>
                </a:lnTo>
                <a:lnTo>
                  <a:pt x="5737" y="245069"/>
                </a:lnTo>
                <a:lnTo>
                  <a:pt x="2583" y="229569"/>
                </a:lnTo>
                <a:lnTo>
                  <a:pt x="654" y="213648"/>
                </a:lnTo>
                <a:lnTo>
                  <a:pt x="0" y="197358"/>
                </a:lnTo>
                <a:close/>
              </a:path>
            </a:pathLst>
          </a:custGeom>
          <a:ln w="156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63796" y="3651504"/>
            <a:ext cx="1149858" cy="423671"/>
          </a:xfrm>
          <a:custGeom>
            <a:avLst/>
            <a:gdLst/>
            <a:ahLst/>
            <a:cxnLst/>
            <a:rect l="l" t="t" r="r" b="b"/>
            <a:pathLst>
              <a:path w="1149858" h="423672">
                <a:moveTo>
                  <a:pt x="0" y="0"/>
                </a:moveTo>
                <a:lnTo>
                  <a:pt x="1149858" y="423671"/>
                </a:lnTo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501384" y="4579619"/>
            <a:ext cx="394716" cy="396240"/>
          </a:xfrm>
          <a:custGeom>
            <a:avLst/>
            <a:gdLst/>
            <a:ahLst/>
            <a:cxnLst/>
            <a:rect l="l" t="t" r="r" b="b"/>
            <a:pathLst>
              <a:path w="394715" h="396239">
                <a:moveTo>
                  <a:pt x="0" y="198120"/>
                </a:moveTo>
                <a:lnTo>
                  <a:pt x="654" y="181932"/>
                </a:lnTo>
                <a:lnTo>
                  <a:pt x="2583" y="166093"/>
                </a:lnTo>
                <a:lnTo>
                  <a:pt x="5737" y="150656"/>
                </a:lnTo>
                <a:lnTo>
                  <a:pt x="10064" y="135672"/>
                </a:lnTo>
                <a:lnTo>
                  <a:pt x="15513" y="121193"/>
                </a:lnTo>
                <a:lnTo>
                  <a:pt x="22034" y="107272"/>
                </a:lnTo>
                <a:lnTo>
                  <a:pt x="29576" y="93959"/>
                </a:lnTo>
                <a:lnTo>
                  <a:pt x="38087" y="81308"/>
                </a:lnTo>
                <a:lnTo>
                  <a:pt x="47518" y="69370"/>
                </a:lnTo>
                <a:lnTo>
                  <a:pt x="57816" y="58197"/>
                </a:lnTo>
                <a:lnTo>
                  <a:pt x="68932" y="47842"/>
                </a:lnTo>
                <a:lnTo>
                  <a:pt x="80814" y="38356"/>
                </a:lnTo>
                <a:lnTo>
                  <a:pt x="93412" y="29791"/>
                </a:lnTo>
                <a:lnTo>
                  <a:pt x="106674" y="22199"/>
                </a:lnTo>
                <a:lnTo>
                  <a:pt x="120550" y="15632"/>
                </a:lnTo>
                <a:lnTo>
                  <a:pt x="134989" y="10143"/>
                </a:lnTo>
                <a:lnTo>
                  <a:pt x="149940" y="5783"/>
                </a:lnTo>
                <a:lnTo>
                  <a:pt x="165353" y="2605"/>
                </a:lnTo>
                <a:lnTo>
                  <a:pt x="181175" y="659"/>
                </a:lnTo>
                <a:lnTo>
                  <a:pt x="197357" y="0"/>
                </a:lnTo>
                <a:lnTo>
                  <a:pt x="213540" y="659"/>
                </a:lnTo>
                <a:lnTo>
                  <a:pt x="229362" y="2605"/>
                </a:lnTo>
                <a:lnTo>
                  <a:pt x="244775" y="5783"/>
                </a:lnTo>
                <a:lnTo>
                  <a:pt x="259726" y="10143"/>
                </a:lnTo>
                <a:lnTo>
                  <a:pt x="274165" y="15632"/>
                </a:lnTo>
                <a:lnTo>
                  <a:pt x="288041" y="22199"/>
                </a:lnTo>
                <a:lnTo>
                  <a:pt x="301303" y="29791"/>
                </a:lnTo>
                <a:lnTo>
                  <a:pt x="313901" y="38356"/>
                </a:lnTo>
                <a:lnTo>
                  <a:pt x="325783" y="47842"/>
                </a:lnTo>
                <a:lnTo>
                  <a:pt x="336899" y="58197"/>
                </a:lnTo>
                <a:lnTo>
                  <a:pt x="347197" y="69370"/>
                </a:lnTo>
                <a:lnTo>
                  <a:pt x="356628" y="81308"/>
                </a:lnTo>
                <a:lnTo>
                  <a:pt x="365139" y="93959"/>
                </a:lnTo>
                <a:lnTo>
                  <a:pt x="372681" y="107272"/>
                </a:lnTo>
                <a:lnTo>
                  <a:pt x="379202" y="121193"/>
                </a:lnTo>
                <a:lnTo>
                  <a:pt x="384651" y="135672"/>
                </a:lnTo>
                <a:lnTo>
                  <a:pt x="388978" y="150656"/>
                </a:lnTo>
                <a:lnTo>
                  <a:pt x="392132" y="166093"/>
                </a:lnTo>
                <a:lnTo>
                  <a:pt x="394061" y="181932"/>
                </a:lnTo>
                <a:lnTo>
                  <a:pt x="394716" y="198120"/>
                </a:lnTo>
                <a:lnTo>
                  <a:pt x="394061" y="214307"/>
                </a:lnTo>
                <a:lnTo>
                  <a:pt x="392132" y="230146"/>
                </a:lnTo>
                <a:lnTo>
                  <a:pt x="388978" y="245583"/>
                </a:lnTo>
                <a:lnTo>
                  <a:pt x="384651" y="260567"/>
                </a:lnTo>
                <a:lnTo>
                  <a:pt x="379202" y="275046"/>
                </a:lnTo>
                <a:lnTo>
                  <a:pt x="372681" y="288967"/>
                </a:lnTo>
                <a:lnTo>
                  <a:pt x="365139" y="302280"/>
                </a:lnTo>
                <a:lnTo>
                  <a:pt x="356628" y="314931"/>
                </a:lnTo>
                <a:lnTo>
                  <a:pt x="347197" y="326869"/>
                </a:lnTo>
                <a:lnTo>
                  <a:pt x="336899" y="338042"/>
                </a:lnTo>
                <a:lnTo>
                  <a:pt x="325783" y="348397"/>
                </a:lnTo>
                <a:lnTo>
                  <a:pt x="313901" y="357883"/>
                </a:lnTo>
                <a:lnTo>
                  <a:pt x="301303" y="366448"/>
                </a:lnTo>
                <a:lnTo>
                  <a:pt x="288041" y="374040"/>
                </a:lnTo>
                <a:lnTo>
                  <a:pt x="274165" y="380607"/>
                </a:lnTo>
                <a:lnTo>
                  <a:pt x="259726" y="386096"/>
                </a:lnTo>
                <a:lnTo>
                  <a:pt x="244775" y="390456"/>
                </a:lnTo>
                <a:lnTo>
                  <a:pt x="229362" y="393634"/>
                </a:lnTo>
                <a:lnTo>
                  <a:pt x="213540" y="395580"/>
                </a:lnTo>
                <a:lnTo>
                  <a:pt x="197358" y="396240"/>
                </a:lnTo>
                <a:lnTo>
                  <a:pt x="181175" y="395580"/>
                </a:lnTo>
                <a:lnTo>
                  <a:pt x="165353" y="393634"/>
                </a:lnTo>
                <a:lnTo>
                  <a:pt x="149940" y="390456"/>
                </a:lnTo>
                <a:lnTo>
                  <a:pt x="134989" y="386096"/>
                </a:lnTo>
                <a:lnTo>
                  <a:pt x="120550" y="380607"/>
                </a:lnTo>
                <a:lnTo>
                  <a:pt x="106674" y="374040"/>
                </a:lnTo>
                <a:lnTo>
                  <a:pt x="93412" y="366448"/>
                </a:lnTo>
                <a:lnTo>
                  <a:pt x="80814" y="357883"/>
                </a:lnTo>
                <a:lnTo>
                  <a:pt x="68932" y="348397"/>
                </a:lnTo>
                <a:lnTo>
                  <a:pt x="57816" y="338042"/>
                </a:lnTo>
                <a:lnTo>
                  <a:pt x="47518" y="326869"/>
                </a:lnTo>
                <a:lnTo>
                  <a:pt x="38087" y="314931"/>
                </a:lnTo>
                <a:lnTo>
                  <a:pt x="29576" y="302280"/>
                </a:lnTo>
                <a:lnTo>
                  <a:pt x="22034" y="288967"/>
                </a:lnTo>
                <a:lnTo>
                  <a:pt x="15513" y="275046"/>
                </a:lnTo>
                <a:lnTo>
                  <a:pt x="10064" y="260567"/>
                </a:lnTo>
                <a:lnTo>
                  <a:pt x="5737" y="245583"/>
                </a:lnTo>
                <a:lnTo>
                  <a:pt x="2583" y="230146"/>
                </a:lnTo>
                <a:lnTo>
                  <a:pt x="654" y="214307"/>
                </a:lnTo>
                <a:lnTo>
                  <a:pt x="0" y="19812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950458" y="4214621"/>
            <a:ext cx="608838" cy="422909"/>
          </a:xfrm>
          <a:custGeom>
            <a:avLst/>
            <a:gdLst/>
            <a:ahLst/>
            <a:cxnLst/>
            <a:rect l="l" t="t" r="r" b="b"/>
            <a:pathLst>
              <a:path w="608838" h="422910">
                <a:moveTo>
                  <a:pt x="0" y="0"/>
                </a:moveTo>
                <a:lnTo>
                  <a:pt x="608838" y="422909"/>
                </a:lnTo>
              </a:path>
            </a:pathLst>
          </a:custGeom>
          <a:ln w="156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610100" y="4579620"/>
            <a:ext cx="394716" cy="396240"/>
          </a:xfrm>
          <a:custGeom>
            <a:avLst/>
            <a:gdLst/>
            <a:ahLst/>
            <a:cxnLst/>
            <a:rect l="l" t="t" r="r" b="b"/>
            <a:pathLst>
              <a:path w="394715" h="396239">
                <a:moveTo>
                  <a:pt x="0" y="198119"/>
                </a:moveTo>
                <a:lnTo>
                  <a:pt x="654" y="181932"/>
                </a:lnTo>
                <a:lnTo>
                  <a:pt x="2583" y="166093"/>
                </a:lnTo>
                <a:lnTo>
                  <a:pt x="5737" y="150656"/>
                </a:lnTo>
                <a:lnTo>
                  <a:pt x="10064" y="135672"/>
                </a:lnTo>
                <a:lnTo>
                  <a:pt x="15513" y="121193"/>
                </a:lnTo>
                <a:lnTo>
                  <a:pt x="22034" y="107272"/>
                </a:lnTo>
                <a:lnTo>
                  <a:pt x="29576" y="93959"/>
                </a:lnTo>
                <a:lnTo>
                  <a:pt x="38087" y="81308"/>
                </a:lnTo>
                <a:lnTo>
                  <a:pt x="47518" y="69370"/>
                </a:lnTo>
                <a:lnTo>
                  <a:pt x="57816" y="58197"/>
                </a:lnTo>
                <a:lnTo>
                  <a:pt x="68932" y="47842"/>
                </a:lnTo>
                <a:lnTo>
                  <a:pt x="80814" y="38356"/>
                </a:lnTo>
                <a:lnTo>
                  <a:pt x="93412" y="29791"/>
                </a:lnTo>
                <a:lnTo>
                  <a:pt x="106674" y="22199"/>
                </a:lnTo>
                <a:lnTo>
                  <a:pt x="120550" y="15632"/>
                </a:lnTo>
                <a:lnTo>
                  <a:pt x="134989" y="10143"/>
                </a:lnTo>
                <a:lnTo>
                  <a:pt x="149940" y="5783"/>
                </a:lnTo>
                <a:lnTo>
                  <a:pt x="165353" y="2605"/>
                </a:lnTo>
                <a:lnTo>
                  <a:pt x="181175" y="659"/>
                </a:lnTo>
                <a:lnTo>
                  <a:pt x="197357" y="0"/>
                </a:lnTo>
                <a:lnTo>
                  <a:pt x="213540" y="659"/>
                </a:lnTo>
                <a:lnTo>
                  <a:pt x="229362" y="2605"/>
                </a:lnTo>
                <a:lnTo>
                  <a:pt x="244775" y="5783"/>
                </a:lnTo>
                <a:lnTo>
                  <a:pt x="259726" y="10143"/>
                </a:lnTo>
                <a:lnTo>
                  <a:pt x="274165" y="15632"/>
                </a:lnTo>
                <a:lnTo>
                  <a:pt x="288041" y="22199"/>
                </a:lnTo>
                <a:lnTo>
                  <a:pt x="301303" y="29791"/>
                </a:lnTo>
                <a:lnTo>
                  <a:pt x="313901" y="38356"/>
                </a:lnTo>
                <a:lnTo>
                  <a:pt x="325783" y="47842"/>
                </a:lnTo>
                <a:lnTo>
                  <a:pt x="336899" y="58197"/>
                </a:lnTo>
                <a:lnTo>
                  <a:pt x="347197" y="69370"/>
                </a:lnTo>
                <a:lnTo>
                  <a:pt x="356628" y="81308"/>
                </a:lnTo>
                <a:lnTo>
                  <a:pt x="365139" y="93959"/>
                </a:lnTo>
                <a:lnTo>
                  <a:pt x="372681" y="107272"/>
                </a:lnTo>
                <a:lnTo>
                  <a:pt x="379202" y="121193"/>
                </a:lnTo>
                <a:lnTo>
                  <a:pt x="384651" y="135672"/>
                </a:lnTo>
                <a:lnTo>
                  <a:pt x="388978" y="150656"/>
                </a:lnTo>
                <a:lnTo>
                  <a:pt x="392132" y="166093"/>
                </a:lnTo>
                <a:lnTo>
                  <a:pt x="394061" y="181932"/>
                </a:lnTo>
                <a:lnTo>
                  <a:pt x="394716" y="198119"/>
                </a:lnTo>
                <a:lnTo>
                  <a:pt x="394061" y="214307"/>
                </a:lnTo>
                <a:lnTo>
                  <a:pt x="392132" y="230146"/>
                </a:lnTo>
                <a:lnTo>
                  <a:pt x="388978" y="245583"/>
                </a:lnTo>
                <a:lnTo>
                  <a:pt x="384651" y="260567"/>
                </a:lnTo>
                <a:lnTo>
                  <a:pt x="379202" y="275046"/>
                </a:lnTo>
                <a:lnTo>
                  <a:pt x="372681" y="288967"/>
                </a:lnTo>
                <a:lnTo>
                  <a:pt x="365139" y="302280"/>
                </a:lnTo>
                <a:lnTo>
                  <a:pt x="356628" y="314931"/>
                </a:lnTo>
                <a:lnTo>
                  <a:pt x="347197" y="326869"/>
                </a:lnTo>
                <a:lnTo>
                  <a:pt x="336899" y="338042"/>
                </a:lnTo>
                <a:lnTo>
                  <a:pt x="325783" y="348397"/>
                </a:lnTo>
                <a:lnTo>
                  <a:pt x="313901" y="357883"/>
                </a:lnTo>
                <a:lnTo>
                  <a:pt x="301303" y="366448"/>
                </a:lnTo>
                <a:lnTo>
                  <a:pt x="288041" y="374040"/>
                </a:lnTo>
                <a:lnTo>
                  <a:pt x="274165" y="380607"/>
                </a:lnTo>
                <a:lnTo>
                  <a:pt x="259726" y="386096"/>
                </a:lnTo>
                <a:lnTo>
                  <a:pt x="244775" y="390456"/>
                </a:lnTo>
                <a:lnTo>
                  <a:pt x="229362" y="393634"/>
                </a:lnTo>
                <a:lnTo>
                  <a:pt x="213540" y="395580"/>
                </a:lnTo>
                <a:lnTo>
                  <a:pt x="197358" y="396239"/>
                </a:lnTo>
                <a:lnTo>
                  <a:pt x="181175" y="395580"/>
                </a:lnTo>
                <a:lnTo>
                  <a:pt x="165353" y="393634"/>
                </a:lnTo>
                <a:lnTo>
                  <a:pt x="149940" y="390456"/>
                </a:lnTo>
                <a:lnTo>
                  <a:pt x="134989" y="386096"/>
                </a:lnTo>
                <a:lnTo>
                  <a:pt x="120550" y="380607"/>
                </a:lnTo>
                <a:lnTo>
                  <a:pt x="106674" y="374040"/>
                </a:lnTo>
                <a:lnTo>
                  <a:pt x="93412" y="366448"/>
                </a:lnTo>
                <a:lnTo>
                  <a:pt x="80814" y="357883"/>
                </a:lnTo>
                <a:lnTo>
                  <a:pt x="68932" y="348397"/>
                </a:lnTo>
                <a:lnTo>
                  <a:pt x="57816" y="338042"/>
                </a:lnTo>
                <a:lnTo>
                  <a:pt x="47518" y="326869"/>
                </a:lnTo>
                <a:lnTo>
                  <a:pt x="38087" y="314931"/>
                </a:lnTo>
                <a:lnTo>
                  <a:pt x="29576" y="302280"/>
                </a:lnTo>
                <a:lnTo>
                  <a:pt x="22034" y="288967"/>
                </a:lnTo>
                <a:lnTo>
                  <a:pt x="15513" y="275046"/>
                </a:lnTo>
                <a:lnTo>
                  <a:pt x="10064" y="260567"/>
                </a:lnTo>
                <a:lnTo>
                  <a:pt x="5737" y="245583"/>
                </a:lnTo>
                <a:lnTo>
                  <a:pt x="2583" y="230146"/>
                </a:lnTo>
                <a:lnTo>
                  <a:pt x="654" y="214307"/>
                </a:lnTo>
                <a:lnTo>
                  <a:pt x="0" y="198119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946904" y="4214621"/>
            <a:ext cx="608838" cy="422909"/>
          </a:xfrm>
          <a:custGeom>
            <a:avLst/>
            <a:gdLst/>
            <a:ahLst/>
            <a:cxnLst/>
            <a:rect l="l" t="t" r="r" b="b"/>
            <a:pathLst>
              <a:path w="608838" h="422910">
                <a:moveTo>
                  <a:pt x="608838" y="0"/>
                </a:moveTo>
                <a:lnTo>
                  <a:pt x="0" y="422909"/>
                </a:lnTo>
              </a:path>
            </a:pathLst>
          </a:custGeom>
          <a:ln w="156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69052" y="5142738"/>
            <a:ext cx="393954" cy="395478"/>
          </a:xfrm>
          <a:custGeom>
            <a:avLst/>
            <a:gdLst/>
            <a:ahLst/>
            <a:cxnLst/>
            <a:rect l="l" t="t" r="r" b="b"/>
            <a:pathLst>
              <a:path w="393953" h="395477">
                <a:moveTo>
                  <a:pt x="0" y="198119"/>
                </a:moveTo>
                <a:lnTo>
                  <a:pt x="654" y="181829"/>
                </a:lnTo>
                <a:lnTo>
                  <a:pt x="2583" y="165908"/>
                </a:lnTo>
                <a:lnTo>
                  <a:pt x="5737" y="150408"/>
                </a:lnTo>
                <a:lnTo>
                  <a:pt x="10064" y="135379"/>
                </a:lnTo>
                <a:lnTo>
                  <a:pt x="15513" y="120872"/>
                </a:lnTo>
                <a:lnTo>
                  <a:pt x="22034" y="106936"/>
                </a:lnTo>
                <a:lnTo>
                  <a:pt x="29576" y="93621"/>
                </a:lnTo>
                <a:lnTo>
                  <a:pt x="38087" y="80979"/>
                </a:lnTo>
                <a:lnTo>
                  <a:pt x="47518" y="69059"/>
                </a:lnTo>
                <a:lnTo>
                  <a:pt x="57816" y="57911"/>
                </a:lnTo>
                <a:lnTo>
                  <a:pt x="68932" y="47587"/>
                </a:lnTo>
                <a:lnTo>
                  <a:pt x="80814" y="38136"/>
                </a:lnTo>
                <a:lnTo>
                  <a:pt x="93412" y="29609"/>
                </a:lnTo>
                <a:lnTo>
                  <a:pt x="106674" y="22055"/>
                </a:lnTo>
                <a:lnTo>
                  <a:pt x="120550" y="15525"/>
                </a:lnTo>
                <a:lnTo>
                  <a:pt x="134989" y="10070"/>
                </a:lnTo>
                <a:lnTo>
                  <a:pt x="149940" y="5740"/>
                </a:lnTo>
                <a:lnTo>
                  <a:pt x="165353" y="2584"/>
                </a:lnTo>
                <a:lnTo>
                  <a:pt x="181175" y="654"/>
                </a:lnTo>
                <a:lnTo>
                  <a:pt x="197357" y="0"/>
                </a:lnTo>
                <a:lnTo>
                  <a:pt x="213534" y="654"/>
                </a:lnTo>
                <a:lnTo>
                  <a:pt x="229341" y="2584"/>
                </a:lnTo>
                <a:lnTo>
                  <a:pt x="244728" y="5740"/>
                </a:lnTo>
                <a:lnTo>
                  <a:pt x="259646" y="10070"/>
                </a:lnTo>
                <a:lnTo>
                  <a:pt x="274046" y="15525"/>
                </a:lnTo>
                <a:lnTo>
                  <a:pt x="287876" y="22055"/>
                </a:lnTo>
                <a:lnTo>
                  <a:pt x="301088" y="29609"/>
                </a:lnTo>
                <a:lnTo>
                  <a:pt x="313633" y="38136"/>
                </a:lnTo>
                <a:lnTo>
                  <a:pt x="325459" y="47587"/>
                </a:lnTo>
                <a:lnTo>
                  <a:pt x="336518" y="57911"/>
                </a:lnTo>
                <a:lnTo>
                  <a:pt x="346759" y="69059"/>
                </a:lnTo>
                <a:lnTo>
                  <a:pt x="356134" y="80979"/>
                </a:lnTo>
                <a:lnTo>
                  <a:pt x="364592" y="93621"/>
                </a:lnTo>
                <a:lnTo>
                  <a:pt x="372083" y="106936"/>
                </a:lnTo>
                <a:lnTo>
                  <a:pt x="378559" y="120872"/>
                </a:lnTo>
                <a:lnTo>
                  <a:pt x="383968" y="135379"/>
                </a:lnTo>
                <a:lnTo>
                  <a:pt x="388262" y="150408"/>
                </a:lnTo>
                <a:lnTo>
                  <a:pt x="391391" y="165908"/>
                </a:lnTo>
                <a:lnTo>
                  <a:pt x="393305" y="181829"/>
                </a:lnTo>
                <a:lnTo>
                  <a:pt x="393954" y="198119"/>
                </a:lnTo>
                <a:lnTo>
                  <a:pt x="393305" y="214302"/>
                </a:lnTo>
                <a:lnTo>
                  <a:pt x="391391" y="230124"/>
                </a:lnTo>
                <a:lnTo>
                  <a:pt x="388262" y="245537"/>
                </a:lnTo>
                <a:lnTo>
                  <a:pt x="383968" y="260488"/>
                </a:lnTo>
                <a:lnTo>
                  <a:pt x="378559" y="274927"/>
                </a:lnTo>
                <a:lnTo>
                  <a:pt x="372083" y="288803"/>
                </a:lnTo>
                <a:lnTo>
                  <a:pt x="364592" y="302065"/>
                </a:lnTo>
                <a:lnTo>
                  <a:pt x="356134" y="314663"/>
                </a:lnTo>
                <a:lnTo>
                  <a:pt x="346759" y="326545"/>
                </a:lnTo>
                <a:lnTo>
                  <a:pt x="336518" y="337661"/>
                </a:lnTo>
                <a:lnTo>
                  <a:pt x="325459" y="347959"/>
                </a:lnTo>
                <a:lnTo>
                  <a:pt x="313633" y="357390"/>
                </a:lnTo>
                <a:lnTo>
                  <a:pt x="301088" y="365901"/>
                </a:lnTo>
                <a:lnTo>
                  <a:pt x="287876" y="373443"/>
                </a:lnTo>
                <a:lnTo>
                  <a:pt x="274046" y="379964"/>
                </a:lnTo>
                <a:lnTo>
                  <a:pt x="259646" y="385413"/>
                </a:lnTo>
                <a:lnTo>
                  <a:pt x="244728" y="389740"/>
                </a:lnTo>
                <a:lnTo>
                  <a:pt x="229341" y="392894"/>
                </a:lnTo>
                <a:lnTo>
                  <a:pt x="213534" y="394823"/>
                </a:lnTo>
                <a:lnTo>
                  <a:pt x="197358" y="395477"/>
                </a:lnTo>
                <a:lnTo>
                  <a:pt x="181175" y="394823"/>
                </a:lnTo>
                <a:lnTo>
                  <a:pt x="165353" y="392894"/>
                </a:lnTo>
                <a:lnTo>
                  <a:pt x="149940" y="389740"/>
                </a:lnTo>
                <a:lnTo>
                  <a:pt x="134989" y="385413"/>
                </a:lnTo>
                <a:lnTo>
                  <a:pt x="120550" y="379964"/>
                </a:lnTo>
                <a:lnTo>
                  <a:pt x="106674" y="373443"/>
                </a:lnTo>
                <a:lnTo>
                  <a:pt x="93412" y="365901"/>
                </a:lnTo>
                <a:lnTo>
                  <a:pt x="80814" y="357390"/>
                </a:lnTo>
                <a:lnTo>
                  <a:pt x="68932" y="347959"/>
                </a:lnTo>
                <a:lnTo>
                  <a:pt x="57816" y="337661"/>
                </a:lnTo>
                <a:lnTo>
                  <a:pt x="47518" y="326545"/>
                </a:lnTo>
                <a:lnTo>
                  <a:pt x="38087" y="314663"/>
                </a:lnTo>
                <a:lnTo>
                  <a:pt x="29576" y="302065"/>
                </a:lnTo>
                <a:lnTo>
                  <a:pt x="22034" y="288803"/>
                </a:lnTo>
                <a:lnTo>
                  <a:pt x="15513" y="274927"/>
                </a:lnTo>
                <a:lnTo>
                  <a:pt x="10064" y="260488"/>
                </a:lnTo>
                <a:lnTo>
                  <a:pt x="5737" y="245537"/>
                </a:lnTo>
                <a:lnTo>
                  <a:pt x="2583" y="230124"/>
                </a:lnTo>
                <a:lnTo>
                  <a:pt x="654" y="214302"/>
                </a:lnTo>
                <a:lnTo>
                  <a:pt x="0" y="198119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946904" y="4917948"/>
            <a:ext cx="480059" cy="282702"/>
          </a:xfrm>
          <a:custGeom>
            <a:avLst/>
            <a:gdLst/>
            <a:ahLst/>
            <a:cxnLst/>
            <a:rect l="l" t="t" r="r" b="b"/>
            <a:pathLst>
              <a:path w="480060" h="282701">
                <a:moveTo>
                  <a:pt x="0" y="0"/>
                </a:moveTo>
                <a:lnTo>
                  <a:pt x="480059" y="282702"/>
                </a:lnTo>
              </a:path>
            </a:pathLst>
          </a:custGeom>
          <a:ln w="156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882390" y="5142738"/>
            <a:ext cx="394716" cy="395478"/>
          </a:xfrm>
          <a:custGeom>
            <a:avLst/>
            <a:gdLst/>
            <a:ahLst/>
            <a:cxnLst/>
            <a:rect l="l" t="t" r="r" b="b"/>
            <a:pathLst>
              <a:path w="394715" h="395477">
                <a:moveTo>
                  <a:pt x="0" y="198119"/>
                </a:moveTo>
                <a:lnTo>
                  <a:pt x="654" y="181829"/>
                </a:lnTo>
                <a:lnTo>
                  <a:pt x="2583" y="165908"/>
                </a:lnTo>
                <a:lnTo>
                  <a:pt x="5737" y="150408"/>
                </a:lnTo>
                <a:lnTo>
                  <a:pt x="10064" y="135379"/>
                </a:lnTo>
                <a:lnTo>
                  <a:pt x="15513" y="120872"/>
                </a:lnTo>
                <a:lnTo>
                  <a:pt x="22034" y="106936"/>
                </a:lnTo>
                <a:lnTo>
                  <a:pt x="29576" y="93621"/>
                </a:lnTo>
                <a:lnTo>
                  <a:pt x="38087" y="80979"/>
                </a:lnTo>
                <a:lnTo>
                  <a:pt x="47518" y="69059"/>
                </a:lnTo>
                <a:lnTo>
                  <a:pt x="57816" y="57911"/>
                </a:lnTo>
                <a:lnTo>
                  <a:pt x="68932" y="47587"/>
                </a:lnTo>
                <a:lnTo>
                  <a:pt x="80814" y="38136"/>
                </a:lnTo>
                <a:lnTo>
                  <a:pt x="93412" y="29609"/>
                </a:lnTo>
                <a:lnTo>
                  <a:pt x="106674" y="22055"/>
                </a:lnTo>
                <a:lnTo>
                  <a:pt x="120550" y="15525"/>
                </a:lnTo>
                <a:lnTo>
                  <a:pt x="134989" y="10070"/>
                </a:lnTo>
                <a:lnTo>
                  <a:pt x="149940" y="5740"/>
                </a:lnTo>
                <a:lnTo>
                  <a:pt x="165353" y="2584"/>
                </a:lnTo>
                <a:lnTo>
                  <a:pt x="181175" y="654"/>
                </a:lnTo>
                <a:lnTo>
                  <a:pt x="197357" y="0"/>
                </a:lnTo>
                <a:lnTo>
                  <a:pt x="213540" y="654"/>
                </a:lnTo>
                <a:lnTo>
                  <a:pt x="229362" y="2584"/>
                </a:lnTo>
                <a:lnTo>
                  <a:pt x="244775" y="5740"/>
                </a:lnTo>
                <a:lnTo>
                  <a:pt x="259726" y="10070"/>
                </a:lnTo>
                <a:lnTo>
                  <a:pt x="274165" y="15525"/>
                </a:lnTo>
                <a:lnTo>
                  <a:pt x="288041" y="22055"/>
                </a:lnTo>
                <a:lnTo>
                  <a:pt x="301303" y="29609"/>
                </a:lnTo>
                <a:lnTo>
                  <a:pt x="313901" y="38136"/>
                </a:lnTo>
                <a:lnTo>
                  <a:pt x="325783" y="47587"/>
                </a:lnTo>
                <a:lnTo>
                  <a:pt x="336899" y="57911"/>
                </a:lnTo>
                <a:lnTo>
                  <a:pt x="347197" y="69059"/>
                </a:lnTo>
                <a:lnTo>
                  <a:pt x="356628" y="80979"/>
                </a:lnTo>
                <a:lnTo>
                  <a:pt x="365139" y="93621"/>
                </a:lnTo>
                <a:lnTo>
                  <a:pt x="372681" y="106936"/>
                </a:lnTo>
                <a:lnTo>
                  <a:pt x="379202" y="120872"/>
                </a:lnTo>
                <a:lnTo>
                  <a:pt x="384651" y="135379"/>
                </a:lnTo>
                <a:lnTo>
                  <a:pt x="388978" y="150408"/>
                </a:lnTo>
                <a:lnTo>
                  <a:pt x="392132" y="165908"/>
                </a:lnTo>
                <a:lnTo>
                  <a:pt x="394061" y="181829"/>
                </a:lnTo>
                <a:lnTo>
                  <a:pt x="394716" y="198119"/>
                </a:lnTo>
                <a:lnTo>
                  <a:pt x="394061" y="214302"/>
                </a:lnTo>
                <a:lnTo>
                  <a:pt x="392132" y="230124"/>
                </a:lnTo>
                <a:lnTo>
                  <a:pt x="388978" y="245537"/>
                </a:lnTo>
                <a:lnTo>
                  <a:pt x="384651" y="260488"/>
                </a:lnTo>
                <a:lnTo>
                  <a:pt x="379202" y="274927"/>
                </a:lnTo>
                <a:lnTo>
                  <a:pt x="372681" y="288803"/>
                </a:lnTo>
                <a:lnTo>
                  <a:pt x="365139" y="302065"/>
                </a:lnTo>
                <a:lnTo>
                  <a:pt x="356628" y="314663"/>
                </a:lnTo>
                <a:lnTo>
                  <a:pt x="347197" y="326545"/>
                </a:lnTo>
                <a:lnTo>
                  <a:pt x="336899" y="337661"/>
                </a:lnTo>
                <a:lnTo>
                  <a:pt x="325783" y="347959"/>
                </a:lnTo>
                <a:lnTo>
                  <a:pt x="313901" y="357390"/>
                </a:lnTo>
                <a:lnTo>
                  <a:pt x="301303" y="365901"/>
                </a:lnTo>
                <a:lnTo>
                  <a:pt x="288041" y="373443"/>
                </a:lnTo>
                <a:lnTo>
                  <a:pt x="274165" y="379964"/>
                </a:lnTo>
                <a:lnTo>
                  <a:pt x="259726" y="385413"/>
                </a:lnTo>
                <a:lnTo>
                  <a:pt x="244775" y="389740"/>
                </a:lnTo>
                <a:lnTo>
                  <a:pt x="229362" y="392894"/>
                </a:lnTo>
                <a:lnTo>
                  <a:pt x="213540" y="394823"/>
                </a:lnTo>
                <a:lnTo>
                  <a:pt x="197358" y="395477"/>
                </a:lnTo>
                <a:lnTo>
                  <a:pt x="181175" y="394823"/>
                </a:lnTo>
                <a:lnTo>
                  <a:pt x="165353" y="392894"/>
                </a:lnTo>
                <a:lnTo>
                  <a:pt x="149940" y="389740"/>
                </a:lnTo>
                <a:lnTo>
                  <a:pt x="134989" y="385413"/>
                </a:lnTo>
                <a:lnTo>
                  <a:pt x="120550" y="379964"/>
                </a:lnTo>
                <a:lnTo>
                  <a:pt x="106674" y="373443"/>
                </a:lnTo>
                <a:lnTo>
                  <a:pt x="93412" y="365901"/>
                </a:lnTo>
                <a:lnTo>
                  <a:pt x="80814" y="357390"/>
                </a:lnTo>
                <a:lnTo>
                  <a:pt x="68932" y="347959"/>
                </a:lnTo>
                <a:lnTo>
                  <a:pt x="57816" y="337661"/>
                </a:lnTo>
                <a:lnTo>
                  <a:pt x="47518" y="326545"/>
                </a:lnTo>
                <a:lnTo>
                  <a:pt x="38087" y="314663"/>
                </a:lnTo>
                <a:lnTo>
                  <a:pt x="29576" y="302065"/>
                </a:lnTo>
                <a:lnTo>
                  <a:pt x="22034" y="288803"/>
                </a:lnTo>
                <a:lnTo>
                  <a:pt x="15513" y="274927"/>
                </a:lnTo>
                <a:lnTo>
                  <a:pt x="10064" y="260488"/>
                </a:lnTo>
                <a:lnTo>
                  <a:pt x="5737" y="245537"/>
                </a:lnTo>
                <a:lnTo>
                  <a:pt x="2583" y="230124"/>
                </a:lnTo>
                <a:lnTo>
                  <a:pt x="654" y="214302"/>
                </a:lnTo>
                <a:lnTo>
                  <a:pt x="0" y="198119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219194" y="4917948"/>
            <a:ext cx="448818" cy="282702"/>
          </a:xfrm>
          <a:custGeom>
            <a:avLst/>
            <a:gdLst/>
            <a:ahLst/>
            <a:cxnLst/>
            <a:rect l="l" t="t" r="r" b="b"/>
            <a:pathLst>
              <a:path w="448818" h="282701">
                <a:moveTo>
                  <a:pt x="448817" y="0"/>
                </a:moveTo>
                <a:lnTo>
                  <a:pt x="0" y="282702"/>
                </a:lnTo>
              </a:path>
            </a:pathLst>
          </a:custGeom>
          <a:ln w="156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807458" y="5872733"/>
            <a:ext cx="394716" cy="396240"/>
          </a:xfrm>
          <a:custGeom>
            <a:avLst/>
            <a:gdLst/>
            <a:ahLst/>
            <a:cxnLst/>
            <a:rect l="l" t="t" r="r" b="b"/>
            <a:pathLst>
              <a:path w="394715" h="396239">
                <a:moveTo>
                  <a:pt x="0" y="198120"/>
                </a:moveTo>
                <a:lnTo>
                  <a:pt x="654" y="181932"/>
                </a:lnTo>
                <a:lnTo>
                  <a:pt x="2583" y="166093"/>
                </a:lnTo>
                <a:lnTo>
                  <a:pt x="5737" y="150656"/>
                </a:lnTo>
                <a:lnTo>
                  <a:pt x="10064" y="135672"/>
                </a:lnTo>
                <a:lnTo>
                  <a:pt x="15513" y="121193"/>
                </a:lnTo>
                <a:lnTo>
                  <a:pt x="22034" y="107272"/>
                </a:lnTo>
                <a:lnTo>
                  <a:pt x="29576" y="93959"/>
                </a:lnTo>
                <a:lnTo>
                  <a:pt x="38087" y="81308"/>
                </a:lnTo>
                <a:lnTo>
                  <a:pt x="47518" y="69370"/>
                </a:lnTo>
                <a:lnTo>
                  <a:pt x="57816" y="58197"/>
                </a:lnTo>
                <a:lnTo>
                  <a:pt x="68932" y="47842"/>
                </a:lnTo>
                <a:lnTo>
                  <a:pt x="80814" y="38356"/>
                </a:lnTo>
                <a:lnTo>
                  <a:pt x="93412" y="29791"/>
                </a:lnTo>
                <a:lnTo>
                  <a:pt x="106674" y="22199"/>
                </a:lnTo>
                <a:lnTo>
                  <a:pt x="120550" y="15632"/>
                </a:lnTo>
                <a:lnTo>
                  <a:pt x="134989" y="10143"/>
                </a:lnTo>
                <a:lnTo>
                  <a:pt x="149940" y="5783"/>
                </a:lnTo>
                <a:lnTo>
                  <a:pt x="165353" y="2605"/>
                </a:lnTo>
                <a:lnTo>
                  <a:pt x="181175" y="659"/>
                </a:lnTo>
                <a:lnTo>
                  <a:pt x="197357" y="0"/>
                </a:lnTo>
                <a:lnTo>
                  <a:pt x="213540" y="659"/>
                </a:lnTo>
                <a:lnTo>
                  <a:pt x="229362" y="2605"/>
                </a:lnTo>
                <a:lnTo>
                  <a:pt x="244775" y="5783"/>
                </a:lnTo>
                <a:lnTo>
                  <a:pt x="259726" y="10143"/>
                </a:lnTo>
                <a:lnTo>
                  <a:pt x="274165" y="15632"/>
                </a:lnTo>
                <a:lnTo>
                  <a:pt x="288041" y="22199"/>
                </a:lnTo>
                <a:lnTo>
                  <a:pt x="301303" y="29791"/>
                </a:lnTo>
                <a:lnTo>
                  <a:pt x="313901" y="38356"/>
                </a:lnTo>
                <a:lnTo>
                  <a:pt x="325783" y="47842"/>
                </a:lnTo>
                <a:lnTo>
                  <a:pt x="336899" y="58197"/>
                </a:lnTo>
                <a:lnTo>
                  <a:pt x="347197" y="69370"/>
                </a:lnTo>
                <a:lnTo>
                  <a:pt x="356628" y="81308"/>
                </a:lnTo>
                <a:lnTo>
                  <a:pt x="365139" y="93959"/>
                </a:lnTo>
                <a:lnTo>
                  <a:pt x="372681" y="107272"/>
                </a:lnTo>
                <a:lnTo>
                  <a:pt x="379202" y="121193"/>
                </a:lnTo>
                <a:lnTo>
                  <a:pt x="384651" y="135672"/>
                </a:lnTo>
                <a:lnTo>
                  <a:pt x="388978" y="150656"/>
                </a:lnTo>
                <a:lnTo>
                  <a:pt x="392132" y="166093"/>
                </a:lnTo>
                <a:lnTo>
                  <a:pt x="394061" y="181932"/>
                </a:lnTo>
                <a:lnTo>
                  <a:pt x="394716" y="198120"/>
                </a:lnTo>
                <a:lnTo>
                  <a:pt x="394061" y="214307"/>
                </a:lnTo>
                <a:lnTo>
                  <a:pt x="392132" y="230146"/>
                </a:lnTo>
                <a:lnTo>
                  <a:pt x="388978" y="245583"/>
                </a:lnTo>
                <a:lnTo>
                  <a:pt x="384651" y="260567"/>
                </a:lnTo>
                <a:lnTo>
                  <a:pt x="379202" y="275046"/>
                </a:lnTo>
                <a:lnTo>
                  <a:pt x="372681" y="288967"/>
                </a:lnTo>
                <a:lnTo>
                  <a:pt x="365139" y="302280"/>
                </a:lnTo>
                <a:lnTo>
                  <a:pt x="356628" y="314931"/>
                </a:lnTo>
                <a:lnTo>
                  <a:pt x="347197" y="326869"/>
                </a:lnTo>
                <a:lnTo>
                  <a:pt x="336899" y="338042"/>
                </a:lnTo>
                <a:lnTo>
                  <a:pt x="325783" y="348397"/>
                </a:lnTo>
                <a:lnTo>
                  <a:pt x="313901" y="357883"/>
                </a:lnTo>
                <a:lnTo>
                  <a:pt x="301303" y="366448"/>
                </a:lnTo>
                <a:lnTo>
                  <a:pt x="288041" y="374040"/>
                </a:lnTo>
                <a:lnTo>
                  <a:pt x="274165" y="380607"/>
                </a:lnTo>
                <a:lnTo>
                  <a:pt x="259726" y="386096"/>
                </a:lnTo>
                <a:lnTo>
                  <a:pt x="244775" y="390456"/>
                </a:lnTo>
                <a:lnTo>
                  <a:pt x="229362" y="393634"/>
                </a:lnTo>
                <a:lnTo>
                  <a:pt x="213540" y="395580"/>
                </a:lnTo>
                <a:lnTo>
                  <a:pt x="197358" y="396240"/>
                </a:lnTo>
                <a:lnTo>
                  <a:pt x="181175" y="395580"/>
                </a:lnTo>
                <a:lnTo>
                  <a:pt x="165353" y="393634"/>
                </a:lnTo>
                <a:lnTo>
                  <a:pt x="149940" y="390456"/>
                </a:lnTo>
                <a:lnTo>
                  <a:pt x="134989" y="386096"/>
                </a:lnTo>
                <a:lnTo>
                  <a:pt x="120550" y="380607"/>
                </a:lnTo>
                <a:lnTo>
                  <a:pt x="106674" y="374040"/>
                </a:lnTo>
                <a:lnTo>
                  <a:pt x="93412" y="366448"/>
                </a:lnTo>
                <a:lnTo>
                  <a:pt x="80814" y="357883"/>
                </a:lnTo>
                <a:lnTo>
                  <a:pt x="68932" y="348397"/>
                </a:lnTo>
                <a:lnTo>
                  <a:pt x="57816" y="338042"/>
                </a:lnTo>
                <a:lnTo>
                  <a:pt x="47518" y="326869"/>
                </a:lnTo>
                <a:lnTo>
                  <a:pt x="38087" y="314931"/>
                </a:lnTo>
                <a:lnTo>
                  <a:pt x="29576" y="302280"/>
                </a:lnTo>
                <a:lnTo>
                  <a:pt x="22034" y="288967"/>
                </a:lnTo>
                <a:lnTo>
                  <a:pt x="15513" y="275046"/>
                </a:lnTo>
                <a:lnTo>
                  <a:pt x="10064" y="260567"/>
                </a:lnTo>
                <a:lnTo>
                  <a:pt x="5737" y="245583"/>
                </a:lnTo>
                <a:lnTo>
                  <a:pt x="2583" y="230146"/>
                </a:lnTo>
                <a:lnTo>
                  <a:pt x="654" y="214307"/>
                </a:lnTo>
                <a:lnTo>
                  <a:pt x="0" y="19812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144262" y="5480304"/>
            <a:ext cx="282702" cy="450342"/>
          </a:xfrm>
          <a:custGeom>
            <a:avLst/>
            <a:gdLst/>
            <a:ahLst/>
            <a:cxnLst/>
            <a:rect l="l" t="t" r="r" b="b"/>
            <a:pathLst>
              <a:path w="282701" h="450341">
                <a:moveTo>
                  <a:pt x="282701" y="0"/>
                </a:moveTo>
                <a:lnTo>
                  <a:pt x="0" y="450342"/>
                </a:lnTo>
              </a:path>
            </a:pathLst>
          </a:custGeom>
          <a:ln w="15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124200" y="4579620"/>
            <a:ext cx="393954" cy="396240"/>
          </a:xfrm>
          <a:custGeom>
            <a:avLst/>
            <a:gdLst/>
            <a:ahLst/>
            <a:cxnLst/>
            <a:rect l="l" t="t" r="r" b="b"/>
            <a:pathLst>
              <a:path w="393954" h="396239">
                <a:moveTo>
                  <a:pt x="0" y="198119"/>
                </a:moveTo>
                <a:lnTo>
                  <a:pt x="654" y="181932"/>
                </a:lnTo>
                <a:lnTo>
                  <a:pt x="2583" y="166093"/>
                </a:lnTo>
                <a:lnTo>
                  <a:pt x="5737" y="150656"/>
                </a:lnTo>
                <a:lnTo>
                  <a:pt x="10064" y="135672"/>
                </a:lnTo>
                <a:lnTo>
                  <a:pt x="15513" y="121193"/>
                </a:lnTo>
                <a:lnTo>
                  <a:pt x="22034" y="107272"/>
                </a:lnTo>
                <a:lnTo>
                  <a:pt x="29576" y="93959"/>
                </a:lnTo>
                <a:lnTo>
                  <a:pt x="38087" y="81308"/>
                </a:lnTo>
                <a:lnTo>
                  <a:pt x="47518" y="69370"/>
                </a:lnTo>
                <a:lnTo>
                  <a:pt x="57816" y="58197"/>
                </a:lnTo>
                <a:lnTo>
                  <a:pt x="68932" y="47842"/>
                </a:lnTo>
                <a:lnTo>
                  <a:pt x="80814" y="38356"/>
                </a:lnTo>
                <a:lnTo>
                  <a:pt x="93412" y="29791"/>
                </a:lnTo>
                <a:lnTo>
                  <a:pt x="106674" y="22199"/>
                </a:lnTo>
                <a:lnTo>
                  <a:pt x="120550" y="15632"/>
                </a:lnTo>
                <a:lnTo>
                  <a:pt x="134989" y="10143"/>
                </a:lnTo>
                <a:lnTo>
                  <a:pt x="149940" y="5783"/>
                </a:lnTo>
                <a:lnTo>
                  <a:pt x="165353" y="2605"/>
                </a:lnTo>
                <a:lnTo>
                  <a:pt x="181175" y="659"/>
                </a:lnTo>
                <a:lnTo>
                  <a:pt x="197357" y="0"/>
                </a:lnTo>
                <a:lnTo>
                  <a:pt x="213534" y="659"/>
                </a:lnTo>
                <a:lnTo>
                  <a:pt x="229341" y="2605"/>
                </a:lnTo>
                <a:lnTo>
                  <a:pt x="244728" y="5783"/>
                </a:lnTo>
                <a:lnTo>
                  <a:pt x="259646" y="10143"/>
                </a:lnTo>
                <a:lnTo>
                  <a:pt x="274046" y="15632"/>
                </a:lnTo>
                <a:lnTo>
                  <a:pt x="287876" y="22199"/>
                </a:lnTo>
                <a:lnTo>
                  <a:pt x="301088" y="29791"/>
                </a:lnTo>
                <a:lnTo>
                  <a:pt x="313633" y="38356"/>
                </a:lnTo>
                <a:lnTo>
                  <a:pt x="325459" y="47842"/>
                </a:lnTo>
                <a:lnTo>
                  <a:pt x="336518" y="58197"/>
                </a:lnTo>
                <a:lnTo>
                  <a:pt x="346759" y="69370"/>
                </a:lnTo>
                <a:lnTo>
                  <a:pt x="356134" y="81308"/>
                </a:lnTo>
                <a:lnTo>
                  <a:pt x="364592" y="93959"/>
                </a:lnTo>
                <a:lnTo>
                  <a:pt x="372083" y="107272"/>
                </a:lnTo>
                <a:lnTo>
                  <a:pt x="378559" y="121193"/>
                </a:lnTo>
                <a:lnTo>
                  <a:pt x="383968" y="135672"/>
                </a:lnTo>
                <a:lnTo>
                  <a:pt x="388262" y="150656"/>
                </a:lnTo>
                <a:lnTo>
                  <a:pt x="391391" y="166093"/>
                </a:lnTo>
                <a:lnTo>
                  <a:pt x="393305" y="181932"/>
                </a:lnTo>
                <a:lnTo>
                  <a:pt x="393954" y="198119"/>
                </a:lnTo>
                <a:lnTo>
                  <a:pt x="393305" y="214307"/>
                </a:lnTo>
                <a:lnTo>
                  <a:pt x="391391" y="230146"/>
                </a:lnTo>
                <a:lnTo>
                  <a:pt x="388262" y="245583"/>
                </a:lnTo>
                <a:lnTo>
                  <a:pt x="383968" y="260567"/>
                </a:lnTo>
                <a:lnTo>
                  <a:pt x="378559" y="275046"/>
                </a:lnTo>
                <a:lnTo>
                  <a:pt x="372083" y="288967"/>
                </a:lnTo>
                <a:lnTo>
                  <a:pt x="364592" y="302280"/>
                </a:lnTo>
                <a:lnTo>
                  <a:pt x="356134" y="314931"/>
                </a:lnTo>
                <a:lnTo>
                  <a:pt x="346759" y="326869"/>
                </a:lnTo>
                <a:lnTo>
                  <a:pt x="336518" y="338042"/>
                </a:lnTo>
                <a:lnTo>
                  <a:pt x="325459" y="348397"/>
                </a:lnTo>
                <a:lnTo>
                  <a:pt x="313633" y="357883"/>
                </a:lnTo>
                <a:lnTo>
                  <a:pt x="301088" y="366448"/>
                </a:lnTo>
                <a:lnTo>
                  <a:pt x="287876" y="374040"/>
                </a:lnTo>
                <a:lnTo>
                  <a:pt x="274046" y="380607"/>
                </a:lnTo>
                <a:lnTo>
                  <a:pt x="259646" y="386096"/>
                </a:lnTo>
                <a:lnTo>
                  <a:pt x="244728" y="390456"/>
                </a:lnTo>
                <a:lnTo>
                  <a:pt x="229341" y="393634"/>
                </a:lnTo>
                <a:lnTo>
                  <a:pt x="213534" y="395580"/>
                </a:lnTo>
                <a:lnTo>
                  <a:pt x="197358" y="396239"/>
                </a:lnTo>
                <a:lnTo>
                  <a:pt x="181175" y="395580"/>
                </a:lnTo>
                <a:lnTo>
                  <a:pt x="165353" y="393634"/>
                </a:lnTo>
                <a:lnTo>
                  <a:pt x="149940" y="390456"/>
                </a:lnTo>
                <a:lnTo>
                  <a:pt x="134989" y="386096"/>
                </a:lnTo>
                <a:lnTo>
                  <a:pt x="120550" y="380607"/>
                </a:lnTo>
                <a:lnTo>
                  <a:pt x="106674" y="374040"/>
                </a:lnTo>
                <a:lnTo>
                  <a:pt x="93412" y="366448"/>
                </a:lnTo>
                <a:lnTo>
                  <a:pt x="80814" y="357883"/>
                </a:lnTo>
                <a:lnTo>
                  <a:pt x="68932" y="348397"/>
                </a:lnTo>
                <a:lnTo>
                  <a:pt x="57816" y="338042"/>
                </a:lnTo>
                <a:lnTo>
                  <a:pt x="47518" y="326869"/>
                </a:lnTo>
                <a:lnTo>
                  <a:pt x="38087" y="314931"/>
                </a:lnTo>
                <a:lnTo>
                  <a:pt x="29576" y="302280"/>
                </a:lnTo>
                <a:lnTo>
                  <a:pt x="22034" y="288967"/>
                </a:lnTo>
                <a:lnTo>
                  <a:pt x="15513" y="275046"/>
                </a:lnTo>
                <a:lnTo>
                  <a:pt x="10064" y="260567"/>
                </a:lnTo>
                <a:lnTo>
                  <a:pt x="5737" y="245583"/>
                </a:lnTo>
                <a:lnTo>
                  <a:pt x="2583" y="230146"/>
                </a:lnTo>
                <a:lnTo>
                  <a:pt x="654" y="214307"/>
                </a:lnTo>
                <a:lnTo>
                  <a:pt x="0" y="198119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910078" y="4354830"/>
            <a:ext cx="272034" cy="282702"/>
          </a:xfrm>
          <a:custGeom>
            <a:avLst/>
            <a:gdLst/>
            <a:ahLst/>
            <a:cxnLst/>
            <a:rect l="l" t="t" r="r" b="b"/>
            <a:pathLst>
              <a:path w="272033" h="282701">
                <a:moveTo>
                  <a:pt x="0" y="0"/>
                </a:moveTo>
                <a:lnTo>
                  <a:pt x="272034" y="282702"/>
                </a:lnTo>
              </a:path>
            </a:pathLst>
          </a:custGeom>
          <a:ln w="15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385822" y="4579620"/>
            <a:ext cx="187452" cy="188214"/>
          </a:xfrm>
          <a:custGeom>
            <a:avLst/>
            <a:gdLst/>
            <a:ahLst/>
            <a:cxnLst/>
            <a:rect l="l" t="t" r="r" b="b"/>
            <a:pathLst>
              <a:path w="187451" h="188213">
                <a:moveTo>
                  <a:pt x="0" y="0"/>
                </a:moveTo>
                <a:lnTo>
                  <a:pt x="0" y="188213"/>
                </a:lnTo>
                <a:lnTo>
                  <a:pt x="187452" y="188213"/>
                </a:lnTo>
                <a:lnTo>
                  <a:pt x="187451" y="0"/>
                </a:lnTo>
                <a:lnTo>
                  <a:pt x="0" y="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508248" y="5142738"/>
            <a:ext cx="187452" cy="187452"/>
          </a:xfrm>
          <a:custGeom>
            <a:avLst/>
            <a:gdLst/>
            <a:ahLst/>
            <a:cxnLst/>
            <a:rect l="l" t="t" r="r" b="b"/>
            <a:pathLst>
              <a:path w="187451" h="187451">
                <a:moveTo>
                  <a:pt x="0" y="0"/>
                </a:moveTo>
                <a:lnTo>
                  <a:pt x="0" y="187451"/>
                </a:lnTo>
                <a:lnTo>
                  <a:pt x="187452" y="187451"/>
                </a:lnTo>
                <a:lnTo>
                  <a:pt x="187451" y="0"/>
                </a:lnTo>
                <a:lnTo>
                  <a:pt x="0" y="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947416" y="5142738"/>
            <a:ext cx="186690" cy="187452"/>
          </a:xfrm>
          <a:custGeom>
            <a:avLst/>
            <a:gdLst/>
            <a:ahLst/>
            <a:cxnLst/>
            <a:rect l="l" t="t" r="r" b="b"/>
            <a:pathLst>
              <a:path w="186689" h="187451">
                <a:moveTo>
                  <a:pt x="0" y="0"/>
                </a:moveTo>
                <a:lnTo>
                  <a:pt x="0" y="187451"/>
                </a:lnTo>
                <a:lnTo>
                  <a:pt x="186690" y="187451"/>
                </a:lnTo>
                <a:lnTo>
                  <a:pt x="186689" y="0"/>
                </a:lnTo>
                <a:lnTo>
                  <a:pt x="0" y="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256532" y="5705856"/>
            <a:ext cx="187452" cy="187452"/>
          </a:xfrm>
          <a:custGeom>
            <a:avLst/>
            <a:gdLst/>
            <a:ahLst/>
            <a:cxnLst/>
            <a:rect l="l" t="t" r="r" b="b"/>
            <a:pathLst>
              <a:path w="187451" h="187451">
                <a:moveTo>
                  <a:pt x="0" y="0"/>
                </a:moveTo>
                <a:lnTo>
                  <a:pt x="0" y="187451"/>
                </a:lnTo>
                <a:lnTo>
                  <a:pt x="187452" y="187451"/>
                </a:lnTo>
                <a:lnTo>
                  <a:pt x="187451" y="0"/>
                </a:lnTo>
                <a:lnTo>
                  <a:pt x="0" y="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695700" y="5705856"/>
            <a:ext cx="186690" cy="187452"/>
          </a:xfrm>
          <a:custGeom>
            <a:avLst/>
            <a:gdLst/>
            <a:ahLst/>
            <a:cxnLst/>
            <a:rect l="l" t="t" r="r" b="b"/>
            <a:pathLst>
              <a:path w="186689" h="187451">
                <a:moveTo>
                  <a:pt x="0" y="0"/>
                </a:moveTo>
                <a:lnTo>
                  <a:pt x="0" y="187451"/>
                </a:lnTo>
                <a:lnTo>
                  <a:pt x="186690" y="187451"/>
                </a:lnTo>
                <a:lnTo>
                  <a:pt x="186689" y="0"/>
                </a:lnTo>
                <a:lnTo>
                  <a:pt x="0" y="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875526" y="5142737"/>
            <a:ext cx="187452" cy="187452"/>
          </a:xfrm>
          <a:custGeom>
            <a:avLst/>
            <a:gdLst/>
            <a:ahLst/>
            <a:cxnLst/>
            <a:rect l="l" t="t" r="r" b="b"/>
            <a:pathLst>
              <a:path w="187451" h="187451">
                <a:moveTo>
                  <a:pt x="0" y="0"/>
                </a:moveTo>
                <a:lnTo>
                  <a:pt x="0" y="187451"/>
                </a:lnTo>
                <a:lnTo>
                  <a:pt x="187452" y="187451"/>
                </a:lnTo>
                <a:lnTo>
                  <a:pt x="187451" y="0"/>
                </a:lnTo>
                <a:lnTo>
                  <a:pt x="0" y="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314694" y="5142737"/>
            <a:ext cx="186690" cy="187452"/>
          </a:xfrm>
          <a:custGeom>
            <a:avLst/>
            <a:gdLst/>
            <a:ahLst/>
            <a:cxnLst/>
            <a:rect l="l" t="t" r="r" b="b"/>
            <a:pathLst>
              <a:path w="186689" h="187451">
                <a:moveTo>
                  <a:pt x="0" y="0"/>
                </a:moveTo>
                <a:lnTo>
                  <a:pt x="0" y="187451"/>
                </a:lnTo>
                <a:lnTo>
                  <a:pt x="186690" y="187451"/>
                </a:lnTo>
                <a:lnTo>
                  <a:pt x="186689" y="0"/>
                </a:lnTo>
                <a:lnTo>
                  <a:pt x="0" y="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763006" y="5705856"/>
            <a:ext cx="187452" cy="187452"/>
          </a:xfrm>
          <a:custGeom>
            <a:avLst/>
            <a:gdLst/>
            <a:ahLst/>
            <a:cxnLst/>
            <a:rect l="l" t="t" r="r" b="b"/>
            <a:pathLst>
              <a:path w="187451" h="187451">
                <a:moveTo>
                  <a:pt x="0" y="0"/>
                </a:moveTo>
                <a:lnTo>
                  <a:pt x="0" y="187451"/>
                </a:lnTo>
                <a:lnTo>
                  <a:pt x="187452" y="187451"/>
                </a:lnTo>
                <a:lnTo>
                  <a:pt x="187451" y="0"/>
                </a:lnTo>
                <a:lnTo>
                  <a:pt x="0" y="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479548" y="4354830"/>
            <a:ext cx="150876" cy="224790"/>
          </a:xfrm>
          <a:custGeom>
            <a:avLst/>
            <a:gdLst/>
            <a:ahLst/>
            <a:cxnLst/>
            <a:rect l="l" t="t" r="r" b="b"/>
            <a:pathLst>
              <a:path w="150875" h="224789">
                <a:moveTo>
                  <a:pt x="150875" y="0"/>
                </a:moveTo>
                <a:lnTo>
                  <a:pt x="0" y="224790"/>
                </a:lnTo>
              </a:path>
            </a:pathLst>
          </a:custGeom>
          <a:ln w="15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040380" y="4917948"/>
            <a:ext cx="141731" cy="224790"/>
          </a:xfrm>
          <a:custGeom>
            <a:avLst/>
            <a:gdLst/>
            <a:ahLst/>
            <a:cxnLst/>
            <a:rect l="l" t="t" r="r" b="b"/>
            <a:pathLst>
              <a:path w="141731" h="224789">
                <a:moveTo>
                  <a:pt x="141731" y="0"/>
                </a:moveTo>
                <a:lnTo>
                  <a:pt x="0" y="224790"/>
                </a:lnTo>
              </a:path>
            </a:pathLst>
          </a:custGeom>
          <a:ln w="15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461004" y="4917948"/>
            <a:ext cx="140970" cy="224790"/>
          </a:xfrm>
          <a:custGeom>
            <a:avLst/>
            <a:gdLst/>
            <a:ahLst/>
            <a:cxnLst/>
            <a:rect l="l" t="t" r="r" b="b"/>
            <a:pathLst>
              <a:path w="140970" h="224789">
                <a:moveTo>
                  <a:pt x="0" y="0"/>
                </a:moveTo>
                <a:lnTo>
                  <a:pt x="140970" y="224790"/>
                </a:lnTo>
              </a:path>
            </a:pathLst>
          </a:custGeom>
          <a:ln w="15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788664" y="5480304"/>
            <a:ext cx="151637" cy="225552"/>
          </a:xfrm>
          <a:custGeom>
            <a:avLst/>
            <a:gdLst/>
            <a:ahLst/>
            <a:cxnLst/>
            <a:rect l="l" t="t" r="r" b="b"/>
            <a:pathLst>
              <a:path w="151637" h="225551">
                <a:moveTo>
                  <a:pt x="151637" y="0"/>
                </a:moveTo>
                <a:lnTo>
                  <a:pt x="0" y="225552"/>
                </a:lnTo>
              </a:path>
            </a:pathLst>
          </a:custGeom>
          <a:ln w="15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219194" y="5480304"/>
            <a:ext cx="131064" cy="225552"/>
          </a:xfrm>
          <a:custGeom>
            <a:avLst/>
            <a:gdLst/>
            <a:ahLst/>
            <a:cxnLst/>
            <a:rect l="l" t="t" r="r" b="b"/>
            <a:pathLst>
              <a:path w="131063" h="225551">
                <a:moveTo>
                  <a:pt x="0" y="0"/>
                </a:moveTo>
                <a:lnTo>
                  <a:pt x="131064" y="225552"/>
                </a:lnTo>
              </a:path>
            </a:pathLst>
          </a:custGeom>
          <a:ln w="156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630674" y="6456426"/>
            <a:ext cx="187452" cy="187452"/>
          </a:xfrm>
          <a:custGeom>
            <a:avLst/>
            <a:gdLst/>
            <a:ahLst/>
            <a:cxnLst/>
            <a:rect l="l" t="t" r="r" b="b"/>
            <a:pathLst>
              <a:path w="187451" h="187451">
                <a:moveTo>
                  <a:pt x="0" y="0"/>
                </a:moveTo>
                <a:lnTo>
                  <a:pt x="0" y="187451"/>
                </a:lnTo>
                <a:lnTo>
                  <a:pt x="187452" y="187451"/>
                </a:lnTo>
                <a:lnTo>
                  <a:pt x="187451" y="0"/>
                </a:lnTo>
                <a:lnTo>
                  <a:pt x="0" y="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724400" y="6211062"/>
            <a:ext cx="140969" cy="245364"/>
          </a:xfrm>
          <a:custGeom>
            <a:avLst/>
            <a:gdLst/>
            <a:ahLst/>
            <a:cxnLst/>
            <a:rect l="l" t="t" r="r" b="b"/>
            <a:pathLst>
              <a:path w="140970" h="245363">
                <a:moveTo>
                  <a:pt x="140970" y="0"/>
                </a:moveTo>
                <a:lnTo>
                  <a:pt x="0" y="245364"/>
                </a:lnTo>
              </a:path>
            </a:pathLst>
          </a:custGeom>
          <a:ln w="156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192268" y="6456426"/>
            <a:ext cx="186690" cy="187452"/>
          </a:xfrm>
          <a:custGeom>
            <a:avLst/>
            <a:gdLst/>
            <a:ahLst/>
            <a:cxnLst/>
            <a:rect l="l" t="t" r="r" b="b"/>
            <a:pathLst>
              <a:path w="186689" h="187451">
                <a:moveTo>
                  <a:pt x="0" y="0"/>
                </a:moveTo>
                <a:lnTo>
                  <a:pt x="0" y="187451"/>
                </a:lnTo>
                <a:lnTo>
                  <a:pt x="186690" y="187451"/>
                </a:lnTo>
                <a:lnTo>
                  <a:pt x="186689" y="0"/>
                </a:lnTo>
                <a:lnTo>
                  <a:pt x="0" y="0"/>
                </a:lnTo>
                <a:close/>
              </a:path>
            </a:pathLst>
          </a:custGeom>
          <a:ln w="156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144262" y="6211062"/>
            <a:ext cx="140970" cy="245364"/>
          </a:xfrm>
          <a:custGeom>
            <a:avLst/>
            <a:gdLst/>
            <a:ahLst/>
            <a:cxnLst/>
            <a:rect l="l" t="t" r="r" b="b"/>
            <a:pathLst>
              <a:path w="140970" h="245363">
                <a:moveTo>
                  <a:pt x="0" y="0"/>
                </a:moveTo>
                <a:lnTo>
                  <a:pt x="140970" y="245364"/>
                </a:lnTo>
              </a:path>
            </a:pathLst>
          </a:custGeom>
          <a:ln w="156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705856" y="5480304"/>
            <a:ext cx="150876" cy="225552"/>
          </a:xfrm>
          <a:custGeom>
            <a:avLst/>
            <a:gdLst/>
            <a:ahLst/>
            <a:cxnLst/>
            <a:rect l="l" t="t" r="r" b="b"/>
            <a:pathLst>
              <a:path w="150875" h="225551">
                <a:moveTo>
                  <a:pt x="0" y="0"/>
                </a:moveTo>
                <a:lnTo>
                  <a:pt x="150876" y="225552"/>
                </a:lnTo>
              </a:path>
            </a:pathLst>
          </a:custGeom>
          <a:ln w="15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407658" y="4917948"/>
            <a:ext cx="151637" cy="224790"/>
          </a:xfrm>
          <a:custGeom>
            <a:avLst/>
            <a:gdLst/>
            <a:ahLst/>
            <a:cxnLst/>
            <a:rect l="l" t="t" r="r" b="b"/>
            <a:pathLst>
              <a:path w="151637" h="224789">
                <a:moveTo>
                  <a:pt x="151637" y="0"/>
                </a:moveTo>
                <a:lnTo>
                  <a:pt x="0" y="224789"/>
                </a:lnTo>
              </a:path>
            </a:pathLst>
          </a:custGeom>
          <a:ln w="15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838188" y="4917947"/>
            <a:ext cx="131064" cy="224790"/>
          </a:xfrm>
          <a:custGeom>
            <a:avLst/>
            <a:gdLst/>
            <a:ahLst/>
            <a:cxnLst/>
            <a:rect l="l" t="t" r="r" b="b"/>
            <a:pathLst>
              <a:path w="131064" h="224789">
                <a:moveTo>
                  <a:pt x="0" y="0"/>
                </a:moveTo>
                <a:lnTo>
                  <a:pt x="131064" y="224790"/>
                </a:lnTo>
              </a:path>
            </a:pathLst>
          </a:custGeom>
          <a:ln w="156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695191" y="870487"/>
            <a:ext cx="1165839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AVL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7460" y="870487"/>
            <a:ext cx="153850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36009" y="1798478"/>
            <a:ext cx="7145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After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4024" y="1798478"/>
            <a:ext cx="43588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inserting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54,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78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6410" y="1798478"/>
            <a:ext cx="16457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unbalanced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1252" y="2867434"/>
            <a:ext cx="570768" cy="275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dirty="0" smtClean="0" baseline="2800" sz="2925" spc="-29">
                <a:latin typeface="Calibri"/>
                <a:cs typeface="Calibri"/>
              </a:rPr>
              <a:t>A</a:t>
            </a:r>
            <a:r>
              <a:rPr dirty="0" smtClean="0" baseline="2800" sz="2925" spc="14">
                <a:latin typeface="Calibri"/>
                <a:cs typeface="Calibri"/>
              </a:rPr>
              <a:t>f</a:t>
            </a:r>
            <a:r>
              <a:rPr dirty="0" smtClean="0" baseline="2800" sz="2925" spc="79">
                <a:latin typeface="Calibri"/>
                <a:cs typeface="Calibri"/>
              </a:rPr>
              <a:t>t</a:t>
            </a:r>
            <a:r>
              <a:rPr dirty="0" smtClean="0" baseline="2800" sz="2925" spc="-119">
                <a:latin typeface="Calibri"/>
                <a:cs typeface="Calibri"/>
              </a:rPr>
              <a:t>e</a:t>
            </a:r>
            <a:r>
              <a:rPr dirty="0" smtClean="0" baseline="2800" sz="2925" spc="0">
                <a:latin typeface="Calibri"/>
                <a:cs typeface="Calibri"/>
              </a:rPr>
              <a:t>r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27552" y="2867434"/>
            <a:ext cx="2986316" cy="1460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dirty="0" smtClean="0" baseline="2800" sz="2925" spc="-79">
                <a:latin typeface="Calibri"/>
                <a:cs typeface="Calibri"/>
              </a:rPr>
              <a:t>i</a:t>
            </a:r>
            <a:r>
              <a:rPr dirty="0" smtClean="0" baseline="2800" sz="2925" spc="69">
                <a:latin typeface="Calibri"/>
                <a:cs typeface="Calibri"/>
              </a:rPr>
              <a:t>n</a:t>
            </a:r>
            <a:r>
              <a:rPr dirty="0" smtClean="0" baseline="2800" sz="2925" spc="-29">
                <a:latin typeface="Calibri"/>
                <a:cs typeface="Calibri"/>
              </a:rPr>
              <a:t>s</a:t>
            </a:r>
            <a:r>
              <a:rPr dirty="0" smtClean="0" baseline="2800" sz="2925" spc="0">
                <a:latin typeface="Calibri"/>
                <a:cs typeface="Calibri"/>
              </a:rPr>
              <a:t>e</a:t>
            </a:r>
            <a:r>
              <a:rPr dirty="0" smtClean="0" baseline="2800" sz="2925" spc="54">
                <a:latin typeface="Calibri"/>
                <a:cs typeface="Calibri"/>
              </a:rPr>
              <a:t>r</a:t>
            </a:r>
            <a:r>
              <a:rPr dirty="0" smtClean="0" baseline="2800" sz="2925" spc="-44">
                <a:latin typeface="Calibri"/>
                <a:cs typeface="Calibri"/>
              </a:rPr>
              <a:t>t</a:t>
            </a:r>
            <a:r>
              <a:rPr dirty="0" smtClean="0" baseline="2800" sz="2925" spc="39">
                <a:latin typeface="Calibri"/>
                <a:cs typeface="Calibri"/>
              </a:rPr>
              <a:t>i</a:t>
            </a:r>
            <a:r>
              <a:rPr dirty="0" smtClean="0" baseline="2800" sz="2925" spc="-50">
                <a:latin typeface="Calibri"/>
                <a:cs typeface="Calibri"/>
              </a:rPr>
              <a:t>o</a:t>
            </a:r>
            <a:r>
              <a:rPr dirty="0" smtClean="0" baseline="2800" sz="2925" spc="0">
                <a:latin typeface="Calibri"/>
                <a:cs typeface="Calibri"/>
              </a:rPr>
              <a:t>n</a:t>
            </a:r>
            <a:r>
              <a:rPr dirty="0" smtClean="0" baseline="2800" sz="2925" spc="0">
                <a:latin typeface="Calibri"/>
                <a:cs typeface="Calibri"/>
              </a:rPr>
              <a:t>,</a:t>
            </a:r>
            <a:r>
              <a:rPr dirty="0" smtClean="0" baseline="2800" sz="2925" spc="23">
                <a:latin typeface="Calibri"/>
                <a:cs typeface="Calibri"/>
              </a:rPr>
              <a:t> </a:t>
            </a:r>
            <a:r>
              <a:rPr dirty="0" smtClean="0" baseline="2800" sz="2925" spc="-54">
                <a:latin typeface="Calibri"/>
                <a:cs typeface="Calibri"/>
              </a:rPr>
              <a:t>b</a:t>
            </a:r>
            <a:r>
              <a:rPr dirty="0" smtClean="0" baseline="2800" sz="2925" spc="4">
                <a:latin typeface="Calibri"/>
                <a:cs typeface="Calibri"/>
              </a:rPr>
              <a:t>e</a:t>
            </a:r>
            <a:r>
              <a:rPr dirty="0" smtClean="0" baseline="2800" sz="2925" spc="14">
                <a:latin typeface="Calibri"/>
                <a:cs typeface="Calibri"/>
              </a:rPr>
              <a:t>f</a:t>
            </a:r>
            <a:r>
              <a:rPr dirty="0" smtClean="0" baseline="2800" sz="2925" spc="69">
                <a:latin typeface="Calibri"/>
                <a:cs typeface="Calibri"/>
              </a:rPr>
              <a:t>o</a:t>
            </a:r>
            <a:r>
              <a:rPr dirty="0" smtClean="0" baseline="2800" sz="2925" spc="-64">
                <a:latin typeface="Calibri"/>
                <a:cs typeface="Calibri"/>
              </a:rPr>
              <a:t>r</a:t>
            </a:r>
            <a:r>
              <a:rPr dirty="0" smtClean="0" baseline="2800" sz="2925" spc="0">
                <a:latin typeface="Calibri"/>
                <a:cs typeface="Calibri"/>
              </a:rPr>
              <a:t>e</a:t>
            </a:r>
            <a:r>
              <a:rPr dirty="0" smtClean="0" baseline="2800" sz="2925" spc="56">
                <a:latin typeface="Calibri"/>
                <a:cs typeface="Calibri"/>
              </a:rPr>
              <a:t> </a:t>
            </a:r>
            <a:r>
              <a:rPr dirty="0" smtClean="0" baseline="2800" sz="2925" spc="-75">
                <a:latin typeface="Calibri"/>
                <a:cs typeface="Calibri"/>
              </a:rPr>
              <a:t>r</a:t>
            </a:r>
            <a:r>
              <a:rPr dirty="0" smtClean="0" baseline="2800" sz="2925" spc="4">
                <a:latin typeface="Calibri"/>
                <a:cs typeface="Calibri"/>
              </a:rPr>
              <a:t>e</a:t>
            </a:r>
            <a:r>
              <a:rPr dirty="0" smtClean="0" baseline="2800" sz="2925" spc="69">
                <a:latin typeface="Calibri"/>
                <a:cs typeface="Calibri"/>
              </a:rPr>
              <a:t>b</a:t>
            </a:r>
            <a:r>
              <a:rPr dirty="0" smtClean="0" baseline="2800" sz="2925" spc="-84">
                <a:latin typeface="Calibri"/>
                <a:cs typeface="Calibri"/>
              </a:rPr>
              <a:t>a</a:t>
            </a:r>
            <a:r>
              <a:rPr dirty="0" smtClean="0" baseline="2800" sz="2925" spc="39">
                <a:latin typeface="Calibri"/>
                <a:cs typeface="Calibri"/>
              </a:rPr>
              <a:t>la</a:t>
            </a:r>
            <a:r>
              <a:rPr dirty="0" smtClean="0" baseline="2800" sz="2925" spc="-50">
                <a:latin typeface="Calibri"/>
                <a:cs typeface="Calibri"/>
              </a:rPr>
              <a:t>n</a:t>
            </a:r>
            <a:r>
              <a:rPr dirty="0" smtClean="0" baseline="2800" sz="2925" spc="25">
                <a:latin typeface="Calibri"/>
                <a:cs typeface="Calibri"/>
              </a:rPr>
              <a:t>c</a:t>
            </a:r>
            <a:r>
              <a:rPr dirty="0" smtClean="0" baseline="2800" sz="2925" spc="39">
                <a:latin typeface="Calibri"/>
                <a:cs typeface="Calibri"/>
              </a:rPr>
              <a:t>i</a:t>
            </a:r>
            <a:r>
              <a:rPr dirty="0" smtClean="0" baseline="2800" sz="2925" spc="-54">
                <a:latin typeface="Calibri"/>
                <a:cs typeface="Calibri"/>
              </a:rPr>
              <a:t>n</a:t>
            </a:r>
            <a:r>
              <a:rPr dirty="0" smtClean="0" baseline="2800" sz="2925" spc="0">
                <a:latin typeface="Calibri"/>
                <a:cs typeface="Calibri"/>
              </a:rPr>
              <a:t>g</a:t>
            </a:r>
            <a:endParaRPr sz="1950">
              <a:latin typeface="Calibri"/>
              <a:cs typeface="Calibri"/>
            </a:endParaRPr>
          </a:p>
          <a:p>
            <a:pPr marL="988898" marR="1859272" algn="ctr">
              <a:lnSpc>
                <a:spcPct val="101725"/>
              </a:lnSpc>
              <a:spcBef>
                <a:spcPts val="839"/>
              </a:spcBef>
            </a:pPr>
            <a:r>
              <a:rPr dirty="0" smtClean="0" sz="1350" spc="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  <a:p>
            <a:pPr marL="937082" marR="1842530" algn="ctr">
              <a:lnSpc>
                <a:spcPct val="101725"/>
              </a:lnSpc>
              <a:spcBef>
                <a:spcPts val="650"/>
              </a:spcBef>
            </a:pPr>
            <a:r>
              <a:rPr dirty="0" smtClean="0" sz="1350" spc="-69">
                <a:latin typeface="Calibri"/>
                <a:cs typeface="Calibri"/>
              </a:rPr>
              <a:t>44</a:t>
            </a:r>
            <a:endParaRPr sz="1350">
              <a:latin typeface="Calibri"/>
              <a:cs typeface="Calibri"/>
            </a:endParaRPr>
          </a:p>
          <a:p>
            <a:pPr marR="398218" algn="r">
              <a:lnSpc>
                <a:spcPct val="101725"/>
              </a:lnSpc>
              <a:spcBef>
                <a:spcPts val="484"/>
              </a:spcBef>
            </a:pPr>
            <a:r>
              <a:rPr dirty="0" smtClean="0" sz="1350" spc="0">
                <a:latin typeface="Calibri"/>
                <a:cs typeface="Calibri"/>
              </a:rPr>
              <a:t>4</a:t>
            </a:r>
            <a:endParaRPr sz="1350">
              <a:latin typeface="Calibri"/>
              <a:cs typeface="Calibri"/>
            </a:endParaRPr>
          </a:p>
          <a:p>
            <a:pPr marR="380690" algn="r">
              <a:lnSpc>
                <a:spcPct val="101725"/>
              </a:lnSpc>
              <a:spcBef>
                <a:spcPts val="650"/>
              </a:spcBef>
            </a:pPr>
            <a:r>
              <a:rPr dirty="0" smtClean="0" sz="1350" spc="-64">
                <a:latin typeface="Calibri"/>
                <a:cs typeface="Calibri"/>
              </a:rPr>
              <a:t>78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0970" y="3838953"/>
            <a:ext cx="206702" cy="48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710" marR="25805">
              <a:lnSpc>
                <a:spcPts val="1480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76"/>
              </a:spcBef>
            </a:pPr>
            <a:r>
              <a:rPr dirty="0" smtClean="0" sz="1350" spc="-69">
                <a:latin typeface="Calibri"/>
                <a:cs typeface="Calibri"/>
              </a:rPr>
              <a:t>17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31896" y="4402063"/>
            <a:ext cx="206702" cy="489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712" marR="25805">
              <a:lnSpc>
                <a:spcPts val="1480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76"/>
              </a:spcBef>
            </a:pPr>
            <a:r>
              <a:rPr dirty="0" smtClean="0" sz="1350" spc="-69">
                <a:latin typeface="Calibri"/>
                <a:cs typeface="Calibri"/>
              </a:rPr>
              <a:t>32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7796" y="4402063"/>
            <a:ext cx="208246" cy="489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731" marR="25805">
              <a:lnSpc>
                <a:spcPts val="1480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76"/>
              </a:spcBef>
            </a:pPr>
            <a:r>
              <a:rPr dirty="0" smtClean="0" sz="1350" spc="-64">
                <a:latin typeface="Calibri"/>
                <a:cs typeface="Calibri"/>
              </a:rPr>
              <a:t>50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9080" y="4402063"/>
            <a:ext cx="206702" cy="489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269" marR="25805">
              <a:lnSpc>
                <a:spcPts val="1480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76"/>
              </a:spcBef>
            </a:pPr>
            <a:r>
              <a:rPr dirty="0" smtClean="0" sz="1350" spc="-69">
                <a:latin typeface="Calibri"/>
                <a:cs typeface="Calibri"/>
              </a:rPr>
              <a:t>88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0086" y="4965174"/>
            <a:ext cx="206702" cy="4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806" marR="25805">
              <a:lnSpc>
                <a:spcPts val="1480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76"/>
              </a:spcBef>
            </a:pPr>
            <a:r>
              <a:rPr dirty="0" smtClean="0" sz="1350" spc="-69">
                <a:latin typeface="Calibri"/>
                <a:cs typeface="Calibri"/>
              </a:rPr>
              <a:t>48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6748" y="4965174"/>
            <a:ext cx="206702" cy="4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641" marR="25805">
              <a:lnSpc>
                <a:spcPts val="1480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76"/>
              </a:spcBef>
            </a:pPr>
            <a:r>
              <a:rPr dirty="0" smtClean="0" sz="1350" spc="-69">
                <a:latin typeface="Calibri"/>
                <a:cs typeface="Calibri"/>
              </a:rPr>
              <a:t>62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5154" y="5715753"/>
            <a:ext cx="208246" cy="468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289" marR="25805">
              <a:lnSpc>
                <a:spcPts val="1480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10"/>
              </a:spcBef>
            </a:pPr>
            <a:r>
              <a:rPr dirty="0" smtClean="0" sz="1350" spc="-64">
                <a:latin typeface="Calibri"/>
                <a:cs typeface="Calibri"/>
              </a:rPr>
              <a:t>54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2268" y="6456426"/>
            <a:ext cx="186689" cy="187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630674" y="6456426"/>
            <a:ext cx="187451" cy="187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763006" y="5705856"/>
            <a:ext cx="187451" cy="18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256532" y="5705856"/>
            <a:ext cx="187451" cy="18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695700" y="5705856"/>
            <a:ext cx="186689" cy="18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875526" y="5142737"/>
            <a:ext cx="187451" cy="18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314694" y="5142737"/>
            <a:ext cx="186689" cy="18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508248" y="5142738"/>
            <a:ext cx="187451" cy="18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47416" y="5142738"/>
            <a:ext cx="186689" cy="18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385822" y="4579620"/>
            <a:ext cx="187451" cy="188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4213098" y="4195571"/>
            <a:ext cx="322326" cy="323088"/>
          </a:xfrm>
          <a:custGeom>
            <a:avLst/>
            <a:gdLst/>
            <a:ahLst/>
            <a:cxnLst/>
            <a:rect l="l" t="t" r="r" b="b"/>
            <a:pathLst>
              <a:path w="322325" h="323088">
                <a:moveTo>
                  <a:pt x="0" y="161544"/>
                </a:moveTo>
                <a:lnTo>
                  <a:pt x="661" y="146727"/>
                </a:lnTo>
                <a:lnTo>
                  <a:pt x="2608" y="132304"/>
                </a:lnTo>
                <a:lnTo>
                  <a:pt x="5782" y="118331"/>
                </a:lnTo>
                <a:lnTo>
                  <a:pt x="10126" y="104861"/>
                </a:lnTo>
                <a:lnTo>
                  <a:pt x="15583" y="91951"/>
                </a:lnTo>
                <a:lnTo>
                  <a:pt x="22095" y="79654"/>
                </a:lnTo>
                <a:lnTo>
                  <a:pt x="29606" y="68027"/>
                </a:lnTo>
                <a:lnTo>
                  <a:pt x="38058" y="57123"/>
                </a:lnTo>
                <a:lnTo>
                  <a:pt x="47393" y="46999"/>
                </a:lnTo>
                <a:lnTo>
                  <a:pt x="57555" y="37708"/>
                </a:lnTo>
                <a:lnTo>
                  <a:pt x="68485" y="29306"/>
                </a:lnTo>
                <a:lnTo>
                  <a:pt x="80127" y="21848"/>
                </a:lnTo>
                <a:lnTo>
                  <a:pt x="92423" y="15389"/>
                </a:lnTo>
                <a:lnTo>
                  <a:pt x="105316" y="9983"/>
                </a:lnTo>
                <a:lnTo>
                  <a:pt x="118749" y="5687"/>
                </a:lnTo>
                <a:lnTo>
                  <a:pt x="132663" y="2554"/>
                </a:lnTo>
                <a:lnTo>
                  <a:pt x="147003" y="640"/>
                </a:lnTo>
                <a:lnTo>
                  <a:pt x="161544" y="0"/>
                </a:lnTo>
                <a:lnTo>
                  <a:pt x="176161" y="657"/>
                </a:lnTo>
                <a:lnTo>
                  <a:pt x="190421" y="2594"/>
                </a:lnTo>
                <a:lnTo>
                  <a:pt x="204267" y="5755"/>
                </a:lnTo>
                <a:lnTo>
                  <a:pt x="217638" y="10084"/>
                </a:lnTo>
                <a:lnTo>
                  <a:pt x="230478" y="15526"/>
                </a:lnTo>
                <a:lnTo>
                  <a:pt x="242726" y="22025"/>
                </a:lnTo>
                <a:lnTo>
                  <a:pt x="254326" y="29526"/>
                </a:lnTo>
                <a:lnTo>
                  <a:pt x="265217" y="37975"/>
                </a:lnTo>
                <a:lnTo>
                  <a:pt x="275342" y="47314"/>
                </a:lnTo>
                <a:lnTo>
                  <a:pt x="284642" y="57490"/>
                </a:lnTo>
                <a:lnTo>
                  <a:pt x="293059" y="68446"/>
                </a:lnTo>
                <a:lnTo>
                  <a:pt x="300534" y="80128"/>
                </a:lnTo>
                <a:lnTo>
                  <a:pt x="307008" y="92480"/>
                </a:lnTo>
                <a:lnTo>
                  <a:pt x="312424" y="105446"/>
                </a:lnTo>
                <a:lnTo>
                  <a:pt x="316721" y="118972"/>
                </a:lnTo>
                <a:lnTo>
                  <a:pt x="319843" y="133001"/>
                </a:lnTo>
                <a:lnTo>
                  <a:pt x="321730" y="147479"/>
                </a:lnTo>
                <a:lnTo>
                  <a:pt x="322326" y="161544"/>
                </a:lnTo>
                <a:lnTo>
                  <a:pt x="321661" y="176281"/>
                </a:lnTo>
                <a:lnTo>
                  <a:pt x="319706" y="190649"/>
                </a:lnTo>
                <a:lnTo>
                  <a:pt x="316520" y="204588"/>
                </a:lnTo>
                <a:lnTo>
                  <a:pt x="312161" y="218043"/>
                </a:lnTo>
                <a:lnTo>
                  <a:pt x="306688" y="230954"/>
                </a:lnTo>
                <a:lnTo>
                  <a:pt x="300158" y="243264"/>
                </a:lnTo>
                <a:lnTo>
                  <a:pt x="292632" y="254915"/>
                </a:lnTo>
                <a:lnTo>
                  <a:pt x="284166" y="265849"/>
                </a:lnTo>
                <a:lnTo>
                  <a:pt x="274820" y="276010"/>
                </a:lnTo>
                <a:lnTo>
                  <a:pt x="264652" y="285338"/>
                </a:lnTo>
                <a:lnTo>
                  <a:pt x="253722" y="293777"/>
                </a:lnTo>
                <a:lnTo>
                  <a:pt x="242086" y="301268"/>
                </a:lnTo>
                <a:lnTo>
                  <a:pt x="229804" y="307754"/>
                </a:lnTo>
                <a:lnTo>
                  <a:pt x="216935" y="313178"/>
                </a:lnTo>
                <a:lnTo>
                  <a:pt x="203536" y="317480"/>
                </a:lnTo>
                <a:lnTo>
                  <a:pt x="189667" y="320604"/>
                </a:lnTo>
                <a:lnTo>
                  <a:pt x="175386" y="322492"/>
                </a:lnTo>
                <a:lnTo>
                  <a:pt x="161544" y="323088"/>
                </a:lnTo>
                <a:lnTo>
                  <a:pt x="146840" y="322426"/>
                </a:lnTo>
                <a:lnTo>
                  <a:pt x="132505" y="320479"/>
                </a:lnTo>
                <a:lnTo>
                  <a:pt x="118595" y="317305"/>
                </a:lnTo>
                <a:lnTo>
                  <a:pt x="105169" y="312961"/>
                </a:lnTo>
                <a:lnTo>
                  <a:pt x="92282" y="307504"/>
                </a:lnTo>
                <a:lnTo>
                  <a:pt x="79993" y="300992"/>
                </a:lnTo>
                <a:lnTo>
                  <a:pt x="68359" y="293481"/>
                </a:lnTo>
                <a:lnTo>
                  <a:pt x="57437" y="285029"/>
                </a:lnTo>
                <a:lnTo>
                  <a:pt x="47284" y="275694"/>
                </a:lnTo>
                <a:lnTo>
                  <a:pt x="37958" y="265532"/>
                </a:lnTo>
                <a:lnTo>
                  <a:pt x="29517" y="254602"/>
                </a:lnTo>
                <a:lnTo>
                  <a:pt x="22017" y="242960"/>
                </a:lnTo>
                <a:lnTo>
                  <a:pt x="15516" y="230664"/>
                </a:lnTo>
                <a:lnTo>
                  <a:pt x="10071" y="217771"/>
                </a:lnTo>
                <a:lnTo>
                  <a:pt x="5739" y="204338"/>
                </a:lnTo>
                <a:lnTo>
                  <a:pt x="2579" y="190424"/>
                </a:lnTo>
                <a:lnTo>
                  <a:pt x="646" y="176084"/>
                </a:lnTo>
                <a:lnTo>
                  <a:pt x="0" y="161544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991612" y="4655058"/>
            <a:ext cx="322326" cy="323088"/>
          </a:xfrm>
          <a:custGeom>
            <a:avLst/>
            <a:gdLst/>
            <a:ahLst/>
            <a:cxnLst/>
            <a:rect l="l" t="t" r="r" b="b"/>
            <a:pathLst>
              <a:path w="322326" h="323088">
                <a:moveTo>
                  <a:pt x="0" y="161544"/>
                </a:moveTo>
                <a:lnTo>
                  <a:pt x="664" y="146806"/>
                </a:lnTo>
                <a:lnTo>
                  <a:pt x="2619" y="132438"/>
                </a:lnTo>
                <a:lnTo>
                  <a:pt x="5805" y="118499"/>
                </a:lnTo>
                <a:lnTo>
                  <a:pt x="10164" y="105044"/>
                </a:lnTo>
                <a:lnTo>
                  <a:pt x="15637" y="92133"/>
                </a:lnTo>
                <a:lnTo>
                  <a:pt x="22167" y="79823"/>
                </a:lnTo>
                <a:lnTo>
                  <a:pt x="29693" y="68172"/>
                </a:lnTo>
                <a:lnTo>
                  <a:pt x="38159" y="57238"/>
                </a:lnTo>
                <a:lnTo>
                  <a:pt x="47505" y="47077"/>
                </a:lnTo>
                <a:lnTo>
                  <a:pt x="57673" y="37749"/>
                </a:lnTo>
                <a:lnTo>
                  <a:pt x="68603" y="29310"/>
                </a:lnTo>
                <a:lnTo>
                  <a:pt x="80239" y="21819"/>
                </a:lnTo>
                <a:lnTo>
                  <a:pt x="92521" y="15333"/>
                </a:lnTo>
                <a:lnTo>
                  <a:pt x="105390" y="9909"/>
                </a:lnTo>
                <a:lnTo>
                  <a:pt x="118789" y="5607"/>
                </a:lnTo>
                <a:lnTo>
                  <a:pt x="132658" y="2483"/>
                </a:lnTo>
                <a:lnTo>
                  <a:pt x="146939" y="595"/>
                </a:lnTo>
                <a:lnTo>
                  <a:pt x="160782" y="0"/>
                </a:lnTo>
                <a:lnTo>
                  <a:pt x="175485" y="661"/>
                </a:lnTo>
                <a:lnTo>
                  <a:pt x="189820" y="2608"/>
                </a:lnTo>
                <a:lnTo>
                  <a:pt x="203730" y="5782"/>
                </a:lnTo>
                <a:lnTo>
                  <a:pt x="217156" y="10126"/>
                </a:lnTo>
                <a:lnTo>
                  <a:pt x="230043" y="15583"/>
                </a:lnTo>
                <a:lnTo>
                  <a:pt x="242332" y="22095"/>
                </a:lnTo>
                <a:lnTo>
                  <a:pt x="253966" y="29606"/>
                </a:lnTo>
                <a:lnTo>
                  <a:pt x="264888" y="38058"/>
                </a:lnTo>
                <a:lnTo>
                  <a:pt x="275041" y="47393"/>
                </a:lnTo>
                <a:lnTo>
                  <a:pt x="284367" y="57555"/>
                </a:lnTo>
                <a:lnTo>
                  <a:pt x="292808" y="68485"/>
                </a:lnTo>
                <a:lnTo>
                  <a:pt x="300308" y="80127"/>
                </a:lnTo>
                <a:lnTo>
                  <a:pt x="306809" y="92423"/>
                </a:lnTo>
                <a:lnTo>
                  <a:pt x="312254" y="105316"/>
                </a:lnTo>
                <a:lnTo>
                  <a:pt x="316586" y="118749"/>
                </a:lnTo>
                <a:lnTo>
                  <a:pt x="319746" y="132663"/>
                </a:lnTo>
                <a:lnTo>
                  <a:pt x="321679" y="147003"/>
                </a:lnTo>
                <a:lnTo>
                  <a:pt x="322326" y="161544"/>
                </a:lnTo>
                <a:lnTo>
                  <a:pt x="321664" y="176247"/>
                </a:lnTo>
                <a:lnTo>
                  <a:pt x="319717" y="190582"/>
                </a:lnTo>
                <a:lnTo>
                  <a:pt x="316543" y="204492"/>
                </a:lnTo>
                <a:lnTo>
                  <a:pt x="312199" y="217918"/>
                </a:lnTo>
                <a:lnTo>
                  <a:pt x="306742" y="230805"/>
                </a:lnTo>
                <a:lnTo>
                  <a:pt x="300230" y="243094"/>
                </a:lnTo>
                <a:lnTo>
                  <a:pt x="292719" y="254728"/>
                </a:lnTo>
                <a:lnTo>
                  <a:pt x="284267" y="265650"/>
                </a:lnTo>
                <a:lnTo>
                  <a:pt x="274932" y="275803"/>
                </a:lnTo>
                <a:lnTo>
                  <a:pt x="264770" y="285129"/>
                </a:lnTo>
                <a:lnTo>
                  <a:pt x="253840" y="293570"/>
                </a:lnTo>
                <a:lnTo>
                  <a:pt x="242198" y="301070"/>
                </a:lnTo>
                <a:lnTo>
                  <a:pt x="229902" y="307571"/>
                </a:lnTo>
                <a:lnTo>
                  <a:pt x="217009" y="313016"/>
                </a:lnTo>
                <a:lnTo>
                  <a:pt x="203576" y="317348"/>
                </a:lnTo>
                <a:lnTo>
                  <a:pt x="189662" y="320508"/>
                </a:lnTo>
                <a:lnTo>
                  <a:pt x="175322" y="322441"/>
                </a:lnTo>
                <a:lnTo>
                  <a:pt x="160782" y="323088"/>
                </a:lnTo>
                <a:lnTo>
                  <a:pt x="146164" y="322423"/>
                </a:lnTo>
                <a:lnTo>
                  <a:pt x="131904" y="320467"/>
                </a:lnTo>
                <a:lnTo>
                  <a:pt x="118058" y="317279"/>
                </a:lnTo>
                <a:lnTo>
                  <a:pt x="104687" y="312915"/>
                </a:lnTo>
                <a:lnTo>
                  <a:pt x="91847" y="307433"/>
                </a:lnTo>
                <a:lnTo>
                  <a:pt x="79599" y="300892"/>
                </a:lnTo>
                <a:lnTo>
                  <a:pt x="67999" y="293348"/>
                </a:lnTo>
                <a:lnTo>
                  <a:pt x="57108" y="284861"/>
                </a:lnTo>
                <a:lnTo>
                  <a:pt x="46983" y="275486"/>
                </a:lnTo>
                <a:lnTo>
                  <a:pt x="37683" y="265283"/>
                </a:lnTo>
                <a:lnTo>
                  <a:pt x="29266" y="254308"/>
                </a:lnTo>
                <a:lnTo>
                  <a:pt x="21791" y="242620"/>
                </a:lnTo>
                <a:lnTo>
                  <a:pt x="15317" y="230277"/>
                </a:lnTo>
                <a:lnTo>
                  <a:pt x="9901" y="217335"/>
                </a:lnTo>
                <a:lnTo>
                  <a:pt x="5604" y="203853"/>
                </a:lnTo>
                <a:lnTo>
                  <a:pt x="2482" y="189889"/>
                </a:lnTo>
                <a:lnTo>
                  <a:pt x="595" y="175500"/>
                </a:lnTo>
                <a:lnTo>
                  <a:pt x="0" y="161544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266694" y="4357116"/>
            <a:ext cx="946404" cy="345186"/>
          </a:xfrm>
          <a:custGeom>
            <a:avLst/>
            <a:gdLst/>
            <a:ahLst/>
            <a:cxnLst/>
            <a:rect l="l" t="t" r="r" b="b"/>
            <a:pathLst>
              <a:path w="946403" h="345186">
                <a:moveTo>
                  <a:pt x="946403" y="0"/>
                </a:moveTo>
                <a:lnTo>
                  <a:pt x="0" y="345186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426964" y="4655058"/>
            <a:ext cx="322326" cy="323088"/>
          </a:xfrm>
          <a:custGeom>
            <a:avLst/>
            <a:gdLst/>
            <a:ahLst/>
            <a:cxnLst/>
            <a:rect l="l" t="t" r="r" b="b"/>
            <a:pathLst>
              <a:path w="322325" h="323088">
                <a:moveTo>
                  <a:pt x="0" y="161544"/>
                </a:moveTo>
                <a:lnTo>
                  <a:pt x="589" y="175500"/>
                </a:lnTo>
                <a:lnTo>
                  <a:pt x="2458" y="189889"/>
                </a:lnTo>
                <a:lnTo>
                  <a:pt x="5552" y="203853"/>
                </a:lnTo>
                <a:lnTo>
                  <a:pt x="9815" y="217335"/>
                </a:lnTo>
                <a:lnTo>
                  <a:pt x="15191" y="230277"/>
                </a:lnTo>
                <a:lnTo>
                  <a:pt x="21623" y="242620"/>
                </a:lnTo>
                <a:lnTo>
                  <a:pt x="29056" y="254308"/>
                </a:lnTo>
                <a:lnTo>
                  <a:pt x="37433" y="265283"/>
                </a:lnTo>
                <a:lnTo>
                  <a:pt x="46698" y="275486"/>
                </a:lnTo>
                <a:lnTo>
                  <a:pt x="56795" y="284861"/>
                </a:lnTo>
                <a:lnTo>
                  <a:pt x="67668" y="293348"/>
                </a:lnTo>
                <a:lnTo>
                  <a:pt x="79260" y="300892"/>
                </a:lnTo>
                <a:lnTo>
                  <a:pt x="91516" y="307433"/>
                </a:lnTo>
                <a:lnTo>
                  <a:pt x="104379" y="312915"/>
                </a:lnTo>
                <a:lnTo>
                  <a:pt x="117793" y="317279"/>
                </a:lnTo>
                <a:lnTo>
                  <a:pt x="131703" y="320467"/>
                </a:lnTo>
                <a:lnTo>
                  <a:pt x="146051" y="322423"/>
                </a:lnTo>
                <a:lnTo>
                  <a:pt x="160782" y="323088"/>
                </a:lnTo>
                <a:lnTo>
                  <a:pt x="175322" y="322441"/>
                </a:lnTo>
                <a:lnTo>
                  <a:pt x="189662" y="320508"/>
                </a:lnTo>
                <a:lnTo>
                  <a:pt x="203576" y="317348"/>
                </a:lnTo>
                <a:lnTo>
                  <a:pt x="217009" y="313016"/>
                </a:lnTo>
                <a:lnTo>
                  <a:pt x="229902" y="307571"/>
                </a:lnTo>
                <a:lnTo>
                  <a:pt x="242198" y="301070"/>
                </a:lnTo>
                <a:lnTo>
                  <a:pt x="253840" y="293570"/>
                </a:lnTo>
                <a:lnTo>
                  <a:pt x="264770" y="285129"/>
                </a:lnTo>
                <a:lnTo>
                  <a:pt x="274932" y="275803"/>
                </a:lnTo>
                <a:lnTo>
                  <a:pt x="284267" y="265650"/>
                </a:lnTo>
                <a:lnTo>
                  <a:pt x="292719" y="254728"/>
                </a:lnTo>
                <a:lnTo>
                  <a:pt x="300230" y="243094"/>
                </a:lnTo>
                <a:lnTo>
                  <a:pt x="306742" y="230805"/>
                </a:lnTo>
                <a:lnTo>
                  <a:pt x="312199" y="217918"/>
                </a:lnTo>
                <a:lnTo>
                  <a:pt x="316543" y="204492"/>
                </a:lnTo>
                <a:lnTo>
                  <a:pt x="319717" y="190582"/>
                </a:lnTo>
                <a:lnTo>
                  <a:pt x="321664" y="176247"/>
                </a:lnTo>
                <a:lnTo>
                  <a:pt x="322326" y="161544"/>
                </a:lnTo>
                <a:lnTo>
                  <a:pt x="321679" y="147003"/>
                </a:lnTo>
                <a:lnTo>
                  <a:pt x="319746" y="132663"/>
                </a:lnTo>
                <a:lnTo>
                  <a:pt x="316586" y="118749"/>
                </a:lnTo>
                <a:lnTo>
                  <a:pt x="312254" y="105316"/>
                </a:lnTo>
                <a:lnTo>
                  <a:pt x="306809" y="92423"/>
                </a:lnTo>
                <a:lnTo>
                  <a:pt x="300308" y="80127"/>
                </a:lnTo>
                <a:lnTo>
                  <a:pt x="292808" y="68485"/>
                </a:lnTo>
                <a:lnTo>
                  <a:pt x="284367" y="57555"/>
                </a:lnTo>
                <a:lnTo>
                  <a:pt x="275041" y="47393"/>
                </a:lnTo>
                <a:lnTo>
                  <a:pt x="264888" y="38058"/>
                </a:lnTo>
                <a:lnTo>
                  <a:pt x="253966" y="29606"/>
                </a:lnTo>
                <a:lnTo>
                  <a:pt x="242332" y="22095"/>
                </a:lnTo>
                <a:lnTo>
                  <a:pt x="230043" y="15583"/>
                </a:lnTo>
                <a:lnTo>
                  <a:pt x="217156" y="10126"/>
                </a:lnTo>
                <a:lnTo>
                  <a:pt x="203730" y="5782"/>
                </a:lnTo>
                <a:lnTo>
                  <a:pt x="189820" y="2608"/>
                </a:lnTo>
                <a:lnTo>
                  <a:pt x="175485" y="661"/>
                </a:lnTo>
                <a:lnTo>
                  <a:pt x="160782" y="0"/>
                </a:lnTo>
                <a:lnTo>
                  <a:pt x="146831" y="595"/>
                </a:lnTo>
                <a:lnTo>
                  <a:pt x="132461" y="2483"/>
                </a:lnTo>
                <a:lnTo>
                  <a:pt x="118527" y="5607"/>
                </a:lnTo>
                <a:lnTo>
                  <a:pt x="105084" y="9909"/>
                </a:lnTo>
                <a:lnTo>
                  <a:pt x="92190" y="15333"/>
                </a:lnTo>
                <a:lnTo>
                  <a:pt x="79900" y="21819"/>
                </a:lnTo>
                <a:lnTo>
                  <a:pt x="68271" y="29310"/>
                </a:lnTo>
                <a:lnTo>
                  <a:pt x="57358" y="37749"/>
                </a:lnTo>
                <a:lnTo>
                  <a:pt x="47218" y="47077"/>
                </a:lnTo>
                <a:lnTo>
                  <a:pt x="37907" y="57238"/>
                </a:lnTo>
                <a:lnTo>
                  <a:pt x="29481" y="68172"/>
                </a:lnTo>
                <a:lnTo>
                  <a:pt x="21996" y="79823"/>
                </a:lnTo>
                <a:lnTo>
                  <a:pt x="15509" y="92133"/>
                </a:lnTo>
                <a:lnTo>
                  <a:pt x="10075" y="105044"/>
                </a:lnTo>
                <a:lnTo>
                  <a:pt x="5751" y="118499"/>
                </a:lnTo>
                <a:lnTo>
                  <a:pt x="2593" y="132438"/>
                </a:lnTo>
                <a:lnTo>
                  <a:pt x="657" y="146806"/>
                </a:lnTo>
                <a:lnTo>
                  <a:pt x="0" y="161544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426964" y="4655058"/>
            <a:ext cx="322326" cy="323088"/>
          </a:xfrm>
          <a:custGeom>
            <a:avLst/>
            <a:gdLst/>
            <a:ahLst/>
            <a:cxnLst/>
            <a:rect l="l" t="t" r="r" b="b"/>
            <a:pathLst>
              <a:path w="322325" h="323088">
                <a:moveTo>
                  <a:pt x="0" y="161544"/>
                </a:moveTo>
                <a:lnTo>
                  <a:pt x="657" y="146806"/>
                </a:lnTo>
                <a:lnTo>
                  <a:pt x="2593" y="132438"/>
                </a:lnTo>
                <a:lnTo>
                  <a:pt x="5751" y="118499"/>
                </a:lnTo>
                <a:lnTo>
                  <a:pt x="10075" y="105044"/>
                </a:lnTo>
                <a:lnTo>
                  <a:pt x="15509" y="92133"/>
                </a:lnTo>
                <a:lnTo>
                  <a:pt x="21996" y="79823"/>
                </a:lnTo>
                <a:lnTo>
                  <a:pt x="29481" y="68172"/>
                </a:lnTo>
                <a:lnTo>
                  <a:pt x="37907" y="57238"/>
                </a:lnTo>
                <a:lnTo>
                  <a:pt x="47218" y="47077"/>
                </a:lnTo>
                <a:lnTo>
                  <a:pt x="57358" y="37749"/>
                </a:lnTo>
                <a:lnTo>
                  <a:pt x="68271" y="29310"/>
                </a:lnTo>
                <a:lnTo>
                  <a:pt x="79900" y="21819"/>
                </a:lnTo>
                <a:lnTo>
                  <a:pt x="92190" y="15333"/>
                </a:lnTo>
                <a:lnTo>
                  <a:pt x="105084" y="9909"/>
                </a:lnTo>
                <a:lnTo>
                  <a:pt x="118527" y="5607"/>
                </a:lnTo>
                <a:lnTo>
                  <a:pt x="132461" y="2483"/>
                </a:lnTo>
                <a:lnTo>
                  <a:pt x="146831" y="595"/>
                </a:lnTo>
                <a:lnTo>
                  <a:pt x="160782" y="0"/>
                </a:lnTo>
                <a:lnTo>
                  <a:pt x="175485" y="661"/>
                </a:lnTo>
                <a:lnTo>
                  <a:pt x="189820" y="2608"/>
                </a:lnTo>
                <a:lnTo>
                  <a:pt x="203730" y="5782"/>
                </a:lnTo>
                <a:lnTo>
                  <a:pt x="217156" y="10126"/>
                </a:lnTo>
                <a:lnTo>
                  <a:pt x="230043" y="15583"/>
                </a:lnTo>
                <a:lnTo>
                  <a:pt x="242332" y="22095"/>
                </a:lnTo>
                <a:lnTo>
                  <a:pt x="253966" y="29606"/>
                </a:lnTo>
                <a:lnTo>
                  <a:pt x="264888" y="38058"/>
                </a:lnTo>
                <a:lnTo>
                  <a:pt x="275041" y="47393"/>
                </a:lnTo>
                <a:lnTo>
                  <a:pt x="284367" y="57555"/>
                </a:lnTo>
                <a:lnTo>
                  <a:pt x="292808" y="68485"/>
                </a:lnTo>
                <a:lnTo>
                  <a:pt x="300308" y="80127"/>
                </a:lnTo>
                <a:lnTo>
                  <a:pt x="306809" y="92423"/>
                </a:lnTo>
                <a:lnTo>
                  <a:pt x="312254" y="105316"/>
                </a:lnTo>
                <a:lnTo>
                  <a:pt x="316586" y="118749"/>
                </a:lnTo>
                <a:lnTo>
                  <a:pt x="319746" y="132663"/>
                </a:lnTo>
                <a:lnTo>
                  <a:pt x="321679" y="147003"/>
                </a:lnTo>
                <a:lnTo>
                  <a:pt x="322326" y="161544"/>
                </a:lnTo>
                <a:lnTo>
                  <a:pt x="321664" y="176247"/>
                </a:lnTo>
                <a:lnTo>
                  <a:pt x="319717" y="190582"/>
                </a:lnTo>
                <a:lnTo>
                  <a:pt x="316543" y="204492"/>
                </a:lnTo>
                <a:lnTo>
                  <a:pt x="312199" y="217918"/>
                </a:lnTo>
                <a:lnTo>
                  <a:pt x="306742" y="230805"/>
                </a:lnTo>
                <a:lnTo>
                  <a:pt x="300230" y="243094"/>
                </a:lnTo>
                <a:lnTo>
                  <a:pt x="292719" y="254728"/>
                </a:lnTo>
                <a:lnTo>
                  <a:pt x="284267" y="265650"/>
                </a:lnTo>
                <a:lnTo>
                  <a:pt x="274932" y="275803"/>
                </a:lnTo>
                <a:lnTo>
                  <a:pt x="264770" y="285129"/>
                </a:lnTo>
                <a:lnTo>
                  <a:pt x="253840" y="293570"/>
                </a:lnTo>
                <a:lnTo>
                  <a:pt x="242198" y="301070"/>
                </a:lnTo>
                <a:lnTo>
                  <a:pt x="229902" y="307571"/>
                </a:lnTo>
                <a:lnTo>
                  <a:pt x="217009" y="313016"/>
                </a:lnTo>
                <a:lnTo>
                  <a:pt x="203576" y="317348"/>
                </a:lnTo>
                <a:lnTo>
                  <a:pt x="189662" y="320508"/>
                </a:lnTo>
                <a:lnTo>
                  <a:pt x="175322" y="322441"/>
                </a:lnTo>
                <a:lnTo>
                  <a:pt x="160782" y="323088"/>
                </a:lnTo>
                <a:lnTo>
                  <a:pt x="146051" y="322423"/>
                </a:lnTo>
                <a:lnTo>
                  <a:pt x="131703" y="320467"/>
                </a:lnTo>
                <a:lnTo>
                  <a:pt x="117793" y="317279"/>
                </a:lnTo>
                <a:lnTo>
                  <a:pt x="104379" y="312915"/>
                </a:lnTo>
                <a:lnTo>
                  <a:pt x="91516" y="307433"/>
                </a:lnTo>
                <a:lnTo>
                  <a:pt x="79260" y="300892"/>
                </a:lnTo>
                <a:lnTo>
                  <a:pt x="67668" y="293348"/>
                </a:lnTo>
                <a:lnTo>
                  <a:pt x="56795" y="284861"/>
                </a:lnTo>
                <a:lnTo>
                  <a:pt x="46698" y="275486"/>
                </a:lnTo>
                <a:lnTo>
                  <a:pt x="37433" y="265283"/>
                </a:lnTo>
                <a:lnTo>
                  <a:pt x="29056" y="254308"/>
                </a:lnTo>
                <a:lnTo>
                  <a:pt x="21623" y="242620"/>
                </a:lnTo>
                <a:lnTo>
                  <a:pt x="15191" y="230277"/>
                </a:lnTo>
                <a:lnTo>
                  <a:pt x="9815" y="217335"/>
                </a:lnTo>
                <a:lnTo>
                  <a:pt x="5552" y="203853"/>
                </a:lnTo>
                <a:lnTo>
                  <a:pt x="2458" y="189889"/>
                </a:lnTo>
                <a:lnTo>
                  <a:pt x="589" y="175500"/>
                </a:lnTo>
                <a:lnTo>
                  <a:pt x="0" y="161544"/>
                </a:lnTo>
                <a:close/>
              </a:path>
            </a:pathLst>
          </a:custGeom>
          <a:ln w="1273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535424" y="4357116"/>
            <a:ext cx="938784" cy="345185"/>
          </a:xfrm>
          <a:custGeom>
            <a:avLst/>
            <a:gdLst/>
            <a:ahLst/>
            <a:cxnLst/>
            <a:rect l="l" t="t" r="r" b="b"/>
            <a:pathLst>
              <a:path w="938784" h="345186">
                <a:moveTo>
                  <a:pt x="0" y="0"/>
                </a:moveTo>
                <a:lnTo>
                  <a:pt x="938784" y="345185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198870" y="5114543"/>
            <a:ext cx="322326" cy="323088"/>
          </a:xfrm>
          <a:custGeom>
            <a:avLst/>
            <a:gdLst/>
            <a:ahLst/>
            <a:cxnLst/>
            <a:rect l="l" t="t" r="r" b="b"/>
            <a:pathLst>
              <a:path w="322325" h="323088">
                <a:moveTo>
                  <a:pt x="0" y="161544"/>
                </a:moveTo>
                <a:lnTo>
                  <a:pt x="664" y="146806"/>
                </a:lnTo>
                <a:lnTo>
                  <a:pt x="2619" y="132438"/>
                </a:lnTo>
                <a:lnTo>
                  <a:pt x="5805" y="118499"/>
                </a:lnTo>
                <a:lnTo>
                  <a:pt x="10164" y="105044"/>
                </a:lnTo>
                <a:lnTo>
                  <a:pt x="15637" y="92133"/>
                </a:lnTo>
                <a:lnTo>
                  <a:pt x="22167" y="79823"/>
                </a:lnTo>
                <a:lnTo>
                  <a:pt x="29693" y="68172"/>
                </a:lnTo>
                <a:lnTo>
                  <a:pt x="38159" y="57238"/>
                </a:lnTo>
                <a:lnTo>
                  <a:pt x="47505" y="47077"/>
                </a:lnTo>
                <a:lnTo>
                  <a:pt x="57673" y="37749"/>
                </a:lnTo>
                <a:lnTo>
                  <a:pt x="68603" y="29310"/>
                </a:lnTo>
                <a:lnTo>
                  <a:pt x="80239" y="21819"/>
                </a:lnTo>
                <a:lnTo>
                  <a:pt x="92521" y="15333"/>
                </a:lnTo>
                <a:lnTo>
                  <a:pt x="105390" y="9909"/>
                </a:lnTo>
                <a:lnTo>
                  <a:pt x="118789" y="5607"/>
                </a:lnTo>
                <a:lnTo>
                  <a:pt x="132658" y="2483"/>
                </a:lnTo>
                <a:lnTo>
                  <a:pt x="146939" y="595"/>
                </a:lnTo>
                <a:lnTo>
                  <a:pt x="160782" y="0"/>
                </a:lnTo>
                <a:lnTo>
                  <a:pt x="175485" y="661"/>
                </a:lnTo>
                <a:lnTo>
                  <a:pt x="189820" y="2608"/>
                </a:lnTo>
                <a:lnTo>
                  <a:pt x="203730" y="5782"/>
                </a:lnTo>
                <a:lnTo>
                  <a:pt x="217156" y="10126"/>
                </a:lnTo>
                <a:lnTo>
                  <a:pt x="230043" y="15583"/>
                </a:lnTo>
                <a:lnTo>
                  <a:pt x="242332" y="22095"/>
                </a:lnTo>
                <a:lnTo>
                  <a:pt x="253966" y="29606"/>
                </a:lnTo>
                <a:lnTo>
                  <a:pt x="264888" y="38058"/>
                </a:lnTo>
                <a:lnTo>
                  <a:pt x="275041" y="47393"/>
                </a:lnTo>
                <a:lnTo>
                  <a:pt x="284367" y="57555"/>
                </a:lnTo>
                <a:lnTo>
                  <a:pt x="292808" y="68485"/>
                </a:lnTo>
                <a:lnTo>
                  <a:pt x="300308" y="80127"/>
                </a:lnTo>
                <a:lnTo>
                  <a:pt x="306809" y="92423"/>
                </a:lnTo>
                <a:lnTo>
                  <a:pt x="312254" y="105316"/>
                </a:lnTo>
                <a:lnTo>
                  <a:pt x="316586" y="118749"/>
                </a:lnTo>
                <a:lnTo>
                  <a:pt x="319746" y="132663"/>
                </a:lnTo>
                <a:lnTo>
                  <a:pt x="321679" y="147003"/>
                </a:lnTo>
                <a:lnTo>
                  <a:pt x="322326" y="161544"/>
                </a:lnTo>
                <a:lnTo>
                  <a:pt x="321664" y="176247"/>
                </a:lnTo>
                <a:lnTo>
                  <a:pt x="319717" y="190582"/>
                </a:lnTo>
                <a:lnTo>
                  <a:pt x="316543" y="204492"/>
                </a:lnTo>
                <a:lnTo>
                  <a:pt x="312199" y="217918"/>
                </a:lnTo>
                <a:lnTo>
                  <a:pt x="306742" y="230805"/>
                </a:lnTo>
                <a:lnTo>
                  <a:pt x="300230" y="243094"/>
                </a:lnTo>
                <a:lnTo>
                  <a:pt x="292719" y="254728"/>
                </a:lnTo>
                <a:lnTo>
                  <a:pt x="284267" y="265650"/>
                </a:lnTo>
                <a:lnTo>
                  <a:pt x="274932" y="275803"/>
                </a:lnTo>
                <a:lnTo>
                  <a:pt x="264770" y="285129"/>
                </a:lnTo>
                <a:lnTo>
                  <a:pt x="253840" y="293570"/>
                </a:lnTo>
                <a:lnTo>
                  <a:pt x="242198" y="301070"/>
                </a:lnTo>
                <a:lnTo>
                  <a:pt x="229902" y="307571"/>
                </a:lnTo>
                <a:lnTo>
                  <a:pt x="217009" y="313016"/>
                </a:lnTo>
                <a:lnTo>
                  <a:pt x="203576" y="317348"/>
                </a:lnTo>
                <a:lnTo>
                  <a:pt x="189662" y="320508"/>
                </a:lnTo>
                <a:lnTo>
                  <a:pt x="175322" y="322441"/>
                </a:lnTo>
                <a:lnTo>
                  <a:pt x="160782" y="323088"/>
                </a:lnTo>
                <a:lnTo>
                  <a:pt x="146164" y="322423"/>
                </a:lnTo>
                <a:lnTo>
                  <a:pt x="131904" y="320467"/>
                </a:lnTo>
                <a:lnTo>
                  <a:pt x="118058" y="317279"/>
                </a:lnTo>
                <a:lnTo>
                  <a:pt x="104687" y="312915"/>
                </a:lnTo>
                <a:lnTo>
                  <a:pt x="91847" y="307433"/>
                </a:lnTo>
                <a:lnTo>
                  <a:pt x="79599" y="300892"/>
                </a:lnTo>
                <a:lnTo>
                  <a:pt x="67999" y="293348"/>
                </a:lnTo>
                <a:lnTo>
                  <a:pt x="57108" y="284861"/>
                </a:lnTo>
                <a:lnTo>
                  <a:pt x="46983" y="275486"/>
                </a:lnTo>
                <a:lnTo>
                  <a:pt x="37683" y="265283"/>
                </a:lnTo>
                <a:lnTo>
                  <a:pt x="29266" y="254308"/>
                </a:lnTo>
                <a:lnTo>
                  <a:pt x="21791" y="242620"/>
                </a:lnTo>
                <a:lnTo>
                  <a:pt x="15317" y="230277"/>
                </a:lnTo>
                <a:lnTo>
                  <a:pt x="9901" y="217335"/>
                </a:lnTo>
                <a:lnTo>
                  <a:pt x="5604" y="203853"/>
                </a:lnTo>
                <a:lnTo>
                  <a:pt x="2482" y="189889"/>
                </a:lnTo>
                <a:lnTo>
                  <a:pt x="595" y="175500"/>
                </a:lnTo>
                <a:lnTo>
                  <a:pt x="0" y="161544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749290" y="4816602"/>
            <a:ext cx="496823" cy="345185"/>
          </a:xfrm>
          <a:custGeom>
            <a:avLst/>
            <a:gdLst/>
            <a:ahLst/>
            <a:cxnLst/>
            <a:rect l="l" t="t" r="r" b="b"/>
            <a:pathLst>
              <a:path w="496824" h="345186">
                <a:moveTo>
                  <a:pt x="0" y="0"/>
                </a:moveTo>
                <a:lnTo>
                  <a:pt x="496823" y="345185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655058" y="5114544"/>
            <a:ext cx="321564" cy="323088"/>
          </a:xfrm>
          <a:custGeom>
            <a:avLst/>
            <a:gdLst/>
            <a:ahLst/>
            <a:cxnLst/>
            <a:rect l="l" t="t" r="r" b="b"/>
            <a:pathLst>
              <a:path w="321563" h="323088">
                <a:moveTo>
                  <a:pt x="0" y="161543"/>
                </a:moveTo>
                <a:lnTo>
                  <a:pt x="657" y="146806"/>
                </a:lnTo>
                <a:lnTo>
                  <a:pt x="2593" y="132438"/>
                </a:lnTo>
                <a:lnTo>
                  <a:pt x="5751" y="118499"/>
                </a:lnTo>
                <a:lnTo>
                  <a:pt x="10075" y="105044"/>
                </a:lnTo>
                <a:lnTo>
                  <a:pt x="15509" y="92133"/>
                </a:lnTo>
                <a:lnTo>
                  <a:pt x="21996" y="79823"/>
                </a:lnTo>
                <a:lnTo>
                  <a:pt x="29481" y="68172"/>
                </a:lnTo>
                <a:lnTo>
                  <a:pt x="37907" y="57238"/>
                </a:lnTo>
                <a:lnTo>
                  <a:pt x="47218" y="47077"/>
                </a:lnTo>
                <a:lnTo>
                  <a:pt x="57358" y="37749"/>
                </a:lnTo>
                <a:lnTo>
                  <a:pt x="68271" y="29310"/>
                </a:lnTo>
                <a:lnTo>
                  <a:pt x="79900" y="21819"/>
                </a:lnTo>
                <a:lnTo>
                  <a:pt x="92190" y="15333"/>
                </a:lnTo>
                <a:lnTo>
                  <a:pt x="105084" y="9909"/>
                </a:lnTo>
                <a:lnTo>
                  <a:pt x="118527" y="5607"/>
                </a:lnTo>
                <a:lnTo>
                  <a:pt x="132461" y="2483"/>
                </a:lnTo>
                <a:lnTo>
                  <a:pt x="146831" y="595"/>
                </a:lnTo>
                <a:lnTo>
                  <a:pt x="160782" y="0"/>
                </a:lnTo>
                <a:lnTo>
                  <a:pt x="175512" y="664"/>
                </a:lnTo>
                <a:lnTo>
                  <a:pt x="189860" y="2620"/>
                </a:lnTo>
                <a:lnTo>
                  <a:pt x="203770" y="5808"/>
                </a:lnTo>
                <a:lnTo>
                  <a:pt x="217184" y="10172"/>
                </a:lnTo>
                <a:lnTo>
                  <a:pt x="230047" y="15654"/>
                </a:lnTo>
                <a:lnTo>
                  <a:pt x="242303" y="22195"/>
                </a:lnTo>
                <a:lnTo>
                  <a:pt x="253895" y="29739"/>
                </a:lnTo>
                <a:lnTo>
                  <a:pt x="264768" y="38226"/>
                </a:lnTo>
                <a:lnTo>
                  <a:pt x="274865" y="47601"/>
                </a:lnTo>
                <a:lnTo>
                  <a:pt x="284130" y="57804"/>
                </a:lnTo>
                <a:lnTo>
                  <a:pt x="292507" y="68779"/>
                </a:lnTo>
                <a:lnTo>
                  <a:pt x="299940" y="80467"/>
                </a:lnTo>
                <a:lnTo>
                  <a:pt x="306372" y="92810"/>
                </a:lnTo>
                <a:lnTo>
                  <a:pt x="311748" y="105752"/>
                </a:lnTo>
                <a:lnTo>
                  <a:pt x="316011" y="119234"/>
                </a:lnTo>
                <a:lnTo>
                  <a:pt x="319105" y="133198"/>
                </a:lnTo>
                <a:lnTo>
                  <a:pt x="320974" y="147587"/>
                </a:lnTo>
                <a:lnTo>
                  <a:pt x="321564" y="161543"/>
                </a:lnTo>
                <a:lnTo>
                  <a:pt x="320906" y="176281"/>
                </a:lnTo>
                <a:lnTo>
                  <a:pt x="318970" y="190649"/>
                </a:lnTo>
                <a:lnTo>
                  <a:pt x="315812" y="204588"/>
                </a:lnTo>
                <a:lnTo>
                  <a:pt x="311488" y="218043"/>
                </a:lnTo>
                <a:lnTo>
                  <a:pt x="306054" y="230954"/>
                </a:lnTo>
                <a:lnTo>
                  <a:pt x="299567" y="243264"/>
                </a:lnTo>
                <a:lnTo>
                  <a:pt x="292082" y="254915"/>
                </a:lnTo>
                <a:lnTo>
                  <a:pt x="283656" y="265849"/>
                </a:lnTo>
                <a:lnTo>
                  <a:pt x="274345" y="276010"/>
                </a:lnTo>
                <a:lnTo>
                  <a:pt x="264205" y="285338"/>
                </a:lnTo>
                <a:lnTo>
                  <a:pt x="253292" y="293777"/>
                </a:lnTo>
                <a:lnTo>
                  <a:pt x="241663" y="301268"/>
                </a:lnTo>
                <a:lnTo>
                  <a:pt x="229373" y="307754"/>
                </a:lnTo>
                <a:lnTo>
                  <a:pt x="216479" y="313178"/>
                </a:lnTo>
                <a:lnTo>
                  <a:pt x="203036" y="317480"/>
                </a:lnTo>
                <a:lnTo>
                  <a:pt x="189102" y="320604"/>
                </a:lnTo>
                <a:lnTo>
                  <a:pt x="174732" y="322492"/>
                </a:lnTo>
                <a:lnTo>
                  <a:pt x="160782" y="323087"/>
                </a:lnTo>
                <a:lnTo>
                  <a:pt x="146051" y="322423"/>
                </a:lnTo>
                <a:lnTo>
                  <a:pt x="131703" y="320467"/>
                </a:lnTo>
                <a:lnTo>
                  <a:pt x="117793" y="317279"/>
                </a:lnTo>
                <a:lnTo>
                  <a:pt x="104379" y="312915"/>
                </a:lnTo>
                <a:lnTo>
                  <a:pt x="91516" y="307433"/>
                </a:lnTo>
                <a:lnTo>
                  <a:pt x="79260" y="300892"/>
                </a:lnTo>
                <a:lnTo>
                  <a:pt x="67668" y="293348"/>
                </a:lnTo>
                <a:lnTo>
                  <a:pt x="56795" y="284861"/>
                </a:lnTo>
                <a:lnTo>
                  <a:pt x="46698" y="275486"/>
                </a:lnTo>
                <a:lnTo>
                  <a:pt x="37433" y="265283"/>
                </a:lnTo>
                <a:lnTo>
                  <a:pt x="29056" y="254308"/>
                </a:lnTo>
                <a:lnTo>
                  <a:pt x="21623" y="242620"/>
                </a:lnTo>
                <a:lnTo>
                  <a:pt x="15191" y="230277"/>
                </a:lnTo>
                <a:lnTo>
                  <a:pt x="9815" y="217335"/>
                </a:lnTo>
                <a:lnTo>
                  <a:pt x="5552" y="203853"/>
                </a:lnTo>
                <a:lnTo>
                  <a:pt x="2458" y="189889"/>
                </a:lnTo>
                <a:lnTo>
                  <a:pt x="589" y="175500"/>
                </a:lnTo>
                <a:lnTo>
                  <a:pt x="0" y="161543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930140" y="4816602"/>
            <a:ext cx="496823" cy="345186"/>
          </a:xfrm>
          <a:custGeom>
            <a:avLst/>
            <a:gdLst/>
            <a:ahLst/>
            <a:cxnLst/>
            <a:rect l="l" t="t" r="r" b="b"/>
            <a:pathLst>
              <a:path w="496824" h="345186">
                <a:moveTo>
                  <a:pt x="496824" y="0"/>
                </a:moveTo>
                <a:lnTo>
                  <a:pt x="0" y="345186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273802" y="5574030"/>
            <a:ext cx="322326" cy="323088"/>
          </a:xfrm>
          <a:custGeom>
            <a:avLst/>
            <a:gdLst/>
            <a:ahLst/>
            <a:cxnLst/>
            <a:rect l="l" t="t" r="r" b="b"/>
            <a:pathLst>
              <a:path w="322325" h="323088">
                <a:moveTo>
                  <a:pt x="0" y="161544"/>
                </a:moveTo>
                <a:lnTo>
                  <a:pt x="661" y="146840"/>
                </a:lnTo>
                <a:lnTo>
                  <a:pt x="2608" y="132505"/>
                </a:lnTo>
                <a:lnTo>
                  <a:pt x="5782" y="118595"/>
                </a:lnTo>
                <a:lnTo>
                  <a:pt x="10126" y="105169"/>
                </a:lnTo>
                <a:lnTo>
                  <a:pt x="15583" y="92282"/>
                </a:lnTo>
                <a:lnTo>
                  <a:pt x="22095" y="79993"/>
                </a:lnTo>
                <a:lnTo>
                  <a:pt x="29606" y="68359"/>
                </a:lnTo>
                <a:lnTo>
                  <a:pt x="38058" y="57437"/>
                </a:lnTo>
                <a:lnTo>
                  <a:pt x="47393" y="47284"/>
                </a:lnTo>
                <a:lnTo>
                  <a:pt x="57555" y="37958"/>
                </a:lnTo>
                <a:lnTo>
                  <a:pt x="68485" y="29517"/>
                </a:lnTo>
                <a:lnTo>
                  <a:pt x="80127" y="22017"/>
                </a:lnTo>
                <a:lnTo>
                  <a:pt x="92423" y="15516"/>
                </a:lnTo>
                <a:lnTo>
                  <a:pt x="105316" y="10071"/>
                </a:lnTo>
                <a:lnTo>
                  <a:pt x="118749" y="5739"/>
                </a:lnTo>
                <a:lnTo>
                  <a:pt x="132663" y="2579"/>
                </a:lnTo>
                <a:lnTo>
                  <a:pt x="147003" y="646"/>
                </a:lnTo>
                <a:lnTo>
                  <a:pt x="161544" y="0"/>
                </a:lnTo>
                <a:lnTo>
                  <a:pt x="176161" y="664"/>
                </a:lnTo>
                <a:lnTo>
                  <a:pt x="190421" y="2620"/>
                </a:lnTo>
                <a:lnTo>
                  <a:pt x="204267" y="5808"/>
                </a:lnTo>
                <a:lnTo>
                  <a:pt x="217638" y="10172"/>
                </a:lnTo>
                <a:lnTo>
                  <a:pt x="230478" y="15654"/>
                </a:lnTo>
                <a:lnTo>
                  <a:pt x="242726" y="22195"/>
                </a:lnTo>
                <a:lnTo>
                  <a:pt x="254326" y="29739"/>
                </a:lnTo>
                <a:lnTo>
                  <a:pt x="265217" y="38226"/>
                </a:lnTo>
                <a:lnTo>
                  <a:pt x="275342" y="47601"/>
                </a:lnTo>
                <a:lnTo>
                  <a:pt x="284642" y="57804"/>
                </a:lnTo>
                <a:lnTo>
                  <a:pt x="293059" y="68779"/>
                </a:lnTo>
                <a:lnTo>
                  <a:pt x="300534" y="80467"/>
                </a:lnTo>
                <a:lnTo>
                  <a:pt x="307008" y="92810"/>
                </a:lnTo>
                <a:lnTo>
                  <a:pt x="312424" y="105752"/>
                </a:lnTo>
                <a:lnTo>
                  <a:pt x="316721" y="119234"/>
                </a:lnTo>
                <a:lnTo>
                  <a:pt x="319843" y="133198"/>
                </a:lnTo>
                <a:lnTo>
                  <a:pt x="321730" y="147587"/>
                </a:lnTo>
                <a:lnTo>
                  <a:pt x="322326" y="161544"/>
                </a:lnTo>
                <a:lnTo>
                  <a:pt x="321661" y="176281"/>
                </a:lnTo>
                <a:lnTo>
                  <a:pt x="319706" y="190649"/>
                </a:lnTo>
                <a:lnTo>
                  <a:pt x="316520" y="204588"/>
                </a:lnTo>
                <a:lnTo>
                  <a:pt x="312161" y="218043"/>
                </a:lnTo>
                <a:lnTo>
                  <a:pt x="306688" y="230954"/>
                </a:lnTo>
                <a:lnTo>
                  <a:pt x="300158" y="243264"/>
                </a:lnTo>
                <a:lnTo>
                  <a:pt x="292632" y="254915"/>
                </a:lnTo>
                <a:lnTo>
                  <a:pt x="284166" y="265849"/>
                </a:lnTo>
                <a:lnTo>
                  <a:pt x="274820" y="276010"/>
                </a:lnTo>
                <a:lnTo>
                  <a:pt x="264652" y="285338"/>
                </a:lnTo>
                <a:lnTo>
                  <a:pt x="253722" y="293777"/>
                </a:lnTo>
                <a:lnTo>
                  <a:pt x="242086" y="301268"/>
                </a:lnTo>
                <a:lnTo>
                  <a:pt x="229804" y="307754"/>
                </a:lnTo>
                <a:lnTo>
                  <a:pt x="216935" y="313178"/>
                </a:lnTo>
                <a:lnTo>
                  <a:pt x="203536" y="317480"/>
                </a:lnTo>
                <a:lnTo>
                  <a:pt x="189667" y="320604"/>
                </a:lnTo>
                <a:lnTo>
                  <a:pt x="175386" y="322492"/>
                </a:lnTo>
                <a:lnTo>
                  <a:pt x="161544" y="323088"/>
                </a:lnTo>
                <a:lnTo>
                  <a:pt x="146840" y="322426"/>
                </a:lnTo>
                <a:lnTo>
                  <a:pt x="132505" y="320479"/>
                </a:lnTo>
                <a:lnTo>
                  <a:pt x="118595" y="317305"/>
                </a:lnTo>
                <a:lnTo>
                  <a:pt x="105169" y="312961"/>
                </a:lnTo>
                <a:lnTo>
                  <a:pt x="92282" y="307504"/>
                </a:lnTo>
                <a:lnTo>
                  <a:pt x="79993" y="300992"/>
                </a:lnTo>
                <a:lnTo>
                  <a:pt x="68359" y="293481"/>
                </a:lnTo>
                <a:lnTo>
                  <a:pt x="57437" y="285029"/>
                </a:lnTo>
                <a:lnTo>
                  <a:pt x="47284" y="275694"/>
                </a:lnTo>
                <a:lnTo>
                  <a:pt x="37958" y="265532"/>
                </a:lnTo>
                <a:lnTo>
                  <a:pt x="29517" y="254602"/>
                </a:lnTo>
                <a:lnTo>
                  <a:pt x="22017" y="242960"/>
                </a:lnTo>
                <a:lnTo>
                  <a:pt x="15516" y="230664"/>
                </a:lnTo>
                <a:lnTo>
                  <a:pt x="10071" y="217771"/>
                </a:lnTo>
                <a:lnTo>
                  <a:pt x="5739" y="204338"/>
                </a:lnTo>
                <a:lnTo>
                  <a:pt x="2579" y="190424"/>
                </a:lnTo>
                <a:lnTo>
                  <a:pt x="646" y="176084"/>
                </a:lnTo>
                <a:lnTo>
                  <a:pt x="0" y="161544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930140" y="5390388"/>
            <a:ext cx="390906" cy="230885"/>
          </a:xfrm>
          <a:custGeom>
            <a:avLst/>
            <a:gdLst/>
            <a:ahLst/>
            <a:cxnLst/>
            <a:rect l="l" t="t" r="r" b="b"/>
            <a:pathLst>
              <a:path w="390906" h="230886">
                <a:moveTo>
                  <a:pt x="0" y="0"/>
                </a:moveTo>
                <a:lnTo>
                  <a:pt x="390906" y="230885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060698" y="5574030"/>
            <a:ext cx="322326" cy="323088"/>
          </a:xfrm>
          <a:custGeom>
            <a:avLst/>
            <a:gdLst/>
            <a:ahLst/>
            <a:cxnLst/>
            <a:rect l="l" t="t" r="r" b="b"/>
            <a:pathLst>
              <a:path w="322325" h="323088">
                <a:moveTo>
                  <a:pt x="0" y="161544"/>
                </a:moveTo>
                <a:lnTo>
                  <a:pt x="664" y="146806"/>
                </a:lnTo>
                <a:lnTo>
                  <a:pt x="2619" y="132438"/>
                </a:lnTo>
                <a:lnTo>
                  <a:pt x="5805" y="118499"/>
                </a:lnTo>
                <a:lnTo>
                  <a:pt x="10164" y="105044"/>
                </a:lnTo>
                <a:lnTo>
                  <a:pt x="15637" y="92133"/>
                </a:lnTo>
                <a:lnTo>
                  <a:pt x="22167" y="79823"/>
                </a:lnTo>
                <a:lnTo>
                  <a:pt x="29693" y="68172"/>
                </a:lnTo>
                <a:lnTo>
                  <a:pt x="38159" y="57238"/>
                </a:lnTo>
                <a:lnTo>
                  <a:pt x="47505" y="47077"/>
                </a:lnTo>
                <a:lnTo>
                  <a:pt x="57673" y="37749"/>
                </a:lnTo>
                <a:lnTo>
                  <a:pt x="68603" y="29310"/>
                </a:lnTo>
                <a:lnTo>
                  <a:pt x="80239" y="21819"/>
                </a:lnTo>
                <a:lnTo>
                  <a:pt x="92521" y="15333"/>
                </a:lnTo>
                <a:lnTo>
                  <a:pt x="105390" y="9909"/>
                </a:lnTo>
                <a:lnTo>
                  <a:pt x="118789" y="5607"/>
                </a:lnTo>
                <a:lnTo>
                  <a:pt x="132658" y="2483"/>
                </a:lnTo>
                <a:lnTo>
                  <a:pt x="146939" y="595"/>
                </a:lnTo>
                <a:lnTo>
                  <a:pt x="160782" y="0"/>
                </a:lnTo>
                <a:lnTo>
                  <a:pt x="175485" y="661"/>
                </a:lnTo>
                <a:lnTo>
                  <a:pt x="189820" y="2608"/>
                </a:lnTo>
                <a:lnTo>
                  <a:pt x="203730" y="5782"/>
                </a:lnTo>
                <a:lnTo>
                  <a:pt x="217156" y="10126"/>
                </a:lnTo>
                <a:lnTo>
                  <a:pt x="230043" y="15583"/>
                </a:lnTo>
                <a:lnTo>
                  <a:pt x="242332" y="22095"/>
                </a:lnTo>
                <a:lnTo>
                  <a:pt x="253966" y="29606"/>
                </a:lnTo>
                <a:lnTo>
                  <a:pt x="264888" y="38058"/>
                </a:lnTo>
                <a:lnTo>
                  <a:pt x="275041" y="47393"/>
                </a:lnTo>
                <a:lnTo>
                  <a:pt x="284367" y="57555"/>
                </a:lnTo>
                <a:lnTo>
                  <a:pt x="292808" y="68485"/>
                </a:lnTo>
                <a:lnTo>
                  <a:pt x="300308" y="80127"/>
                </a:lnTo>
                <a:lnTo>
                  <a:pt x="306809" y="92423"/>
                </a:lnTo>
                <a:lnTo>
                  <a:pt x="312254" y="105316"/>
                </a:lnTo>
                <a:lnTo>
                  <a:pt x="316586" y="118749"/>
                </a:lnTo>
                <a:lnTo>
                  <a:pt x="319746" y="132663"/>
                </a:lnTo>
                <a:lnTo>
                  <a:pt x="321679" y="147003"/>
                </a:lnTo>
                <a:lnTo>
                  <a:pt x="322326" y="161544"/>
                </a:lnTo>
                <a:lnTo>
                  <a:pt x="321664" y="176247"/>
                </a:lnTo>
                <a:lnTo>
                  <a:pt x="319717" y="190582"/>
                </a:lnTo>
                <a:lnTo>
                  <a:pt x="316543" y="204492"/>
                </a:lnTo>
                <a:lnTo>
                  <a:pt x="312199" y="217918"/>
                </a:lnTo>
                <a:lnTo>
                  <a:pt x="306742" y="230805"/>
                </a:lnTo>
                <a:lnTo>
                  <a:pt x="300230" y="243094"/>
                </a:lnTo>
                <a:lnTo>
                  <a:pt x="292719" y="254728"/>
                </a:lnTo>
                <a:lnTo>
                  <a:pt x="284267" y="265650"/>
                </a:lnTo>
                <a:lnTo>
                  <a:pt x="274932" y="275803"/>
                </a:lnTo>
                <a:lnTo>
                  <a:pt x="264770" y="285129"/>
                </a:lnTo>
                <a:lnTo>
                  <a:pt x="253840" y="293570"/>
                </a:lnTo>
                <a:lnTo>
                  <a:pt x="242198" y="301070"/>
                </a:lnTo>
                <a:lnTo>
                  <a:pt x="229902" y="307571"/>
                </a:lnTo>
                <a:lnTo>
                  <a:pt x="217009" y="313016"/>
                </a:lnTo>
                <a:lnTo>
                  <a:pt x="203576" y="317348"/>
                </a:lnTo>
                <a:lnTo>
                  <a:pt x="189662" y="320508"/>
                </a:lnTo>
                <a:lnTo>
                  <a:pt x="175322" y="322441"/>
                </a:lnTo>
                <a:lnTo>
                  <a:pt x="160782" y="323088"/>
                </a:lnTo>
                <a:lnTo>
                  <a:pt x="146164" y="322423"/>
                </a:lnTo>
                <a:lnTo>
                  <a:pt x="131904" y="320467"/>
                </a:lnTo>
                <a:lnTo>
                  <a:pt x="118058" y="317279"/>
                </a:lnTo>
                <a:lnTo>
                  <a:pt x="104687" y="312915"/>
                </a:lnTo>
                <a:lnTo>
                  <a:pt x="91847" y="307433"/>
                </a:lnTo>
                <a:lnTo>
                  <a:pt x="79599" y="300892"/>
                </a:lnTo>
                <a:lnTo>
                  <a:pt x="67999" y="293348"/>
                </a:lnTo>
                <a:lnTo>
                  <a:pt x="57108" y="284861"/>
                </a:lnTo>
                <a:lnTo>
                  <a:pt x="46983" y="275486"/>
                </a:lnTo>
                <a:lnTo>
                  <a:pt x="37683" y="265283"/>
                </a:lnTo>
                <a:lnTo>
                  <a:pt x="29266" y="254308"/>
                </a:lnTo>
                <a:lnTo>
                  <a:pt x="21791" y="242620"/>
                </a:lnTo>
                <a:lnTo>
                  <a:pt x="15317" y="230277"/>
                </a:lnTo>
                <a:lnTo>
                  <a:pt x="9901" y="217335"/>
                </a:lnTo>
                <a:lnTo>
                  <a:pt x="5604" y="203853"/>
                </a:lnTo>
                <a:lnTo>
                  <a:pt x="2482" y="189889"/>
                </a:lnTo>
                <a:lnTo>
                  <a:pt x="595" y="175500"/>
                </a:lnTo>
                <a:lnTo>
                  <a:pt x="0" y="161544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335780" y="5390388"/>
            <a:ext cx="366522" cy="230886"/>
          </a:xfrm>
          <a:custGeom>
            <a:avLst/>
            <a:gdLst/>
            <a:ahLst/>
            <a:cxnLst/>
            <a:rect l="l" t="t" r="r" b="b"/>
            <a:pathLst>
              <a:path w="366522" h="230886">
                <a:moveTo>
                  <a:pt x="366522" y="0"/>
                </a:moveTo>
                <a:lnTo>
                  <a:pt x="0" y="230886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815840" y="6169914"/>
            <a:ext cx="322326" cy="323088"/>
          </a:xfrm>
          <a:custGeom>
            <a:avLst/>
            <a:gdLst/>
            <a:ahLst/>
            <a:cxnLst/>
            <a:rect l="l" t="t" r="r" b="b"/>
            <a:pathLst>
              <a:path w="322325" h="323088">
                <a:moveTo>
                  <a:pt x="0" y="161543"/>
                </a:moveTo>
                <a:lnTo>
                  <a:pt x="664" y="146806"/>
                </a:lnTo>
                <a:lnTo>
                  <a:pt x="2619" y="132438"/>
                </a:lnTo>
                <a:lnTo>
                  <a:pt x="5805" y="118499"/>
                </a:lnTo>
                <a:lnTo>
                  <a:pt x="10164" y="105044"/>
                </a:lnTo>
                <a:lnTo>
                  <a:pt x="15637" y="92133"/>
                </a:lnTo>
                <a:lnTo>
                  <a:pt x="22167" y="79823"/>
                </a:lnTo>
                <a:lnTo>
                  <a:pt x="29693" y="68172"/>
                </a:lnTo>
                <a:lnTo>
                  <a:pt x="38159" y="57238"/>
                </a:lnTo>
                <a:lnTo>
                  <a:pt x="47505" y="47077"/>
                </a:lnTo>
                <a:lnTo>
                  <a:pt x="57673" y="37749"/>
                </a:lnTo>
                <a:lnTo>
                  <a:pt x="68603" y="29310"/>
                </a:lnTo>
                <a:lnTo>
                  <a:pt x="80239" y="21819"/>
                </a:lnTo>
                <a:lnTo>
                  <a:pt x="92521" y="15333"/>
                </a:lnTo>
                <a:lnTo>
                  <a:pt x="105390" y="9909"/>
                </a:lnTo>
                <a:lnTo>
                  <a:pt x="118789" y="5607"/>
                </a:lnTo>
                <a:lnTo>
                  <a:pt x="132658" y="2483"/>
                </a:lnTo>
                <a:lnTo>
                  <a:pt x="146939" y="595"/>
                </a:lnTo>
                <a:lnTo>
                  <a:pt x="160782" y="0"/>
                </a:lnTo>
                <a:lnTo>
                  <a:pt x="175485" y="661"/>
                </a:lnTo>
                <a:lnTo>
                  <a:pt x="189820" y="2608"/>
                </a:lnTo>
                <a:lnTo>
                  <a:pt x="203730" y="5782"/>
                </a:lnTo>
                <a:lnTo>
                  <a:pt x="217156" y="10126"/>
                </a:lnTo>
                <a:lnTo>
                  <a:pt x="230043" y="15583"/>
                </a:lnTo>
                <a:lnTo>
                  <a:pt x="242332" y="22095"/>
                </a:lnTo>
                <a:lnTo>
                  <a:pt x="253966" y="29606"/>
                </a:lnTo>
                <a:lnTo>
                  <a:pt x="264888" y="38058"/>
                </a:lnTo>
                <a:lnTo>
                  <a:pt x="275041" y="47393"/>
                </a:lnTo>
                <a:lnTo>
                  <a:pt x="284367" y="57555"/>
                </a:lnTo>
                <a:lnTo>
                  <a:pt x="292808" y="68485"/>
                </a:lnTo>
                <a:lnTo>
                  <a:pt x="300308" y="80127"/>
                </a:lnTo>
                <a:lnTo>
                  <a:pt x="306809" y="92423"/>
                </a:lnTo>
                <a:lnTo>
                  <a:pt x="312254" y="105316"/>
                </a:lnTo>
                <a:lnTo>
                  <a:pt x="316586" y="118749"/>
                </a:lnTo>
                <a:lnTo>
                  <a:pt x="319746" y="132663"/>
                </a:lnTo>
                <a:lnTo>
                  <a:pt x="321679" y="147003"/>
                </a:lnTo>
                <a:lnTo>
                  <a:pt x="322326" y="161543"/>
                </a:lnTo>
                <a:lnTo>
                  <a:pt x="321664" y="176247"/>
                </a:lnTo>
                <a:lnTo>
                  <a:pt x="319717" y="190582"/>
                </a:lnTo>
                <a:lnTo>
                  <a:pt x="316543" y="204492"/>
                </a:lnTo>
                <a:lnTo>
                  <a:pt x="312199" y="217918"/>
                </a:lnTo>
                <a:lnTo>
                  <a:pt x="306742" y="230805"/>
                </a:lnTo>
                <a:lnTo>
                  <a:pt x="300230" y="243094"/>
                </a:lnTo>
                <a:lnTo>
                  <a:pt x="292719" y="254728"/>
                </a:lnTo>
                <a:lnTo>
                  <a:pt x="284267" y="265650"/>
                </a:lnTo>
                <a:lnTo>
                  <a:pt x="274932" y="275803"/>
                </a:lnTo>
                <a:lnTo>
                  <a:pt x="264770" y="285129"/>
                </a:lnTo>
                <a:lnTo>
                  <a:pt x="253840" y="293570"/>
                </a:lnTo>
                <a:lnTo>
                  <a:pt x="242198" y="301070"/>
                </a:lnTo>
                <a:lnTo>
                  <a:pt x="229902" y="307571"/>
                </a:lnTo>
                <a:lnTo>
                  <a:pt x="217009" y="313016"/>
                </a:lnTo>
                <a:lnTo>
                  <a:pt x="203576" y="317348"/>
                </a:lnTo>
                <a:lnTo>
                  <a:pt x="189662" y="320508"/>
                </a:lnTo>
                <a:lnTo>
                  <a:pt x="175322" y="322441"/>
                </a:lnTo>
                <a:lnTo>
                  <a:pt x="160782" y="323087"/>
                </a:lnTo>
                <a:lnTo>
                  <a:pt x="146164" y="322423"/>
                </a:lnTo>
                <a:lnTo>
                  <a:pt x="131904" y="320467"/>
                </a:lnTo>
                <a:lnTo>
                  <a:pt x="118058" y="317279"/>
                </a:lnTo>
                <a:lnTo>
                  <a:pt x="104687" y="312915"/>
                </a:lnTo>
                <a:lnTo>
                  <a:pt x="91847" y="307433"/>
                </a:lnTo>
                <a:lnTo>
                  <a:pt x="79599" y="300892"/>
                </a:lnTo>
                <a:lnTo>
                  <a:pt x="67999" y="293348"/>
                </a:lnTo>
                <a:lnTo>
                  <a:pt x="57108" y="284861"/>
                </a:lnTo>
                <a:lnTo>
                  <a:pt x="46983" y="275486"/>
                </a:lnTo>
                <a:lnTo>
                  <a:pt x="37683" y="265283"/>
                </a:lnTo>
                <a:lnTo>
                  <a:pt x="29266" y="254308"/>
                </a:lnTo>
                <a:lnTo>
                  <a:pt x="21791" y="242620"/>
                </a:lnTo>
                <a:lnTo>
                  <a:pt x="15317" y="230277"/>
                </a:lnTo>
                <a:lnTo>
                  <a:pt x="9901" y="217335"/>
                </a:lnTo>
                <a:lnTo>
                  <a:pt x="5604" y="203853"/>
                </a:lnTo>
                <a:lnTo>
                  <a:pt x="2482" y="189889"/>
                </a:lnTo>
                <a:lnTo>
                  <a:pt x="595" y="175500"/>
                </a:lnTo>
                <a:lnTo>
                  <a:pt x="0" y="161543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090922" y="5849874"/>
            <a:ext cx="230124" cy="367284"/>
          </a:xfrm>
          <a:custGeom>
            <a:avLst/>
            <a:gdLst/>
            <a:ahLst/>
            <a:cxnLst/>
            <a:rect l="l" t="t" r="r" b="b"/>
            <a:pathLst>
              <a:path w="230124" h="367284">
                <a:moveTo>
                  <a:pt x="230124" y="0"/>
                </a:moveTo>
                <a:lnTo>
                  <a:pt x="0" y="367284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441191" y="5114544"/>
            <a:ext cx="322326" cy="323088"/>
          </a:xfrm>
          <a:custGeom>
            <a:avLst/>
            <a:gdLst/>
            <a:ahLst/>
            <a:cxnLst/>
            <a:rect l="l" t="t" r="r" b="b"/>
            <a:pathLst>
              <a:path w="322325" h="323088">
                <a:moveTo>
                  <a:pt x="0" y="161543"/>
                </a:moveTo>
                <a:lnTo>
                  <a:pt x="661" y="146840"/>
                </a:lnTo>
                <a:lnTo>
                  <a:pt x="2608" y="132505"/>
                </a:lnTo>
                <a:lnTo>
                  <a:pt x="5782" y="118595"/>
                </a:lnTo>
                <a:lnTo>
                  <a:pt x="10126" y="105169"/>
                </a:lnTo>
                <a:lnTo>
                  <a:pt x="15583" y="92282"/>
                </a:lnTo>
                <a:lnTo>
                  <a:pt x="22095" y="79993"/>
                </a:lnTo>
                <a:lnTo>
                  <a:pt x="29606" y="68359"/>
                </a:lnTo>
                <a:lnTo>
                  <a:pt x="38058" y="57437"/>
                </a:lnTo>
                <a:lnTo>
                  <a:pt x="47393" y="47284"/>
                </a:lnTo>
                <a:lnTo>
                  <a:pt x="57555" y="37958"/>
                </a:lnTo>
                <a:lnTo>
                  <a:pt x="68485" y="29517"/>
                </a:lnTo>
                <a:lnTo>
                  <a:pt x="80127" y="22017"/>
                </a:lnTo>
                <a:lnTo>
                  <a:pt x="92423" y="15516"/>
                </a:lnTo>
                <a:lnTo>
                  <a:pt x="105316" y="10071"/>
                </a:lnTo>
                <a:lnTo>
                  <a:pt x="118749" y="5739"/>
                </a:lnTo>
                <a:lnTo>
                  <a:pt x="132663" y="2579"/>
                </a:lnTo>
                <a:lnTo>
                  <a:pt x="147003" y="646"/>
                </a:lnTo>
                <a:lnTo>
                  <a:pt x="161544" y="0"/>
                </a:lnTo>
                <a:lnTo>
                  <a:pt x="176161" y="664"/>
                </a:lnTo>
                <a:lnTo>
                  <a:pt x="190421" y="2620"/>
                </a:lnTo>
                <a:lnTo>
                  <a:pt x="204267" y="5808"/>
                </a:lnTo>
                <a:lnTo>
                  <a:pt x="217638" y="10172"/>
                </a:lnTo>
                <a:lnTo>
                  <a:pt x="230478" y="15654"/>
                </a:lnTo>
                <a:lnTo>
                  <a:pt x="242726" y="22195"/>
                </a:lnTo>
                <a:lnTo>
                  <a:pt x="254326" y="29739"/>
                </a:lnTo>
                <a:lnTo>
                  <a:pt x="265217" y="38226"/>
                </a:lnTo>
                <a:lnTo>
                  <a:pt x="275342" y="47601"/>
                </a:lnTo>
                <a:lnTo>
                  <a:pt x="284642" y="57804"/>
                </a:lnTo>
                <a:lnTo>
                  <a:pt x="293059" y="68779"/>
                </a:lnTo>
                <a:lnTo>
                  <a:pt x="300534" y="80467"/>
                </a:lnTo>
                <a:lnTo>
                  <a:pt x="307008" y="92810"/>
                </a:lnTo>
                <a:lnTo>
                  <a:pt x="312424" y="105752"/>
                </a:lnTo>
                <a:lnTo>
                  <a:pt x="316721" y="119234"/>
                </a:lnTo>
                <a:lnTo>
                  <a:pt x="319843" y="133198"/>
                </a:lnTo>
                <a:lnTo>
                  <a:pt x="321730" y="147587"/>
                </a:lnTo>
                <a:lnTo>
                  <a:pt x="322326" y="161543"/>
                </a:lnTo>
                <a:lnTo>
                  <a:pt x="321661" y="176281"/>
                </a:lnTo>
                <a:lnTo>
                  <a:pt x="319706" y="190649"/>
                </a:lnTo>
                <a:lnTo>
                  <a:pt x="316520" y="204588"/>
                </a:lnTo>
                <a:lnTo>
                  <a:pt x="312161" y="218043"/>
                </a:lnTo>
                <a:lnTo>
                  <a:pt x="306688" y="230954"/>
                </a:lnTo>
                <a:lnTo>
                  <a:pt x="300158" y="243264"/>
                </a:lnTo>
                <a:lnTo>
                  <a:pt x="292632" y="254915"/>
                </a:lnTo>
                <a:lnTo>
                  <a:pt x="284166" y="265849"/>
                </a:lnTo>
                <a:lnTo>
                  <a:pt x="274820" y="276010"/>
                </a:lnTo>
                <a:lnTo>
                  <a:pt x="264652" y="285338"/>
                </a:lnTo>
                <a:lnTo>
                  <a:pt x="253722" y="293777"/>
                </a:lnTo>
                <a:lnTo>
                  <a:pt x="242086" y="301268"/>
                </a:lnTo>
                <a:lnTo>
                  <a:pt x="229804" y="307754"/>
                </a:lnTo>
                <a:lnTo>
                  <a:pt x="216935" y="313178"/>
                </a:lnTo>
                <a:lnTo>
                  <a:pt x="203536" y="317480"/>
                </a:lnTo>
                <a:lnTo>
                  <a:pt x="189667" y="320604"/>
                </a:lnTo>
                <a:lnTo>
                  <a:pt x="175386" y="322492"/>
                </a:lnTo>
                <a:lnTo>
                  <a:pt x="161544" y="323087"/>
                </a:lnTo>
                <a:lnTo>
                  <a:pt x="146840" y="322426"/>
                </a:lnTo>
                <a:lnTo>
                  <a:pt x="132505" y="320479"/>
                </a:lnTo>
                <a:lnTo>
                  <a:pt x="118595" y="317305"/>
                </a:lnTo>
                <a:lnTo>
                  <a:pt x="105169" y="312961"/>
                </a:lnTo>
                <a:lnTo>
                  <a:pt x="92282" y="307504"/>
                </a:lnTo>
                <a:lnTo>
                  <a:pt x="79993" y="300992"/>
                </a:lnTo>
                <a:lnTo>
                  <a:pt x="68359" y="293481"/>
                </a:lnTo>
                <a:lnTo>
                  <a:pt x="57437" y="285029"/>
                </a:lnTo>
                <a:lnTo>
                  <a:pt x="47284" y="275694"/>
                </a:lnTo>
                <a:lnTo>
                  <a:pt x="37958" y="265532"/>
                </a:lnTo>
                <a:lnTo>
                  <a:pt x="29517" y="254602"/>
                </a:lnTo>
                <a:lnTo>
                  <a:pt x="22017" y="242960"/>
                </a:lnTo>
                <a:lnTo>
                  <a:pt x="15516" y="230664"/>
                </a:lnTo>
                <a:lnTo>
                  <a:pt x="10071" y="217771"/>
                </a:lnTo>
                <a:lnTo>
                  <a:pt x="5739" y="204338"/>
                </a:lnTo>
                <a:lnTo>
                  <a:pt x="2579" y="190424"/>
                </a:lnTo>
                <a:lnTo>
                  <a:pt x="646" y="176084"/>
                </a:lnTo>
                <a:lnTo>
                  <a:pt x="0" y="161543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266694" y="4930902"/>
            <a:ext cx="221742" cy="230886"/>
          </a:xfrm>
          <a:custGeom>
            <a:avLst/>
            <a:gdLst/>
            <a:ahLst/>
            <a:cxnLst/>
            <a:rect l="l" t="t" r="r" b="b"/>
            <a:pathLst>
              <a:path w="221741" h="230886">
                <a:moveTo>
                  <a:pt x="0" y="0"/>
                </a:moveTo>
                <a:lnTo>
                  <a:pt x="221742" y="230886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839212" y="5114544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755136" y="5574030"/>
            <a:ext cx="153162" cy="153162"/>
          </a:xfrm>
          <a:custGeom>
            <a:avLst/>
            <a:gdLst/>
            <a:ahLst/>
            <a:cxnLst/>
            <a:rect l="l" t="t" r="r" b="b"/>
            <a:pathLst>
              <a:path w="153162" h="153162">
                <a:moveTo>
                  <a:pt x="0" y="0"/>
                </a:moveTo>
                <a:lnTo>
                  <a:pt x="0" y="153162"/>
                </a:ln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297174" y="5574030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366260" y="6033516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1"/>
                </a:lnTo>
                <a:lnTo>
                  <a:pt x="152400" y="153161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908298" y="6033516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1"/>
                </a:lnTo>
                <a:lnTo>
                  <a:pt x="152400" y="153161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504432" y="5574030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2">
                <a:moveTo>
                  <a:pt x="0" y="0"/>
                </a:moveTo>
                <a:lnTo>
                  <a:pt x="0" y="153161"/>
                </a:lnTo>
                <a:lnTo>
                  <a:pt x="152400" y="153161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045708" y="5574030"/>
            <a:ext cx="153162" cy="153162"/>
          </a:xfrm>
          <a:custGeom>
            <a:avLst/>
            <a:gdLst/>
            <a:ahLst/>
            <a:cxnLst/>
            <a:rect l="l" t="t" r="r" b="b"/>
            <a:pathLst>
              <a:path w="153162" h="153162">
                <a:moveTo>
                  <a:pt x="0" y="0"/>
                </a:moveTo>
                <a:lnTo>
                  <a:pt x="0" y="153161"/>
                </a:lnTo>
                <a:lnTo>
                  <a:pt x="153162" y="153161"/>
                </a:lnTo>
                <a:lnTo>
                  <a:pt x="153162" y="0"/>
                </a:lnTo>
                <a:lnTo>
                  <a:pt x="0" y="0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596128" y="6033515"/>
            <a:ext cx="153162" cy="153162"/>
          </a:xfrm>
          <a:custGeom>
            <a:avLst/>
            <a:gdLst/>
            <a:ahLst/>
            <a:cxnLst/>
            <a:rect l="l" t="t" r="r" b="b"/>
            <a:pathLst>
              <a:path w="153162" h="153162">
                <a:moveTo>
                  <a:pt x="0" y="0"/>
                </a:moveTo>
                <a:lnTo>
                  <a:pt x="0" y="153162"/>
                </a:ln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915412" y="4930902"/>
            <a:ext cx="123444" cy="183642"/>
          </a:xfrm>
          <a:custGeom>
            <a:avLst/>
            <a:gdLst/>
            <a:ahLst/>
            <a:cxnLst/>
            <a:rect l="l" t="t" r="r" b="b"/>
            <a:pathLst>
              <a:path w="123443" h="183641">
                <a:moveTo>
                  <a:pt x="123443" y="0"/>
                </a:moveTo>
                <a:lnTo>
                  <a:pt x="0" y="1836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373374" y="5390388"/>
            <a:ext cx="115062" cy="183642"/>
          </a:xfrm>
          <a:custGeom>
            <a:avLst/>
            <a:gdLst/>
            <a:ahLst/>
            <a:cxnLst/>
            <a:rect l="l" t="t" r="r" b="b"/>
            <a:pathLst>
              <a:path w="115062" h="183641">
                <a:moveTo>
                  <a:pt x="115062" y="0"/>
                </a:moveTo>
                <a:lnTo>
                  <a:pt x="0" y="1836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716274" y="5390388"/>
            <a:ext cx="115062" cy="183642"/>
          </a:xfrm>
          <a:custGeom>
            <a:avLst/>
            <a:gdLst/>
            <a:ahLst/>
            <a:cxnLst/>
            <a:rect l="l" t="t" r="r" b="b"/>
            <a:pathLst>
              <a:path w="115062" h="183641">
                <a:moveTo>
                  <a:pt x="0" y="0"/>
                </a:moveTo>
                <a:lnTo>
                  <a:pt x="115062" y="1836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984497" y="5849874"/>
            <a:ext cx="123444" cy="183642"/>
          </a:xfrm>
          <a:custGeom>
            <a:avLst/>
            <a:gdLst/>
            <a:ahLst/>
            <a:cxnLst/>
            <a:rect l="l" t="t" r="r" b="b"/>
            <a:pathLst>
              <a:path w="123444" h="183641">
                <a:moveTo>
                  <a:pt x="123444" y="0"/>
                </a:moveTo>
                <a:lnTo>
                  <a:pt x="0" y="1836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335780" y="5849874"/>
            <a:ext cx="106680" cy="183642"/>
          </a:xfrm>
          <a:custGeom>
            <a:avLst/>
            <a:gdLst/>
            <a:ahLst/>
            <a:cxnLst/>
            <a:rect l="l" t="t" r="r" b="b"/>
            <a:pathLst>
              <a:path w="106679" h="183641">
                <a:moveTo>
                  <a:pt x="0" y="0"/>
                </a:moveTo>
                <a:lnTo>
                  <a:pt x="106680" y="1836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671822" y="6646163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1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4748022" y="6445758"/>
            <a:ext cx="115061" cy="200406"/>
          </a:xfrm>
          <a:custGeom>
            <a:avLst/>
            <a:gdLst/>
            <a:ahLst/>
            <a:cxnLst/>
            <a:rect l="l" t="t" r="r" b="b"/>
            <a:pathLst>
              <a:path w="115062" h="200406">
                <a:moveTo>
                  <a:pt x="115062" y="0"/>
                </a:moveTo>
                <a:lnTo>
                  <a:pt x="0" y="200406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5129784" y="6646163"/>
            <a:ext cx="152400" cy="153162"/>
          </a:xfrm>
          <a:custGeom>
            <a:avLst/>
            <a:gdLst/>
            <a:ahLst/>
            <a:cxnLst/>
            <a:rect l="l" t="t" r="r" b="b"/>
            <a:pathLst>
              <a:path w="152400" h="153161">
                <a:moveTo>
                  <a:pt x="0" y="0"/>
                </a:moveTo>
                <a:lnTo>
                  <a:pt x="0" y="153162"/>
                </a:lnTo>
                <a:lnTo>
                  <a:pt x="152400" y="153162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5090922" y="6445758"/>
            <a:ext cx="115062" cy="200406"/>
          </a:xfrm>
          <a:custGeom>
            <a:avLst/>
            <a:gdLst/>
            <a:ahLst/>
            <a:cxnLst/>
            <a:rect l="l" t="t" r="r" b="b"/>
            <a:pathLst>
              <a:path w="115062" h="200406">
                <a:moveTo>
                  <a:pt x="0" y="0"/>
                </a:moveTo>
                <a:lnTo>
                  <a:pt x="115062" y="200406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5548884" y="5849874"/>
            <a:ext cx="123444" cy="183642"/>
          </a:xfrm>
          <a:custGeom>
            <a:avLst/>
            <a:gdLst/>
            <a:ahLst/>
            <a:cxnLst/>
            <a:rect l="l" t="t" r="r" b="b"/>
            <a:pathLst>
              <a:path w="123444" h="183641">
                <a:moveTo>
                  <a:pt x="0" y="0"/>
                </a:moveTo>
                <a:lnTo>
                  <a:pt x="123444" y="1836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6122670" y="5390387"/>
            <a:ext cx="123444" cy="183642"/>
          </a:xfrm>
          <a:custGeom>
            <a:avLst/>
            <a:gdLst/>
            <a:ahLst/>
            <a:cxnLst/>
            <a:rect l="l" t="t" r="r" b="b"/>
            <a:pathLst>
              <a:path w="123444" h="183641">
                <a:moveTo>
                  <a:pt x="123444" y="0"/>
                </a:moveTo>
                <a:lnTo>
                  <a:pt x="0" y="1836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6473952" y="5390387"/>
            <a:ext cx="106680" cy="183642"/>
          </a:xfrm>
          <a:custGeom>
            <a:avLst/>
            <a:gdLst/>
            <a:ahLst/>
            <a:cxnLst/>
            <a:rect l="l" t="t" r="r" b="b"/>
            <a:pathLst>
              <a:path w="106679" h="183641">
                <a:moveTo>
                  <a:pt x="0" y="0"/>
                </a:moveTo>
                <a:lnTo>
                  <a:pt x="106680" y="183642"/>
                </a:lnTo>
              </a:path>
            </a:pathLst>
          </a:custGeom>
          <a:ln w="127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837420" y="5294757"/>
            <a:ext cx="787005" cy="1023527"/>
          </a:xfrm>
          <a:custGeom>
            <a:avLst/>
            <a:gdLst/>
            <a:ahLst/>
            <a:cxnLst/>
            <a:rect l="l" t="t" r="r" b="b"/>
            <a:pathLst>
              <a:path w="787005" h="1023527">
                <a:moveTo>
                  <a:pt x="214895" y="126111"/>
                </a:moveTo>
                <a:lnTo>
                  <a:pt x="205171" y="136520"/>
                </a:lnTo>
                <a:lnTo>
                  <a:pt x="199109" y="147956"/>
                </a:lnTo>
                <a:lnTo>
                  <a:pt x="195850" y="160131"/>
                </a:lnTo>
                <a:lnTo>
                  <a:pt x="194534" y="172759"/>
                </a:lnTo>
                <a:lnTo>
                  <a:pt x="194300" y="185554"/>
                </a:lnTo>
                <a:lnTo>
                  <a:pt x="194321" y="193167"/>
                </a:lnTo>
                <a:lnTo>
                  <a:pt x="193778" y="215062"/>
                </a:lnTo>
                <a:lnTo>
                  <a:pt x="192192" y="235790"/>
                </a:lnTo>
                <a:lnTo>
                  <a:pt x="189631" y="255464"/>
                </a:lnTo>
                <a:lnTo>
                  <a:pt x="186159" y="274195"/>
                </a:lnTo>
                <a:lnTo>
                  <a:pt x="181844" y="292096"/>
                </a:lnTo>
                <a:lnTo>
                  <a:pt x="176751" y="309279"/>
                </a:lnTo>
                <a:lnTo>
                  <a:pt x="170948" y="325858"/>
                </a:lnTo>
                <a:lnTo>
                  <a:pt x="164500" y="341945"/>
                </a:lnTo>
                <a:lnTo>
                  <a:pt x="157473" y="357653"/>
                </a:lnTo>
                <a:lnTo>
                  <a:pt x="149935" y="373094"/>
                </a:lnTo>
                <a:lnTo>
                  <a:pt x="141951" y="388380"/>
                </a:lnTo>
                <a:lnTo>
                  <a:pt x="133587" y="403625"/>
                </a:lnTo>
                <a:lnTo>
                  <a:pt x="124910" y="418940"/>
                </a:lnTo>
                <a:lnTo>
                  <a:pt x="115986" y="434439"/>
                </a:lnTo>
                <a:lnTo>
                  <a:pt x="106882" y="450234"/>
                </a:lnTo>
                <a:lnTo>
                  <a:pt x="97663" y="466438"/>
                </a:lnTo>
                <a:lnTo>
                  <a:pt x="79148" y="500521"/>
                </a:lnTo>
                <a:lnTo>
                  <a:pt x="60971" y="537591"/>
                </a:lnTo>
                <a:lnTo>
                  <a:pt x="47797" y="568562"/>
                </a:lnTo>
                <a:lnTo>
                  <a:pt x="35496" y="601202"/>
                </a:lnTo>
                <a:lnTo>
                  <a:pt x="24439" y="634940"/>
                </a:lnTo>
                <a:lnTo>
                  <a:pt x="14995" y="669203"/>
                </a:lnTo>
                <a:lnTo>
                  <a:pt x="7536" y="703421"/>
                </a:lnTo>
                <a:lnTo>
                  <a:pt x="2432" y="737021"/>
                </a:lnTo>
                <a:lnTo>
                  <a:pt x="52" y="769433"/>
                </a:lnTo>
                <a:lnTo>
                  <a:pt x="0" y="785014"/>
                </a:lnTo>
                <a:lnTo>
                  <a:pt x="767" y="800084"/>
                </a:lnTo>
                <a:lnTo>
                  <a:pt x="4948" y="828404"/>
                </a:lnTo>
                <a:lnTo>
                  <a:pt x="12965" y="853821"/>
                </a:lnTo>
                <a:lnTo>
                  <a:pt x="31490" y="884221"/>
                </a:lnTo>
                <a:lnTo>
                  <a:pt x="57169" y="908890"/>
                </a:lnTo>
                <a:lnTo>
                  <a:pt x="88956" y="929002"/>
                </a:lnTo>
                <a:lnTo>
                  <a:pt x="113024" y="940457"/>
                </a:lnTo>
                <a:lnTo>
                  <a:pt x="139032" y="950756"/>
                </a:lnTo>
                <a:lnTo>
                  <a:pt x="166669" y="960246"/>
                </a:lnTo>
                <a:lnTo>
                  <a:pt x="194321" y="968883"/>
                </a:lnTo>
                <a:lnTo>
                  <a:pt x="243313" y="982985"/>
                </a:lnTo>
                <a:lnTo>
                  <a:pt x="294192" y="996022"/>
                </a:lnTo>
                <a:lnTo>
                  <a:pt x="320087" y="1001922"/>
                </a:lnTo>
                <a:lnTo>
                  <a:pt x="346151" y="1007294"/>
                </a:lnTo>
                <a:lnTo>
                  <a:pt x="372282" y="1012050"/>
                </a:lnTo>
                <a:lnTo>
                  <a:pt x="398379" y="1016102"/>
                </a:lnTo>
                <a:lnTo>
                  <a:pt x="450068" y="1021746"/>
                </a:lnTo>
                <a:lnTo>
                  <a:pt x="500408" y="1023527"/>
                </a:lnTo>
                <a:lnTo>
                  <a:pt x="524819" y="1022750"/>
                </a:lnTo>
                <a:lnTo>
                  <a:pt x="571619" y="1017424"/>
                </a:lnTo>
                <a:lnTo>
                  <a:pt x="615046" y="1006486"/>
                </a:lnTo>
                <a:lnTo>
                  <a:pt x="654293" y="989237"/>
                </a:lnTo>
                <a:lnTo>
                  <a:pt x="684624" y="968368"/>
                </a:lnTo>
                <a:lnTo>
                  <a:pt x="707384" y="946156"/>
                </a:lnTo>
                <a:lnTo>
                  <a:pt x="727138" y="920519"/>
                </a:lnTo>
                <a:lnTo>
                  <a:pt x="743954" y="891980"/>
                </a:lnTo>
                <a:lnTo>
                  <a:pt x="757902" y="861058"/>
                </a:lnTo>
                <a:lnTo>
                  <a:pt x="769049" y="828276"/>
                </a:lnTo>
                <a:lnTo>
                  <a:pt x="777464" y="794154"/>
                </a:lnTo>
                <a:lnTo>
                  <a:pt x="783216" y="759213"/>
                </a:lnTo>
                <a:lnTo>
                  <a:pt x="786374" y="723976"/>
                </a:lnTo>
                <a:lnTo>
                  <a:pt x="787005" y="688962"/>
                </a:lnTo>
                <a:lnTo>
                  <a:pt x="786395" y="671703"/>
                </a:lnTo>
                <a:lnTo>
                  <a:pt x="782465" y="631880"/>
                </a:lnTo>
                <a:lnTo>
                  <a:pt x="775526" y="593149"/>
                </a:lnTo>
                <a:lnTo>
                  <a:pt x="766000" y="555233"/>
                </a:lnTo>
                <a:lnTo>
                  <a:pt x="754306" y="517852"/>
                </a:lnTo>
                <a:lnTo>
                  <a:pt x="740866" y="480726"/>
                </a:lnTo>
                <a:lnTo>
                  <a:pt x="726100" y="443578"/>
                </a:lnTo>
                <a:lnTo>
                  <a:pt x="710429" y="406128"/>
                </a:lnTo>
                <a:lnTo>
                  <a:pt x="702385" y="387203"/>
                </a:lnTo>
                <a:lnTo>
                  <a:pt x="694273" y="368097"/>
                </a:lnTo>
                <a:lnTo>
                  <a:pt x="686144" y="348777"/>
                </a:lnTo>
                <a:lnTo>
                  <a:pt x="678053" y="329207"/>
                </a:lnTo>
                <a:lnTo>
                  <a:pt x="670050" y="309353"/>
                </a:lnTo>
                <a:lnTo>
                  <a:pt x="662189" y="289179"/>
                </a:lnTo>
                <a:lnTo>
                  <a:pt x="657080" y="275270"/>
                </a:lnTo>
                <a:lnTo>
                  <a:pt x="652016" y="261237"/>
                </a:lnTo>
                <a:lnTo>
                  <a:pt x="646962" y="247124"/>
                </a:lnTo>
                <a:lnTo>
                  <a:pt x="641884" y="232979"/>
                </a:lnTo>
                <a:lnTo>
                  <a:pt x="636746" y="218848"/>
                </a:lnTo>
                <a:lnTo>
                  <a:pt x="631514" y="204777"/>
                </a:lnTo>
                <a:lnTo>
                  <a:pt x="626152" y="190812"/>
                </a:lnTo>
                <a:lnTo>
                  <a:pt x="620627" y="177000"/>
                </a:lnTo>
                <a:lnTo>
                  <a:pt x="614903" y="163386"/>
                </a:lnTo>
                <a:lnTo>
                  <a:pt x="608945" y="150018"/>
                </a:lnTo>
                <a:lnTo>
                  <a:pt x="602718" y="136941"/>
                </a:lnTo>
                <a:lnTo>
                  <a:pt x="596188" y="124202"/>
                </a:lnTo>
                <a:lnTo>
                  <a:pt x="589320" y="111847"/>
                </a:lnTo>
                <a:lnTo>
                  <a:pt x="582078" y="99923"/>
                </a:lnTo>
                <a:lnTo>
                  <a:pt x="574428" y="88475"/>
                </a:lnTo>
                <a:lnTo>
                  <a:pt x="566336" y="77550"/>
                </a:lnTo>
                <a:lnTo>
                  <a:pt x="557766" y="67194"/>
                </a:lnTo>
                <a:lnTo>
                  <a:pt x="548683" y="57454"/>
                </a:lnTo>
                <a:lnTo>
                  <a:pt x="539052" y="48375"/>
                </a:lnTo>
                <a:lnTo>
                  <a:pt x="528839" y="40005"/>
                </a:lnTo>
                <a:lnTo>
                  <a:pt x="517789" y="32285"/>
                </a:lnTo>
                <a:lnTo>
                  <a:pt x="506184" y="25365"/>
                </a:lnTo>
                <a:lnTo>
                  <a:pt x="494110" y="19254"/>
                </a:lnTo>
                <a:lnTo>
                  <a:pt x="481650" y="13962"/>
                </a:lnTo>
                <a:lnTo>
                  <a:pt x="468891" y="9501"/>
                </a:lnTo>
                <a:lnTo>
                  <a:pt x="455918" y="5879"/>
                </a:lnTo>
                <a:lnTo>
                  <a:pt x="442816" y="3108"/>
                </a:lnTo>
                <a:lnTo>
                  <a:pt x="429670" y="1197"/>
                </a:lnTo>
                <a:lnTo>
                  <a:pt x="416565" y="158"/>
                </a:lnTo>
                <a:lnTo>
                  <a:pt x="403586" y="0"/>
                </a:lnTo>
                <a:lnTo>
                  <a:pt x="390818" y="733"/>
                </a:lnTo>
                <a:lnTo>
                  <a:pt x="378347" y="2368"/>
                </a:lnTo>
                <a:lnTo>
                  <a:pt x="366258" y="4915"/>
                </a:lnTo>
                <a:lnTo>
                  <a:pt x="354636" y="8385"/>
                </a:lnTo>
                <a:lnTo>
                  <a:pt x="343566" y="12787"/>
                </a:lnTo>
                <a:lnTo>
                  <a:pt x="333133" y="18132"/>
                </a:lnTo>
                <a:lnTo>
                  <a:pt x="323423" y="24431"/>
                </a:lnTo>
                <a:lnTo>
                  <a:pt x="314520" y="31693"/>
                </a:lnTo>
                <a:lnTo>
                  <a:pt x="306510" y="39928"/>
                </a:lnTo>
                <a:lnTo>
                  <a:pt x="299477" y="49149"/>
                </a:lnTo>
              </a:path>
            </a:pathLst>
          </a:custGeom>
          <a:ln w="1276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505209" y="5983643"/>
            <a:ext cx="912909" cy="965333"/>
          </a:xfrm>
          <a:custGeom>
            <a:avLst/>
            <a:gdLst/>
            <a:ahLst/>
            <a:cxnLst/>
            <a:rect l="l" t="t" r="r" b="b"/>
            <a:pathLst>
              <a:path w="912909" h="965333">
                <a:moveTo>
                  <a:pt x="853936" y="433158"/>
                </a:moveTo>
                <a:lnTo>
                  <a:pt x="841014" y="420438"/>
                </a:lnTo>
                <a:lnTo>
                  <a:pt x="828057" y="404273"/>
                </a:lnTo>
                <a:lnTo>
                  <a:pt x="815029" y="385083"/>
                </a:lnTo>
                <a:lnTo>
                  <a:pt x="801894" y="363286"/>
                </a:lnTo>
                <a:lnTo>
                  <a:pt x="788618" y="339301"/>
                </a:lnTo>
                <a:lnTo>
                  <a:pt x="775165" y="313548"/>
                </a:lnTo>
                <a:lnTo>
                  <a:pt x="761499" y="286444"/>
                </a:lnTo>
                <a:lnTo>
                  <a:pt x="747585" y="258410"/>
                </a:lnTo>
                <a:lnTo>
                  <a:pt x="733388" y="229864"/>
                </a:lnTo>
                <a:lnTo>
                  <a:pt x="718871" y="201224"/>
                </a:lnTo>
                <a:lnTo>
                  <a:pt x="704001" y="172911"/>
                </a:lnTo>
                <a:lnTo>
                  <a:pt x="688740" y="145342"/>
                </a:lnTo>
                <a:lnTo>
                  <a:pt x="673055" y="118936"/>
                </a:lnTo>
                <a:lnTo>
                  <a:pt x="656909" y="94113"/>
                </a:lnTo>
                <a:lnTo>
                  <a:pt x="640266" y="71291"/>
                </a:lnTo>
                <a:lnTo>
                  <a:pt x="623093" y="50890"/>
                </a:lnTo>
                <a:lnTo>
                  <a:pt x="605352" y="33328"/>
                </a:lnTo>
                <a:lnTo>
                  <a:pt x="587009" y="19024"/>
                </a:lnTo>
                <a:lnTo>
                  <a:pt x="568028" y="8397"/>
                </a:lnTo>
                <a:lnTo>
                  <a:pt x="548374" y="1866"/>
                </a:lnTo>
                <a:lnTo>
                  <a:pt x="534731" y="0"/>
                </a:lnTo>
                <a:lnTo>
                  <a:pt x="520796" y="32"/>
                </a:lnTo>
                <a:lnTo>
                  <a:pt x="492163" y="5298"/>
                </a:lnTo>
                <a:lnTo>
                  <a:pt x="477520" y="10284"/>
                </a:lnTo>
                <a:lnTo>
                  <a:pt x="462697" y="16673"/>
                </a:lnTo>
                <a:lnTo>
                  <a:pt x="447722" y="24340"/>
                </a:lnTo>
                <a:lnTo>
                  <a:pt x="432623" y="33163"/>
                </a:lnTo>
                <a:lnTo>
                  <a:pt x="417428" y="43017"/>
                </a:lnTo>
                <a:lnTo>
                  <a:pt x="402165" y="53777"/>
                </a:lnTo>
                <a:lnTo>
                  <a:pt x="386862" y="65321"/>
                </a:lnTo>
                <a:lnTo>
                  <a:pt x="371547" y="77524"/>
                </a:lnTo>
                <a:lnTo>
                  <a:pt x="356248" y="90261"/>
                </a:lnTo>
                <a:lnTo>
                  <a:pt x="340993" y="103409"/>
                </a:lnTo>
                <a:lnTo>
                  <a:pt x="325810" y="116845"/>
                </a:lnTo>
                <a:lnTo>
                  <a:pt x="310727" y="130443"/>
                </a:lnTo>
                <a:lnTo>
                  <a:pt x="295772" y="144080"/>
                </a:lnTo>
                <a:lnTo>
                  <a:pt x="280974" y="157632"/>
                </a:lnTo>
                <a:lnTo>
                  <a:pt x="266359" y="170975"/>
                </a:lnTo>
                <a:lnTo>
                  <a:pt x="251956" y="183984"/>
                </a:lnTo>
                <a:lnTo>
                  <a:pt x="238693" y="195904"/>
                </a:lnTo>
                <a:lnTo>
                  <a:pt x="225658" y="207472"/>
                </a:lnTo>
                <a:lnTo>
                  <a:pt x="212863" y="218747"/>
                </a:lnTo>
                <a:lnTo>
                  <a:pt x="200317" y="229789"/>
                </a:lnTo>
                <a:lnTo>
                  <a:pt x="188031" y="240658"/>
                </a:lnTo>
                <a:lnTo>
                  <a:pt x="164286" y="262111"/>
                </a:lnTo>
                <a:lnTo>
                  <a:pt x="141713" y="283583"/>
                </a:lnTo>
                <a:lnTo>
                  <a:pt x="120399" y="305548"/>
                </a:lnTo>
                <a:lnTo>
                  <a:pt x="90981" y="340462"/>
                </a:lnTo>
                <a:lnTo>
                  <a:pt x="73197" y="365742"/>
                </a:lnTo>
                <a:lnTo>
                  <a:pt x="56976" y="393181"/>
                </a:lnTo>
                <a:lnTo>
                  <a:pt x="42406" y="423252"/>
                </a:lnTo>
                <a:lnTo>
                  <a:pt x="26642" y="464900"/>
                </a:lnTo>
                <a:lnTo>
                  <a:pt x="17843" y="494654"/>
                </a:lnTo>
                <a:lnTo>
                  <a:pt x="10611" y="525471"/>
                </a:lnTo>
                <a:lnTo>
                  <a:pt x="5113" y="556898"/>
                </a:lnTo>
                <a:lnTo>
                  <a:pt x="1519" y="588483"/>
                </a:lnTo>
                <a:lnTo>
                  <a:pt x="0" y="619774"/>
                </a:lnTo>
                <a:lnTo>
                  <a:pt x="70" y="635167"/>
                </a:lnTo>
                <a:lnTo>
                  <a:pt x="3856" y="679659"/>
                </a:lnTo>
                <a:lnTo>
                  <a:pt x="13450" y="720432"/>
                </a:lnTo>
                <a:lnTo>
                  <a:pt x="30023" y="757696"/>
                </a:lnTo>
                <a:lnTo>
                  <a:pt x="52860" y="789853"/>
                </a:lnTo>
                <a:lnTo>
                  <a:pt x="81413" y="817466"/>
                </a:lnTo>
                <a:lnTo>
                  <a:pt x="115131" y="841096"/>
                </a:lnTo>
                <a:lnTo>
                  <a:pt x="153467" y="861307"/>
                </a:lnTo>
                <a:lnTo>
                  <a:pt x="195873" y="878660"/>
                </a:lnTo>
                <a:lnTo>
                  <a:pt x="241798" y="893718"/>
                </a:lnTo>
                <a:lnTo>
                  <a:pt x="290696" y="907043"/>
                </a:lnTo>
                <a:lnTo>
                  <a:pt x="342017" y="919198"/>
                </a:lnTo>
                <a:lnTo>
                  <a:pt x="395212" y="930744"/>
                </a:lnTo>
                <a:lnTo>
                  <a:pt x="432743" y="938643"/>
                </a:lnTo>
                <a:lnTo>
                  <a:pt x="470607" y="946112"/>
                </a:lnTo>
                <a:lnTo>
                  <a:pt x="508499" y="952813"/>
                </a:lnTo>
                <a:lnTo>
                  <a:pt x="546112" y="958408"/>
                </a:lnTo>
                <a:lnTo>
                  <a:pt x="583140" y="962558"/>
                </a:lnTo>
                <a:lnTo>
                  <a:pt x="619276" y="964924"/>
                </a:lnTo>
                <a:lnTo>
                  <a:pt x="636915" y="965333"/>
                </a:lnTo>
                <a:lnTo>
                  <a:pt x="654215" y="965170"/>
                </a:lnTo>
                <a:lnTo>
                  <a:pt x="687649" y="962955"/>
                </a:lnTo>
                <a:lnTo>
                  <a:pt x="719273" y="957943"/>
                </a:lnTo>
                <a:lnTo>
                  <a:pt x="748780" y="949794"/>
                </a:lnTo>
                <a:lnTo>
                  <a:pt x="787570" y="932028"/>
                </a:lnTo>
                <a:lnTo>
                  <a:pt x="821176" y="907518"/>
                </a:lnTo>
                <a:lnTo>
                  <a:pt x="849579" y="876928"/>
                </a:lnTo>
                <a:lnTo>
                  <a:pt x="872760" y="840920"/>
                </a:lnTo>
                <a:lnTo>
                  <a:pt x="890702" y="800156"/>
                </a:lnTo>
                <a:lnTo>
                  <a:pt x="903387" y="755301"/>
                </a:lnTo>
                <a:lnTo>
                  <a:pt x="910795" y="707017"/>
                </a:lnTo>
                <a:lnTo>
                  <a:pt x="912909" y="655967"/>
                </a:lnTo>
                <a:lnTo>
                  <a:pt x="911974" y="629612"/>
                </a:lnTo>
                <a:lnTo>
                  <a:pt x="909710" y="602814"/>
                </a:lnTo>
                <a:lnTo>
                  <a:pt x="906112" y="575655"/>
                </a:lnTo>
                <a:lnTo>
                  <a:pt x="901180" y="548220"/>
                </a:lnTo>
              </a:path>
            </a:pathLst>
          </a:custGeom>
          <a:ln w="1277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460080" y="5927776"/>
            <a:ext cx="452280" cy="376535"/>
          </a:xfrm>
          <a:custGeom>
            <a:avLst/>
            <a:gdLst/>
            <a:ahLst/>
            <a:cxnLst/>
            <a:rect l="l" t="t" r="r" b="b"/>
            <a:pathLst>
              <a:path w="452280" h="376535">
                <a:moveTo>
                  <a:pt x="357027" y="29539"/>
                </a:moveTo>
                <a:lnTo>
                  <a:pt x="338371" y="19285"/>
                </a:lnTo>
                <a:lnTo>
                  <a:pt x="318652" y="11313"/>
                </a:lnTo>
                <a:lnTo>
                  <a:pt x="298065" y="5513"/>
                </a:lnTo>
                <a:lnTo>
                  <a:pt x="276803" y="1778"/>
                </a:lnTo>
                <a:lnTo>
                  <a:pt x="255061" y="0"/>
                </a:lnTo>
                <a:lnTo>
                  <a:pt x="233034" y="70"/>
                </a:lnTo>
                <a:lnTo>
                  <a:pt x="210915" y="1881"/>
                </a:lnTo>
                <a:lnTo>
                  <a:pt x="188899" y="5326"/>
                </a:lnTo>
                <a:lnTo>
                  <a:pt x="167180" y="10295"/>
                </a:lnTo>
                <a:lnTo>
                  <a:pt x="145953" y="16680"/>
                </a:lnTo>
                <a:lnTo>
                  <a:pt x="125411" y="24375"/>
                </a:lnTo>
                <a:lnTo>
                  <a:pt x="105749" y="33270"/>
                </a:lnTo>
                <a:lnTo>
                  <a:pt x="87162" y="43257"/>
                </a:lnTo>
                <a:lnTo>
                  <a:pt x="69844" y="54230"/>
                </a:lnTo>
                <a:lnTo>
                  <a:pt x="53989" y="66079"/>
                </a:lnTo>
                <a:lnTo>
                  <a:pt x="39791" y="78697"/>
                </a:lnTo>
                <a:lnTo>
                  <a:pt x="27444" y="91976"/>
                </a:lnTo>
                <a:lnTo>
                  <a:pt x="17144" y="105807"/>
                </a:lnTo>
                <a:lnTo>
                  <a:pt x="9084" y="120083"/>
                </a:lnTo>
                <a:lnTo>
                  <a:pt x="3459" y="134695"/>
                </a:lnTo>
                <a:lnTo>
                  <a:pt x="0" y="163966"/>
                </a:lnTo>
                <a:lnTo>
                  <a:pt x="5596" y="193549"/>
                </a:lnTo>
                <a:lnTo>
                  <a:pt x="19176" y="222853"/>
                </a:lnTo>
                <a:lnTo>
                  <a:pt x="39669" y="251287"/>
                </a:lnTo>
                <a:lnTo>
                  <a:pt x="66002" y="278260"/>
                </a:lnTo>
                <a:lnTo>
                  <a:pt x="97104" y="303182"/>
                </a:lnTo>
                <a:lnTo>
                  <a:pt x="131905" y="325461"/>
                </a:lnTo>
                <a:lnTo>
                  <a:pt x="169331" y="344507"/>
                </a:lnTo>
                <a:lnTo>
                  <a:pt x="208311" y="359728"/>
                </a:lnTo>
                <a:lnTo>
                  <a:pt x="247775" y="370534"/>
                </a:lnTo>
                <a:lnTo>
                  <a:pt x="286650" y="376333"/>
                </a:lnTo>
                <a:lnTo>
                  <a:pt x="323864" y="376535"/>
                </a:lnTo>
                <a:lnTo>
                  <a:pt x="358347" y="370549"/>
                </a:lnTo>
                <a:lnTo>
                  <a:pt x="389027" y="357784"/>
                </a:lnTo>
                <a:lnTo>
                  <a:pt x="414831" y="337649"/>
                </a:lnTo>
                <a:lnTo>
                  <a:pt x="434690" y="309553"/>
                </a:lnTo>
                <a:lnTo>
                  <a:pt x="447530" y="272904"/>
                </a:lnTo>
                <a:lnTo>
                  <a:pt x="452280" y="227113"/>
                </a:lnTo>
                <a:lnTo>
                  <a:pt x="447870" y="171588"/>
                </a:lnTo>
                <a:lnTo>
                  <a:pt x="433227" y="105739"/>
                </a:lnTo>
              </a:path>
            </a:pathLst>
          </a:custGeom>
          <a:ln w="1276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5920309" y="4808220"/>
            <a:ext cx="942643" cy="1154997"/>
          </a:xfrm>
          <a:custGeom>
            <a:avLst/>
            <a:gdLst/>
            <a:ahLst/>
            <a:cxnLst/>
            <a:rect l="l" t="t" r="r" b="b"/>
            <a:pathLst>
              <a:path w="942643" h="1154997">
                <a:moveTo>
                  <a:pt x="278560" y="0"/>
                </a:moveTo>
                <a:lnTo>
                  <a:pt x="249507" y="26168"/>
                </a:lnTo>
                <a:lnTo>
                  <a:pt x="198451" y="79944"/>
                </a:lnTo>
                <a:lnTo>
                  <a:pt x="155973" y="135862"/>
                </a:lnTo>
                <a:lnTo>
                  <a:pt x="121084" y="194191"/>
                </a:lnTo>
                <a:lnTo>
                  <a:pt x="92797" y="255202"/>
                </a:lnTo>
                <a:lnTo>
                  <a:pt x="70125" y="319164"/>
                </a:lnTo>
                <a:lnTo>
                  <a:pt x="52079" y="386347"/>
                </a:lnTo>
                <a:lnTo>
                  <a:pt x="37673" y="457021"/>
                </a:lnTo>
                <a:lnTo>
                  <a:pt x="25918" y="531455"/>
                </a:lnTo>
                <a:lnTo>
                  <a:pt x="20726" y="570167"/>
                </a:lnTo>
                <a:lnTo>
                  <a:pt x="15827" y="609920"/>
                </a:lnTo>
                <a:lnTo>
                  <a:pt x="11098" y="650748"/>
                </a:lnTo>
                <a:lnTo>
                  <a:pt x="6753" y="690159"/>
                </a:lnTo>
                <a:lnTo>
                  <a:pt x="3081" y="729895"/>
                </a:lnTo>
                <a:lnTo>
                  <a:pt x="650" y="769340"/>
                </a:lnTo>
                <a:lnTo>
                  <a:pt x="0" y="795171"/>
                </a:lnTo>
                <a:lnTo>
                  <a:pt x="29" y="807878"/>
                </a:lnTo>
                <a:lnTo>
                  <a:pt x="2997" y="856786"/>
                </a:lnTo>
                <a:lnTo>
                  <a:pt x="11098" y="899922"/>
                </a:lnTo>
                <a:lnTo>
                  <a:pt x="26499" y="940600"/>
                </a:lnTo>
                <a:lnTo>
                  <a:pt x="48533" y="976085"/>
                </a:lnTo>
                <a:lnTo>
                  <a:pt x="76612" y="1006851"/>
                </a:lnTo>
                <a:lnTo>
                  <a:pt x="110146" y="1033375"/>
                </a:lnTo>
                <a:lnTo>
                  <a:pt x="148544" y="1056132"/>
                </a:lnTo>
                <a:lnTo>
                  <a:pt x="191216" y="1075596"/>
                </a:lnTo>
                <a:lnTo>
                  <a:pt x="237574" y="1092244"/>
                </a:lnTo>
                <a:lnTo>
                  <a:pt x="287027" y="1106552"/>
                </a:lnTo>
                <a:lnTo>
                  <a:pt x="338986" y="1118993"/>
                </a:lnTo>
                <a:lnTo>
                  <a:pt x="392860" y="1130046"/>
                </a:lnTo>
                <a:lnTo>
                  <a:pt x="431296" y="1137082"/>
                </a:lnTo>
                <a:lnTo>
                  <a:pt x="470011" y="1143359"/>
                </a:lnTo>
                <a:lnTo>
                  <a:pt x="508643" y="1148576"/>
                </a:lnTo>
                <a:lnTo>
                  <a:pt x="546833" y="1152430"/>
                </a:lnTo>
                <a:lnTo>
                  <a:pt x="602495" y="1154997"/>
                </a:lnTo>
                <a:lnTo>
                  <a:pt x="620436" y="1154844"/>
                </a:lnTo>
                <a:lnTo>
                  <a:pt x="671787" y="1150834"/>
                </a:lnTo>
                <a:lnTo>
                  <a:pt x="718484" y="1140703"/>
                </a:lnTo>
                <a:lnTo>
                  <a:pt x="764007" y="1120532"/>
                </a:lnTo>
                <a:lnTo>
                  <a:pt x="795127" y="1096787"/>
                </a:lnTo>
                <a:lnTo>
                  <a:pt x="821330" y="1067288"/>
                </a:lnTo>
                <a:lnTo>
                  <a:pt x="843178" y="1032679"/>
                </a:lnTo>
                <a:lnTo>
                  <a:pt x="861233" y="993606"/>
                </a:lnTo>
                <a:lnTo>
                  <a:pt x="876059" y="950714"/>
                </a:lnTo>
                <a:lnTo>
                  <a:pt x="888216" y="904646"/>
                </a:lnTo>
                <a:lnTo>
                  <a:pt x="898268" y="856047"/>
                </a:lnTo>
                <a:lnTo>
                  <a:pt x="906777" y="805562"/>
                </a:lnTo>
                <a:lnTo>
                  <a:pt x="914306" y="753836"/>
                </a:lnTo>
                <a:lnTo>
                  <a:pt x="921734" y="698999"/>
                </a:lnTo>
                <a:lnTo>
                  <a:pt x="929048" y="641582"/>
                </a:lnTo>
                <a:lnTo>
                  <a:pt x="935332" y="584465"/>
                </a:lnTo>
                <a:lnTo>
                  <a:pt x="939994" y="528000"/>
                </a:lnTo>
                <a:lnTo>
                  <a:pt x="942438" y="472538"/>
                </a:lnTo>
                <a:lnTo>
                  <a:pt x="942643" y="445293"/>
                </a:lnTo>
                <a:lnTo>
                  <a:pt x="942070" y="418432"/>
                </a:lnTo>
                <a:lnTo>
                  <a:pt x="938297" y="366033"/>
                </a:lnTo>
                <a:lnTo>
                  <a:pt x="930522" y="315694"/>
                </a:lnTo>
                <a:lnTo>
                  <a:pt x="918153" y="267766"/>
                </a:lnTo>
                <a:lnTo>
                  <a:pt x="900595" y="222603"/>
                </a:lnTo>
                <a:lnTo>
                  <a:pt x="874941" y="177073"/>
                </a:lnTo>
                <a:lnTo>
                  <a:pt x="839740" y="132762"/>
                </a:lnTo>
                <a:lnTo>
                  <a:pt x="797910" y="94309"/>
                </a:lnTo>
                <a:lnTo>
                  <a:pt x="750640" y="62543"/>
                </a:lnTo>
                <a:lnTo>
                  <a:pt x="699117" y="38291"/>
                </a:lnTo>
                <a:lnTo>
                  <a:pt x="644531" y="22380"/>
                </a:lnTo>
                <a:lnTo>
                  <a:pt x="588071" y="15639"/>
                </a:lnTo>
                <a:lnTo>
                  <a:pt x="530925" y="18895"/>
                </a:lnTo>
                <a:lnTo>
                  <a:pt x="474281" y="32974"/>
                </a:lnTo>
                <a:lnTo>
                  <a:pt x="419330" y="58706"/>
                </a:lnTo>
                <a:lnTo>
                  <a:pt x="392860" y="76199"/>
                </a:lnTo>
              </a:path>
            </a:pathLst>
          </a:custGeom>
          <a:ln w="1275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695191" y="870487"/>
            <a:ext cx="1165839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AVL</a:t>
            </a:r>
            <a:endParaRPr sz="4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07460" y="870487"/>
            <a:ext cx="153850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36009" y="1798478"/>
            <a:ext cx="22555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Post-processing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50340" y="2200814"/>
            <a:ext cx="240588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36029" y="2200814"/>
            <a:ext cx="5891647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Search-and-repair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strategy</a:t>
            </a:r>
            <a:endParaRPr sz="2400">
              <a:latin typeface="Arial"/>
              <a:cs typeface="Arial"/>
            </a:endParaRPr>
          </a:p>
          <a:p>
            <a:pPr marL="12760" indent="-60">
              <a:lnSpc>
                <a:spcPts val="2590"/>
              </a:lnSpc>
              <a:spcBef>
                <a:spcPts val="589"/>
              </a:spcBef>
            </a:pP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z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lowest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ancestor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unbalanced.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48569" y="2603150"/>
            <a:ext cx="3250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87538" y="260315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42046" y="2603150"/>
            <a:ext cx="5785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50340" y="3334670"/>
            <a:ext cx="240588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36090" y="3334670"/>
            <a:ext cx="223519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 i="1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72310" y="3334670"/>
            <a:ext cx="291307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77110" y="3334670"/>
            <a:ext cx="443280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z</a:t>
            </a:r>
            <a:r>
              <a:rPr dirty="0" smtClean="0" sz="2400" spc="0">
                <a:latin typeface="Arial"/>
                <a:cs typeface="Arial"/>
              </a:rPr>
              <a:t>’s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 i="1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’s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33852" y="3334670"/>
            <a:ext cx="697026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child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child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6688" y="3334670"/>
            <a:ext cx="612444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72595" y="3334670"/>
            <a:ext cx="494334" cy="1116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5"/>
              </a:lnSpc>
              <a:spcBef>
                <a:spcPts val="415"/>
              </a:spcBef>
            </a:pPr>
            <a:r>
              <a:rPr dirty="0" smtClean="0" baseline="-1207" sz="36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282234" marR="45720">
              <a:lnSpc>
                <a:spcPts val="1120"/>
              </a:lnSpc>
            </a:pPr>
            <a:r>
              <a:rPr dirty="0" smtClean="0" baseline="2482" sz="1650" spc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239562" marR="45720">
              <a:lnSpc>
                <a:spcPct val="101725"/>
              </a:lnSpc>
              <a:spcBef>
                <a:spcPts val="473"/>
              </a:spcBef>
            </a:pPr>
            <a:r>
              <a:rPr dirty="0" smtClean="0" sz="1100" spc="-59">
                <a:latin typeface="Calibri"/>
                <a:cs typeface="Calibri"/>
              </a:rPr>
              <a:t>44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0392" y="3334670"/>
            <a:ext cx="1952711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greater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height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greater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height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7210" y="4507327"/>
            <a:ext cx="173013" cy="404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610" marR="21063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73"/>
              </a:spcBef>
            </a:pPr>
            <a:r>
              <a:rPr dirty="0" smtClean="0" sz="1100" spc="-59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2562" y="4507327"/>
            <a:ext cx="174525" cy="404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73" marR="21063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73"/>
              </a:spcBef>
            </a:pPr>
            <a:r>
              <a:rPr dirty="0" smtClean="0" sz="1100" spc="-54">
                <a:latin typeface="Calibri"/>
                <a:cs typeface="Calibri"/>
              </a:rPr>
              <a:t>78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53927" y="4651997"/>
            <a:ext cx="115656" cy="1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26790" y="4966818"/>
            <a:ext cx="174525" cy="404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377" marR="21063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73"/>
              </a:spcBef>
            </a:pPr>
            <a:r>
              <a:rPr dirty="0" smtClean="0" sz="1100" spc="-54"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0656" y="4966818"/>
            <a:ext cx="174525" cy="404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630" marR="21063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73"/>
              </a:spcBef>
            </a:pPr>
            <a:r>
              <a:rPr dirty="0" smtClean="0" sz="1100" spc="-54">
                <a:latin typeface="Calibri"/>
                <a:cs typeface="Calibri"/>
              </a:rPr>
              <a:t>50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5230" y="4966818"/>
            <a:ext cx="173013" cy="404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64" marR="21063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73"/>
              </a:spcBef>
            </a:pPr>
            <a:r>
              <a:rPr dirty="0" smtClean="0" sz="1100" spc="-59">
                <a:latin typeface="Calibri"/>
                <a:cs typeface="Calibri"/>
              </a:rPr>
              <a:t>88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3953" y="5196071"/>
            <a:ext cx="125254" cy="1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6296" y="5426309"/>
            <a:ext cx="174525" cy="404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988" marR="21063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73"/>
              </a:spcBef>
            </a:pPr>
            <a:r>
              <a:rPr dirty="0" smtClean="0" sz="1100" spc="-54">
                <a:latin typeface="Calibri"/>
                <a:cs typeface="Calibri"/>
              </a:rPr>
              <a:t>48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0162" y="5426309"/>
            <a:ext cx="173013" cy="404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002" marR="21063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73"/>
              </a:spcBef>
            </a:pPr>
            <a:r>
              <a:rPr dirty="0" smtClean="0" sz="1100" spc="-59">
                <a:latin typeface="Calibri"/>
                <a:cs typeface="Calibri"/>
              </a:rPr>
              <a:t>62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6604" y="5655559"/>
            <a:ext cx="121944" cy="1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2376" y="6030452"/>
            <a:ext cx="218087" cy="1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4">
                <a:solidFill>
                  <a:srgbClr val="FF0000"/>
                </a:solidFill>
                <a:latin typeface="Calibri"/>
                <a:cs typeface="Calibri"/>
              </a:rPr>
              <a:t>T4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2200" y="6038959"/>
            <a:ext cx="173013" cy="387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374" marR="21063">
              <a:lnSpc>
                <a:spcPts val="1225"/>
              </a:lnSpc>
              <a:spcBef>
                <a:spcPts val="61"/>
              </a:spcBef>
            </a:pPr>
            <a:r>
              <a:rPr dirty="0" smtClean="0" baseline="2482" sz="1650" spc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38"/>
              </a:spcBef>
            </a:pPr>
            <a:r>
              <a:rPr dirty="0" smtClean="0" sz="1100" spc="-59">
                <a:latin typeface="Calibri"/>
                <a:cs typeface="Calibri"/>
              </a:rPr>
              <a:t>54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20252" y="6251427"/>
            <a:ext cx="137169" cy="1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3950" y="6320022"/>
            <a:ext cx="219610" cy="1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9">
                <a:solidFill>
                  <a:srgbClr val="FF0000"/>
                </a:solidFill>
                <a:latin typeface="Calibri"/>
                <a:cs typeface="Calibri"/>
              </a:rPr>
              <a:t>T1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2874" y="6336783"/>
            <a:ext cx="218087" cy="1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4">
                <a:solidFill>
                  <a:srgbClr val="FF0000"/>
                </a:solidFill>
                <a:latin typeface="Calibri"/>
                <a:cs typeface="Calibri"/>
              </a:rPr>
              <a:t>T3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8228" y="6966190"/>
            <a:ext cx="218087" cy="1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dirty="0" smtClean="0" baseline="2100" sz="1950" spc="14">
                <a:solidFill>
                  <a:srgbClr val="FF0000"/>
                </a:solidFill>
                <a:latin typeface="Calibri"/>
                <a:cs typeface="Calibri"/>
              </a:rPr>
              <a:t>T2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9784" y="6646163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671822" y="6646163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96128" y="6033515"/>
            <a:ext cx="153162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366260" y="6033516"/>
            <a:ext cx="152400" cy="153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908298" y="6033516"/>
            <a:ext cx="152400" cy="153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504432" y="5574030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045708" y="5574030"/>
            <a:ext cx="153162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755136" y="5574030"/>
            <a:ext cx="153162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297174" y="5574030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839212" y="5114544"/>
            <a:ext cx="152400" cy="153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2362200" y="3640074"/>
            <a:ext cx="271272" cy="272034"/>
          </a:xfrm>
          <a:custGeom>
            <a:avLst/>
            <a:gdLst/>
            <a:ahLst/>
            <a:cxnLst/>
            <a:rect l="l" t="t" r="r" b="b"/>
            <a:pathLst>
              <a:path w="271271" h="272034">
                <a:moveTo>
                  <a:pt x="0" y="136398"/>
                </a:moveTo>
                <a:lnTo>
                  <a:pt x="783" y="121658"/>
                </a:lnTo>
                <a:lnTo>
                  <a:pt x="3079" y="107378"/>
                </a:lnTo>
                <a:lnTo>
                  <a:pt x="6807" y="93637"/>
                </a:lnTo>
                <a:lnTo>
                  <a:pt x="11884" y="80515"/>
                </a:lnTo>
                <a:lnTo>
                  <a:pt x="18229" y="68093"/>
                </a:lnTo>
                <a:lnTo>
                  <a:pt x="25761" y="56452"/>
                </a:lnTo>
                <a:lnTo>
                  <a:pt x="34397" y="45670"/>
                </a:lnTo>
                <a:lnTo>
                  <a:pt x="44057" y="35829"/>
                </a:lnTo>
                <a:lnTo>
                  <a:pt x="54659" y="27008"/>
                </a:lnTo>
                <a:lnTo>
                  <a:pt x="66121" y="19289"/>
                </a:lnTo>
                <a:lnTo>
                  <a:pt x="78361" y="12751"/>
                </a:lnTo>
                <a:lnTo>
                  <a:pt x="91298" y="7474"/>
                </a:lnTo>
                <a:lnTo>
                  <a:pt x="104851" y="3539"/>
                </a:lnTo>
                <a:lnTo>
                  <a:pt x="118937" y="1027"/>
                </a:lnTo>
                <a:lnTo>
                  <a:pt x="133476" y="17"/>
                </a:lnTo>
                <a:lnTo>
                  <a:pt x="135636" y="0"/>
                </a:lnTo>
                <a:lnTo>
                  <a:pt x="150233" y="783"/>
                </a:lnTo>
                <a:lnTo>
                  <a:pt x="164391" y="3081"/>
                </a:lnTo>
                <a:lnTo>
                  <a:pt x="178027" y="6813"/>
                </a:lnTo>
                <a:lnTo>
                  <a:pt x="191059" y="11898"/>
                </a:lnTo>
                <a:lnTo>
                  <a:pt x="203407" y="18257"/>
                </a:lnTo>
                <a:lnTo>
                  <a:pt x="214987" y="25808"/>
                </a:lnTo>
                <a:lnTo>
                  <a:pt x="225720" y="34473"/>
                </a:lnTo>
                <a:lnTo>
                  <a:pt x="235522" y="44170"/>
                </a:lnTo>
                <a:lnTo>
                  <a:pt x="244314" y="54819"/>
                </a:lnTo>
                <a:lnTo>
                  <a:pt x="252012" y="66340"/>
                </a:lnTo>
                <a:lnTo>
                  <a:pt x="258536" y="78653"/>
                </a:lnTo>
                <a:lnTo>
                  <a:pt x="263804" y="91677"/>
                </a:lnTo>
                <a:lnTo>
                  <a:pt x="267734" y="105332"/>
                </a:lnTo>
                <a:lnTo>
                  <a:pt x="270245" y="119539"/>
                </a:lnTo>
                <a:lnTo>
                  <a:pt x="271254" y="134216"/>
                </a:lnTo>
                <a:lnTo>
                  <a:pt x="271272" y="136398"/>
                </a:lnTo>
                <a:lnTo>
                  <a:pt x="270484" y="151036"/>
                </a:lnTo>
                <a:lnTo>
                  <a:pt x="268175" y="165231"/>
                </a:lnTo>
                <a:lnTo>
                  <a:pt x="264427" y="178902"/>
                </a:lnTo>
                <a:lnTo>
                  <a:pt x="259322" y="191964"/>
                </a:lnTo>
                <a:lnTo>
                  <a:pt x="252944" y="204337"/>
                </a:lnTo>
                <a:lnTo>
                  <a:pt x="245373" y="215938"/>
                </a:lnTo>
                <a:lnTo>
                  <a:pt x="236693" y="226684"/>
                </a:lnTo>
                <a:lnTo>
                  <a:pt x="226985" y="236494"/>
                </a:lnTo>
                <a:lnTo>
                  <a:pt x="216332" y="245284"/>
                </a:lnTo>
                <a:lnTo>
                  <a:pt x="204816" y="252974"/>
                </a:lnTo>
                <a:lnTo>
                  <a:pt x="192520" y="259480"/>
                </a:lnTo>
                <a:lnTo>
                  <a:pt x="179525" y="264721"/>
                </a:lnTo>
                <a:lnTo>
                  <a:pt x="165914" y="268613"/>
                </a:lnTo>
                <a:lnTo>
                  <a:pt x="151769" y="271075"/>
                </a:lnTo>
                <a:lnTo>
                  <a:pt x="137173" y="272025"/>
                </a:lnTo>
                <a:lnTo>
                  <a:pt x="135636" y="272034"/>
                </a:lnTo>
                <a:lnTo>
                  <a:pt x="120997" y="271246"/>
                </a:lnTo>
                <a:lnTo>
                  <a:pt x="106802" y="268937"/>
                </a:lnTo>
                <a:lnTo>
                  <a:pt x="93131" y="265189"/>
                </a:lnTo>
                <a:lnTo>
                  <a:pt x="80069" y="260084"/>
                </a:lnTo>
                <a:lnTo>
                  <a:pt x="67696" y="253706"/>
                </a:lnTo>
                <a:lnTo>
                  <a:pt x="56095" y="246135"/>
                </a:lnTo>
                <a:lnTo>
                  <a:pt x="45349" y="237455"/>
                </a:lnTo>
                <a:lnTo>
                  <a:pt x="35539" y="227747"/>
                </a:lnTo>
                <a:lnTo>
                  <a:pt x="26749" y="217094"/>
                </a:lnTo>
                <a:lnTo>
                  <a:pt x="19059" y="205578"/>
                </a:lnTo>
                <a:lnTo>
                  <a:pt x="12553" y="193282"/>
                </a:lnTo>
                <a:lnTo>
                  <a:pt x="7312" y="180287"/>
                </a:lnTo>
                <a:lnTo>
                  <a:pt x="3420" y="166676"/>
                </a:lnTo>
                <a:lnTo>
                  <a:pt x="958" y="152531"/>
                </a:lnTo>
                <a:lnTo>
                  <a:pt x="8" y="137935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334262" y="4027169"/>
            <a:ext cx="271272" cy="272796"/>
          </a:xfrm>
          <a:custGeom>
            <a:avLst/>
            <a:gdLst/>
            <a:ahLst/>
            <a:cxnLst/>
            <a:rect l="l" t="t" r="r" b="b"/>
            <a:pathLst>
              <a:path w="271272" h="272796">
                <a:moveTo>
                  <a:pt x="0" y="136398"/>
                </a:moveTo>
                <a:lnTo>
                  <a:pt x="783" y="121658"/>
                </a:lnTo>
                <a:lnTo>
                  <a:pt x="3079" y="107378"/>
                </a:lnTo>
                <a:lnTo>
                  <a:pt x="6807" y="93637"/>
                </a:lnTo>
                <a:lnTo>
                  <a:pt x="11884" y="80515"/>
                </a:lnTo>
                <a:lnTo>
                  <a:pt x="18229" y="68093"/>
                </a:lnTo>
                <a:lnTo>
                  <a:pt x="25761" y="56452"/>
                </a:lnTo>
                <a:lnTo>
                  <a:pt x="34397" y="45670"/>
                </a:lnTo>
                <a:lnTo>
                  <a:pt x="44057" y="35829"/>
                </a:lnTo>
                <a:lnTo>
                  <a:pt x="54659" y="27008"/>
                </a:lnTo>
                <a:lnTo>
                  <a:pt x="66121" y="19289"/>
                </a:lnTo>
                <a:lnTo>
                  <a:pt x="78361" y="12751"/>
                </a:lnTo>
                <a:lnTo>
                  <a:pt x="91298" y="7474"/>
                </a:lnTo>
                <a:lnTo>
                  <a:pt x="104851" y="3539"/>
                </a:lnTo>
                <a:lnTo>
                  <a:pt x="118937" y="1027"/>
                </a:lnTo>
                <a:lnTo>
                  <a:pt x="133476" y="17"/>
                </a:lnTo>
                <a:lnTo>
                  <a:pt x="135636" y="0"/>
                </a:lnTo>
                <a:lnTo>
                  <a:pt x="150233" y="783"/>
                </a:lnTo>
                <a:lnTo>
                  <a:pt x="164391" y="3081"/>
                </a:lnTo>
                <a:lnTo>
                  <a:pt x="178027" y="6813"/>
                </a:lnTo>
                <a:lnTo>
                  <a:pt x="191059" y="11898"/>
                </a:lnTo>
                <a:lnTo>
                  <a:pt x="203407" y="18257"/>
                </a:lnTo>
                <a:lnTo>
                  <a:pt x="214987" y="25808"/>
                </a:lnTo>
                <a:lnTo>
                  <a:pt x="225720" y="34473"/>
                </a:lnTo>
                <a:lnTo>
                  <a:pt x="235522" y="44170"/>
                </a:lnTo>
                <a:lnTo>
                  <a:pt x="244314" y="54819"/>
                </a:lnTo>
                <a:lnTo>
                  <a:pt x="252012" y="66340"/>
                </a:lnTo>
                <a:lnTo>
                  <a:pt x="258536" y="78653"/>
                </a:lnTo>
                <a:lnTo>
                  <a:pt x="263804" y="91677"/>
                </a:lnTo>
                <a:lnTo>
                  <a:pt x="267734" y="105332"/>
                </a:lnTo>
                <a:lnTo>
                  <a:pt x="270245" y="119539"/>
                </a:lnTo>
                <a:lnTo>
                  <a:pt x="271254" y="134216"/>
                </a:lnTo>
                <a:lnTo>
                  <a:pt x="271272" y="136398"/>
                </a:lnTo>
                <a:lnTo>
                  <a:pt x="270488" y="151137"/>
                </a:lnTo>
                <a:lnTo>
                  <a:pt x="268192" y="165417"/>
                </a:lnTo>
                <a:lnTo>
                  <a:pt x="264464" y="179158"/>
                </a:lnTo>
                <a:lnTo>
                  <a:pt x="259387" y="192280"/>
                </a:lnTo>
                <a:lnTo>
                  <a:pt x="253042" y="204702"/>
                </a:lnTo>
                <a:lnTo>
                  <a:pt x="245510" y="216343"/>
                </a:lnTo>
                <a:lnTo>
                  <a:pt x="236874" y="227125"/>
                </a:lnTo>
                <a:lnTo>
                  <a:pt x="227214" y="236966"/>
                </a:lnTo>
                <a:lnTo>
                  <a:pt x="216612" y="245787"/>
                </a:lnTo>
                <a:lnTo>
                  <a:pt x="205150" y="253506"/>
                </a:lnTo>
                <a:lnTo>
                  <a:pt x="192910" y="260044"/>
                </a:lnTo>
                <a:lnTo>
                  <a:pt x="179973" y="265321"/>
                </a:lnTo>
                <a:lnTo>
                  <a:pt x="166420" y="269256"/>
                </a:lnTo>
                <a:lnTo>
                  <a:pt x="152334" y="271768"/>
                </a:lnTo>
                <a:lnTo>
                  <a:pt x="137795" y="272778"/>
                </a:lnTo>
                <a:lnTo>
                  <a:pt x="135636" y="272796"/>
                </a:lnTo>
                <a:lnTo>
                  <a:pt x="121038" y="272012"/>
                </a:lnTo>
                <a:lnTo>
                  <a:pt x="106880" y="269714"/>
                </a:lnTo>
                <a:lnTo>
                  <a:pt x="93244" y="265982"/>
                </a:lnTo>
                <a:lnTo>
                  <a:pt x="80212" y="260897"/>
                </a:lnTo>
                <a:lnTo>
                  <a:pt x="67864" y="254538"/>
                </a:lnTo>
                <a:lnTo>
                  <a:pt x="56284" y="246987"/>
                </a:lnTo>
                <a:lnTo>
                  <a:pt x="45551" y="238322"/>
                </a:lnTo>
                <a:lnTo>
                  <a:pt x="35749" y="228625"/>
                </a:lnTo>
                <a:lnTo>
                  <a:pt x="26957" y="217976"/>
                </a:lnTo>
                <a:lnTo>
                  <a:pt x="19259" y="206455"/>
                </a:lnTo>
                <a:lnTo>
                  <a:pt x="12735" y="194142"/>
                </a:lnTo>
                <a:lnTo>
                  <a:pt x="7467" y="181118"/>
                </a:lnTo>
                <a:lnTo>
                  <a:pt x="3537" y="167463"/>
                </a:lnTo>
                <a:lnTo>
                  <a:pt x="1026" y="153256"/>
                </a:lnTo>
                <a:lnTo>
                  <a:pt x="17" y="138579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565910" y="3776472"/>
            <a:ext cx="796290" cy="291084"/>
          </a:xfrm>
          <a:custGeom>
            <a:avLst/>
            <a:gdLst/>
            <a:ahLst/>
            <a:cxnLst/>
            <a:rect l="l" t="t" r="r" b="b"/>
            <a:pathLst>
              <a:path w="796290" h="291084">
                <a:moveTo>
                  <a:pt x="796290" y="0"/>
                </a:moveTo>
                <a:lnTo>
                  <a:pt x="0" y="291084"/>
                </a:lnTo>
              </a:path>
            </a:pathLst>
          </a:custGeom>
          <a:ln w="10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383279" y="4027169"/>
            <a:ext cx="271272" cy="272796"/>
          </a:xfrm>
          <a:custGeom>
            <a:avLst/>
            <a:gdLst/>
            <a:ahLst/>
            <a:cxnLst/>
            <a:rect l="l" t="t" r="r" b="b"/>
            <a:pathLst>
              <a:path w="271272" h="272796">
                <a:moveTo>
                  <a:pt x="0" y="136398"/>
                </a:moveTo>
                <a:lnTo>
                  <a:pt x="1026" y="153256"/>
                </a:lnTo>
                <a:lnTo>
                  <a:pt x="3537" y="167463"/>
                </a:lnTo>
                <a:lnTo>
                  <a:pt x="7467" y="181118"/>
                </a:lnTo>
                <a:lnTo>
                  <a:pt x="12735" y="194142"/>
                </a:lnTo>
                <a:lnTo>
                  <a:pt x="19259" y="206455"/>
                </a:lnTo>
                <a:lnTo>
                  <a:pt x="26957" y="217976"/>
                </a:lnTo>
                <a:lnTo>
                  <a:pt x="35749" y="228625"/>
                </a:lnTo>
                <a:lnTo>
                  <a:pt x="45551" y="238322"/>
                </a:lnTo>
                <a:lnTo>
                  <a:pt x="56284" y="246987"/>
                </a:lnTo>
                <a:lnTo>
                  <a:pt x="67864" y="254538"/>
                </a:lnTo>
                <a:lnTo>
                  <a:pt x="80212" y="260897"/>
                </a:lnTo>
                <a:lnTo>
                  <a:pt x="93244" y="265982"/>
                </a:lnTo>
                <a:lnTo>
                  <a:pt x="106880" y="269714"/>
                </a:lnTo>
                <a:lnTo>
                  <a:pt x="121038" y="272012"/>
                </a:lnTo>
                <a:lnTo>
                  <a:pt x="135636" y="272796"/>
                </a:lnTo>
                <a:lnTo>
                  <a:pt x="137795" y="272778"/>
                </a:lnTo>
                <a:lnTo>
                  <a:pt x="152334" y="271768"/>
                </a:lnTo>
                <a:lnTo>
                  <a:pt x="166420" y="269256"/>
                </a:lnTo>
                <a:lnTo>
                  <a:pt x="179973" y="265321"/>
                </a:lnTo>
                <a:lnTo>
                  <a:pt x="192910" y="260044"/>
                </a:lnTo>
                <a:lnTo>
                  <a:pt x="205150" y="253506"/>
                </a:lnTo>
                <a:lnTo>
                  <a:pt x="216612" y="245787"/>
                </a:lnTo>
                <a:lnTo>
                  <a:pt x="227214" y="236966"/>
                </a:lnTo>
                <a:lnTo>
                  <a:pt x="236874" y="227125"/>
                </a:lnTo>
                <a:lnTo>
                  <a:pt x="245510" y="216343"/>
                </a:lnTo>
                <a:lnTo>
                  <a:pt x="253042" y="204702"/>
                </a:lnTo>
                <a:lnTo>
                  <a:pt x="259387" y="192280"/>
                </a:lnTo>
                <a:lnTo>
                  <a:pt x="264464" y="179158"/>
                </a:lnTo>
                <a:lnTo>
                  <a:pt x="268192" y="165417"/>
                </a:lnTo>
                <a:lnTo>
                  <a:pt x="270488" y="151137"/>
                </a:lnTo>
                <a:lnTo>
                  <a:pt x="271272" y="136398"/>
                </a:lnTo>
                <a:lnTo>
                  <a:pt x="271254" y="134216"/>
                </a:lnTo>
                <a:lnTo>
                  <a:pt x="270245" y="119539"/>
                </a:lnTo>
                <a:lnTo>
                  <a:pt x="267734" y="105332"/>
                </a:lnTo>
                <a:lnTo>
                  <a:pt x="263804" y="91677"/>
                </a:lnTo>
                <a:lnTo>
                  <a:pt x="258536" y="78653"/>
                </a:lnTo>
                <a:lnTo>
                  <a:pt x="252012" y="66340"/>
                </a:lnTo>
                <a:lnTo>
                  <a:pt x="244314" y="54819"/>
                </a:lnTo>
                <a:lnTo>
                  <a:pt x="235522" y="44170"/>
                </a:lnTo>
                <a:lnTo>
                  <a:pt x="225720" y="34473"/>
                </a:lnTo>
                <a:lnTo>
                  <a:pt x="214987" y="25808"/>
                </a:lnTo>
                <a:lnTo>
                  <a:pt x="203407" y="18257"/>
                </a:lnTo>
                <a:lnTo>
                  <a:pt x="191059" y="11898"/>
                </a:lnTo>
                <a:lnTo>
                  <a:pt x="178027" y="6813"/>
                </a:lnTo>
                <a:lnTo>
                  <a:pt x="164391" y="3081"/>
                </a:lnTo>
                <a:lnTo>
                  <a:pt x="150233" y="783"/>
                </a:lnTo>
                <a:lnTo>
                  <a:pt x="135636" y="0"/>
                </a:lnTo>
                <a:lnTo>
                  <a:pt x="133476" y="17"/>
                </a:lnTo>
                <a:lnTo>
                  <a:pt x="118937" y="1027"/>
                </a:lnTo>
                <a:lnTo>
                  <a:pt x="104851" y="3539"/>
                </a:lnTo>
                <a:lnTo>
                  <a:pt x="91298" y="7474"/>
                </a:lnTo>
                <a:lnTo>
                  <a:pt x="78361" y="12751"/>
                </a:lnTo>
                <a:lnTo>
                  <a:pt x="66121" y="19289"/>
                </a:lnTo>
                <a:lnTo>
                  <a:pt x="54659" y="27008"/>
                </a:lnTo>
                <a:lnTo>
                  <a:pt x="44057" y="35829"/>
                </a:lnTo>
                <a:lnTo>
                  <a:pt x="34397" y="45670"/>
                </a:lnTo>
                <a:lnTo>
                  <a:pt x="25761" y="56452"/>
                </a:lnTo>
                <a:lnTo>
                  <a:pt x="18229" y="68093"/>
                </a:lnTo>
                <a:lnTo>
                  <a:pt x="11884" y="80515"/>
                </a:lnTo>
                <a:lnTo>
                  <a:pt x="6807" y="93637"/>
                </a:lnTo>
                <a:lnTo>
                  <a:pt x="3079" y="107378"/>
                </a:lnTo>
                <a:lnTo>
                  <a:pt x="783" y="121658"/>
                </a:lnTo>
                <a:lnTo>
                  <a:pt x="0" y="136398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383279" y="4027169"/>
            <a:ext cx="271272" cy="272796"/>
          </a:xfrm>
          <a:custGeom>
            <a:avLst/>
            <a:gdLst/>
            <a:ahLst/>
            <a:cxnLst/>
            <a:rect l="l" t="t" r="r" b="b"/>
            <a:pathLst>
              <a:path w="271272" h="272796">
                <a:moveTo>
                  <a:pt x="0" y="136398"/>
                </a:moveTo>
                <a:lnTo>
                  <a:pt x="783" y="121658"/>
                </a:lnTo>
                <a:lnTo>
                  <a:pt x="3079" y="107378"/>
                </a:lnTo>
                <a:lnTo>
                  <a:pt x="6807" y="93637"/>
                </a:lnTo>
                <a:lnTo>
                  <a:pt x="11884" y="80515"/>
                </a:lnTo>
                <a:lnTo>
                  <a:pt x="18229" y="68093"/>
                </a:lnTo>
                <a:lnTo>
                  <a:pt x="25761" y="56452"/>
                </a:lnTo>
                <a:lnTo>
                  <a:pt x="34397" y="45670"/>
                </a:lnTo>
                <a:lnTo>
                  <a:pt x="44057" y="35829"/>
                </a:lnTo>
                <a:lnTo>
                  <a:pt x="54659" y="27008"/>
                </a:lnTo>
                <a:lnTo>
                  <a:pt x="66121" y="19289"/>
                </a:lnTo>
                <a:lnTo>
                  <a:pt x="78361" y="12751"/>
                </a:lnTo>
                <a:lnTo>
                  <a:pt x="91298" y="7474"/>
                </a:lnTo>
                <a:lnTo>
                  <a:pt x="104851" y="3539"/>
                </a:lnTo>
                <a:lnTo>
                  <a:pt x="118937" y="1027"/>
                </a:lnTo>
                <a:lnTo>
                  <a:pt x="133476" y="17"/>
                </a:lnTo>
                <a:lnTo>
                  <a:pt x="135636" y="0"/>
                </a:lnTo>
                <a:lnTo>
                  <a:pt x="150233" y="783"/>
                </a:lnTo>
                <a:lnTo>
                  <a:pt x="164391" y="3081"/>
                </a:lnTo>
                <a:lnTo>
                  <a:pt x="178027" y="6813"/>
                </a:lnTo>
                <a:lnTo>
                  <a:pt x="191059" y="11898"/>
                </a:lnTo>
                <a:lnTo>
                  <a:pt x="203407" y="18257"/>
                </a:lnTo>
                <a:lnTo>
                  <a:pt x="214987" y="25808"/>
                </a:lnTo>
                <a:lnTo>
                  <a:pt x="225720" y="34473"/>
                </a:lnTo>
                <a:lnTo>
                  <a:pt x="235522" y="44170"/>
                </a:lnTo>
                <a:lnTo>
                  <a:pt x="244314" y="54819"/>
                </a:lnTo>
                <a:lnTo>
                  <a:pt x="252012" y="66340"/>
                </a:lnTo>
                <a:lnTo>
                  <a:pt x="258536" y="78653"/>
                </a:lnTo>
                <a:lnTo>
                  <a:pt x="263804" y="91677"/>
                </a:lnTo>
                <a:lnTo>
                  <a:pt x="267734" y="105332"/>
                </a:lnTo>
                <a:lnTo>
                  <a:pt x="270245" y="119539"/>
                </a:lnTo>
                <a:lnTo>
                  <a:pt x="271254" y="134216"/>
                </a:lnTo>
                <a:lnTo>
                  <a:pt x="271272" y="136398"/>
                </a:lnTo>
                <a:lnTo>
                  <a:pt x="270488" y="151137"/>
                </a:lnTo>
                <a:lnTo>
                  <a:pt x="268192" y="165417"/>
                </a:lnTo>
                <a:lnTo>
                  <a:pt x="264464" y="179158"/>
                </a:lnTo>
                <a:lnTo>
                  <a:pt x="259387" y="192280"/>
                </a:lnTo>
                <a:lnTo>
                  <a:pt x="253042" y="204702"/>
                </a:lnTo>
                <a:lnTo>
                  <a:pt x="245510" y="216343"/>
                </a:lnTo>
                <a:lnTo>
                  <a:pt x="236874" y="227125"/>
                </a:lnTo>
                <a:lnTo>
                  <a:pt x="227214" y="236966"/>
                </a:lnTo>
                <a:lnTo>
                  <a:pt x="216612" y="245787"/>
                </a:lnTo>
                <a:lnTo>
                  <a:pt x="205150" y="253506"/>
                </a:lnTo>
                <a:lnTo>
                  <a:pt x="192910" y="260044"/>
                </a:lnTo>
                <a:lnTo>
                  <a:pt x="179973" y="265321"/>
                </a:lnTo>
                <a:lnTo>
                  <a:pt x="166420" y="269256"/>
                </a:lnTo>
                <a:lnTo>
                  <a:pt x="152334" y="271768"/>
                </a:lnTo>
                <a:lnTo>
                  <a:pt x="137795" y="272778"/>
                </a:lnTo>
                <a:lnTo>
                  <a:pt x="135636" y="272796"/>
                </a:lnTo>
                <a:lnTo>
                  <a:pt x="121038" y="272012"/>
                </a:lnTo>
                <a:lnTo>
                  <a:pt x="106880" y="269714"/>
                </a:lnTo>
                <a:lnTo>
                  <a:pt x="93244" y="265982"/>
                </a:lnTo>
                <a:lnTo>
                  <a:pt x="80212" y="260897"/>
                </a:lnTo>
                <a:lnTo>
                  <a:pt x="67864" y="254538"/>
                </a:lnTo>
                <a:lnTo>
                  <a:pt x="56284" y="246987"/>
                </a:lnTo>
                <a:lnTo>
                  <a:pt x="45551" y="238322"/>
                </a:lnTo>
                <a:lnTo>
                  <a:pt x="35749" y="228625"/>
                </a:lnTo>
                <a:lnTo>
                  <a:pt x="26957" y="217976"/>
                </a:lnTo>
                <a:lnTo>
                  <a:pt x="19259" y="206455"/>
                </a:lnTo>
                <a:lnTo>
                  <a:pt x="12735" y="194142"/>
                </a:lnTo>
                <a:lnTo>
                  <a:pt x="7467" y="181118"/>
                </a:lnTo>
                <a:lnTo>
                  <a:pt x="3537" y="167463"/>
                </a:lnTo>
                <a:lnTo>
                  <a:pt x="1026" y="153256"/>
                </a:lnTo>
                <a:lnTo>
                  <a:pt x="17" y="138579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633472" y="3776472"/>
            <a:ext cx="789432" cy="291084"/>
          </a:xfrm>
          <a:custGeom>
            <a:avLst/>
            <a:gdLst/>
            <a:ahLst/>
            <a:cxnLst/>
            <a:rect l="l" t="t" r="r" b="b"/>
            <a:pathLst>
              <a:path w="789432" h="291084">
                <a:moveTo>
                  <a:pt x="0" y="0"/>
                </a:moveTo>
                <a:lnTo>
                  <a:pt x="789432" y="291084"/>
                </a:lnTo>
              </a:path>
            </a:pathLst>
          </a:custGeom>
          <a:ln w="10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4033266" y="4414266"/>
            <a:ext cx="271272" cy="272796"/>
          </a:xfrm>
          <a:custGeom>
            <a:avLst/>
            <a:gdLst/>
            <a:ahLst/>
            <a:cxnLst/>
            <a:rect l="l" t="t" r="r" b="b"/>
            <a:pathLst>
              <a:path w="271272" h="272796">
                <a:moveTo>
                  <a:pt x="0" y="136398"/>
                </a:moveTo>
                <a:lnTo>
                  <a:pt x="774" y="121658"/>
                </a:lnTo>
                <a:lnTo>
                  <a:pt x="3045" y="107378"/>
                </a:lnTo>
                <a:lnTo>
                  <a:pt x="6735" y="93637"/>
                </a:lnTo>
                <a:lnTo>
                  <a:pt x="11767" y="80515"/>
                </a:lnTo>
                <a:lnTo>
                  <a:pt x="18062" y="68093"/>
                </a:lnTo>
                <a:lnTo>
                  <a:pt x="25544" y="56452"/>
                </a:lnTo>
                <a:lnTo>
                  <a:pt x="34135" y="45670"/>
                </a:lnTo>
                <a:lnTo>
                  <a:pt x="43756" y="35829"/>
                </a:lnTo>
                <a:lnTo>
                  <a:pt x="54331" y="27008"/>
                </a:lnTo>
                <a:lnTo>
                  <a:pt x="65782" y="19289"/>
                </a:lnTo>
                <a:lnTo>
                  <a:pt x="78031" y="12751"/>
                </a:lnTo>
                <a:lnTo>
                  <a:pt x="91000" y="7474"/>
                </a:lnTo>
                <a:lnTo>
                  <a:pt x="104612" y="3539"/>
                </a:lnTo>
                <a:lnTo>
                  <a:pt x="118789" y="1027"/>
                </a:lnTo>
                <a:lnTo>
                  <a:pt x="133454" y="17"/>
                </a:lnTo>
                <a:lnTo>
                  <a:pt x="135636" y="0"/>
                </a:lnTo>
                <a:lnTo>
                  <a:pt x="150233" y="783"/>
                </a:lnTo>
                <a:lnTo>
                  <a:pt x="164391" y="3081"/>
                </a:lnTo>
                <a:lnTo>
                  <a:pt x="178027" y="6813"/>
                </a:lnTo>
                <a:lnTo>
                  <a:pt x="191059" y="11898"/>
                </a:lnTo>
                <a:lnTo>
                  <a:pt x="203407" y="18257"/>
                </a:lnTo>
                <a:lnTo>
                  <a:pt x="214987" y="25808"/>
                </a:lnTo>
                <a:lnTo>
                  <a:pt x="225720" y="34473"/>
                </a:lnTo>
                <a:lnTo>
                  <a:pt x="235522" y="44170"/>
                </a:lnTo>
                <a:lnTo>
                  <a:pt x="244314" y="54819"/>
                </a:lnTo>
                <a:lnTo>
                  <a:pt x="252012" y="66340"/>
                </a:lnTo>
                <a:lnTo>
                  <a:pt x="258536" y="78653"/>
                </a:lnTo>
                <a:lnTo>
                  <a:pt x="263804" y="91677"/>
                </a:lnTo>
                <a:lnTo>
                  <a:pt x="267734" y="105332"/>
                </a:lnTo>
                <a:lnTo>
                  <a:pt x="270245" y="119539"/>
                </a:lnTo>
                <a:lnTo>
                  <a:pt x="271254" y="134216"/>
                </a:lnTo>
                <a:lnTo>
                  <a:pt x="271272" y="136398"/>
                </a:lnTo>
                <a:lnTo>
                  <a:pt x="270488" y="151137"/>
                </a:lnTo>
                <a:lnTo>
                  <a:pt x="268192" y="165417"/>
                </a:lnTo>
                <a:lnTo>
                  <a:pt x="264464" y="179158"/>
                </a:lnTo>
                <a:lnTo>
                  <a:pt x="259387" y="192280"/>
                </a:lnTo>
                <a:lnTo>
                  <a:pt x="253042" y="204702"/>
                </a:lnTo>
                <a:lnTo>
                  <a:pt x="245510" y="216343"/>
                </a:lnTo>
                <a:lnTo>
                  <a:pt x="236874" y="227125"/>
                </a:lnTo>
                <a:lnTo>
                  <a:pt x="227214" y="236966"/>
                </a:lnTo>
                <a:lnTo>
                  <a:pt x="216612" y="245787"/>
                </a:lnTo>
                <a:lnTo>
                  <a:pt x="205150" y="253506"/>
                </a:lnTo>
                <a:lnTo>
                  <a:pt x="192910" y="260044"/>
                </a:lnTo>
                <a:lnTo>
                  <a:pt x="179973" y="265321"/>
                </a:lnTo>
                <a:lnTo>
                  <a:pt x="166420" y="269256"/>
                </a:lnTo>
                <a:lnTo>
                  <a:pt x="152334" y="271768"/>
                </a:lnTo>
                <a:lnTo>
                  <a:pt x="137795" y="272778"/>
                </a:lnTo>
                <a:lnTo>
                  <a:pt x="135636" y="272796"/>
                </a:lnTo>
                <a:lnTo>
                  <a:pt x="120906" y="272012"/>
                </a:lnTo>
                <a:lnTo>
                  <a:pt x="106652" y="269714"/>
                </a:lnTo>
                <a:lnTo>
                  <a:pt x="92953" y="265982"/>
                </a:lnTo>
                <a:lnTo>
                  <a:pt x="79885" y="260897"/>
                </a:lnTo>
                <a:lnTo>
                  <a:pt x="67526" y="254538"/>
                </a:lnTo>
                <a:lnTo>
                  <a:pt x="55954" y="246987"/>
                </a:lnTo>
                <a:lnTo>
                  <a:pt x="45246" y="238322"/>
                </a:lnTo>
                <a:lnTo>
                  <a:pt x="35480" y="228625"/>
                </a:lnTo>
                <a:lnTo>
                  <a:pt x="26734" y="217976"/>
                </a:lnTo>
                <a:lnTo>
                  <a:pt x="19085" y="206455"/>
                </a:lnTo>
                <a:lnTo>
                  <a:pt x="12611" y="194142"/>
                </a:lnTo>
                <a:lnTo>
                  <a:pt x="7389" y="181118"/>
                </a:lnTo>
                <a:lnTo>
                  <a:pt x="3498" y="167463"/>
                </a:lnTo>
                <a:lnTo>
                  <a:pt x="1014" y="153256"/>
                </a:lnTo>
                <a:lnTo>
                  <a:pt x="16" y="138579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654552" y="4163567"/>
            <a:ext cx="418338" cy="291084"/>
          </a:xfrm>
          <a:custGeom>
            <a:avLst/>
            <a:gdLst/>
            <a:ahLst/>
            <a:cxnLst/>
            <a:rect l="l" t="t" r="r" b="b"/>
            <a:pathLst>
              <a:path w="418338" h="291084">
                <a:moveTo>
                  <a:pt x="0" y="0"/>
                </a:moveTo>
                <a:lnTo>
                  <a:pt x="418338" y="291084"/>
                </a:lnTo>
              </a:path>
            </a:pathLst>
          </a:custGeom>
          <a:ln w="10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734056" y="4414266"/>
            <a:ext cx="271272" cy="272796"/>
          </a:xfrm>
          <a:custGeom>
            <a:avLst/>
            <a:gdLst/>
            <a:ahLst/>
            <a:cxnLst/>
            <a:rect l="l" t="t" r="r" b="b"/>
            <a:pathLst>
              <a:path w="271272" h="272796">
                <a:moveTo>
                  <a:pt x="0" y="136398"/>
                </a:moveTo>
                <a:lnTo>
                  <a:pt x="774" y="121658"/>
                </a:lnTo>
                <a:lnTo>
                  <a:pt x="3045" y="107378"/>
                </a:lnTo>
                <a:lnTo>
                  <a:pt x="6735" y="93637"/>
                </a:lnTo>
                <a:lnTo>
                  <a:pt x="11767" y="80515"/>
                </a:lnTo>
                <a:lnTo>
                  <a:pt x="18062" y="68093"/>
                </a:lnTo>
                <a:lnTo>
                  <a:pt x="25544" y="56452"/>
                </a:lnTo>
                <a:lnTo>
                  <a:pt x="34135" y="45670"/>
                </a:lnTo>
                <a:lnTo>
                  <a:pt x="43756" y="35829"/>
                </a:lnTo>
                <a:lnTo>
                  <a:pt x="54331" y="27008"/>
                </a:lnTo>
                <a:lnTo>
                  <a:pt x="65782" y="19289"/>
                </a:lnTo>
                <a:lnTo>
                  <a:pt x="78031" y="12751"/>
                </a:lnTo>
                <a:lnTo>
                  <a:pt x="91000" y="7474"/>
                </a:lnTo>
                <a:lnTo>
                  <a:pt x="104612" y="3539"/>
                </a:lnTo>
                <a:lnTo>
                  <a:pt x="118789" y="1027"/>
                </a:lnTo>
                <a:lnTo>
                  <a:pt x="133454" y="17"/>
                </a:lnTo>
                <a:lnTo>
                  <a:pt x="135636" y="0"/>
                </a:lnTo>
                <a:lnTo>
                  <a:pt x="150233" y="783"/>
                </a:lnTo>
                <a:lnTo>
                  <a:pt x="164391" y="3081"/>
                </a:lnTo>
                <a:lnTo>
                  <a:pt x="178027" y="6813"/>
                </a:lnTo>
                <a:lnTo>
                  <a:pt x="191059" y="11898"/>
                </a:lnTo>
                <a:lnTo>
                  <a:pt x="203407" y="18257"/>
                </a:lnTo>
                <a:lnTo>
                  <a:pt x="214987" y="25808"/>
                </a:lnTo>
                <a:lnTo>
                  <a:pt x="225720" y="34473"/>
                </a:lnTo>
                <a:lnTo>
                  <a:pt x="235522" y="44170"/>
                </a:lnTo>
                <a:lnTo>
                  <a:pt x="244314" y="54819"/>
                </a:lnTo>
                <a:lnTo>
                  <a:pt x="252012" y="66340"/>
                </a:lnTo>
                <a:lnTo>
                  <a:pt x="258536" y="78653"/>
                </a:lnTo>
                <a:lnTo>
                  <a:pt x="263804" y="91677"/>
                </a:lnTo>
                <a:lnTo>
                  <a:pt x="267734" y="105332"/>
                </a:lnTo>
                <a:lnTo>
                  <a:pt x="270245" y="119539"/>
                </a:lnTo>
                <a:lnTo>
                  <a:pt x="271254" y="134216"/>
                </a:lnTo>
                <a:lnTo>
                  <a:pt x="271272" y="136398"/>
                </a:lnTo>
                <a:lnTo>
                  <a:pt x="270488" y="151137"/>
                </a:lnTo>
                <a:lnTo>
                  <a:pt x="268192" y="165417"/>
                </a:lnTo>
                <a:lnTo>
                  <a:pt x="264464" y="179158"/>
                </a:lnTo>
                <a:lnTo>
                  <a:pt x="259387" y="192280"/>
                </a:lnTo>
                <a:lnTo>
                  <a:pt x="253042" y="204702"/>
                </a:lnTo>
                <a:lnTo>
                  <a:pt x="245510" y="216343"/>
                </a:lnTo>
                <a:lnTo>
                  <a:pt x="236874" y="227125"/>
                </a:lnTo>
                <a:lnTo>
                  <a:pt x="227214" y="236966"/>
                </a:lnTo>
                <a:lnTo>
                  <a:pt x="216612" y="245787"/>
                </a:lnTo>
                <a:lnTo>
                  <a:pt x="205150" y="253506"/>
                </a:lnTo>
                <a:lnTo>
                  <a:pt x="192910" y="260044"/>
                </a:lnTo>
                <a:lnTo>
                  <a:pt x="179973" y="265321"/>
                </a:lnTo>
                <a:lnTo>
                  <a:pt x="166420" y="269256"/>
                </a:lnTo>
                <a:lnTo>
                  <a:pt x="152334" y="271768"/>
                </a:lnTo>
                <a:lnTo>
                  <a:pt x="137795" y="272778"/>
                </a:lnTo>
                <a:lnTo>
                  <a:pt x="135636" y="272796"/>
                </a:lnTo>
                <a:lnTo>
                  <a:pt x="120906" y="272012"/>
                </a:lnTo>
                <a:lnTo>
                  <a:pt x="106652" y="269714"/>
                </a:lnTo>
                <a:lnTo>
                  <a:pt x="92953" y="265982"/>
                </a:lnTo>
                <a:lnTo>
                  <a:pt x="79885" y="260897"/>
                </a:lnTo>
                <a:lnTo>
                  <a:pt x="67526" y="254538"/>
                </a:lnTo>
                <a:lnTo>
                  <a:pt x="55954" y="246987"/>
                </a:lnTo>
                <a:lnTo>
                  <a:pt x="45246" y="238322"/>
                </a:lnTo>
                <a:lnTo>
                  <a:pt x="35480" y="228625"/>
                </a:lnTo>
                <a:lnTo>
                  <a:pt x="26734" y="217976"/>
                </a:lnTo>
                <a:lnTo>
                  <a:pt x="19085" y="206455"/>
                </a:lnTo>
                <a:lnTo>
                  <a:pt x="12611" y="194142"/>
                </a:lnTo>
                <a:lnTo>
                  <a:pt x="7389" y="181118"/>
                </a:lnTo>
                <a:lnTo>
                  <a:pt x="3498" y="167463"/>
                </a:lnTo>
                <a:lnTo>
                  <a:pt x="1014" y="153256"/>
                </a:lnTo>
                <a:lnTo>
                  <a:pt x="16" y="138579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964941" y="4163567"/>
            <a:ext cx="418338" cy="291084"/>
          </a:xfrm>
          <a:custGeom>
            <a:avLst/>
            <a:gdLst/>
            <a:ahLst/>
            <a:cxnLst/>
            <a:rect l="l" t="t" r="r" b="b"/>
            <a:pathLst>
              <a:path w="418338" h="291084">
                <a:moveTo>
                  <a:pt x="418338" y="0"/>
                </a:moveTo>
                <a:lnTo>
                  <a:pt x="0" y="291084"/>
                </a:lnTo>
              </a:path>
            </a:pathLst>
          </a:custGeom>
          <a:ln w="10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255264" y="4802124"/>
            <a:ext cx="270510" cy="272034"/>
          </a:xfrm>
          <a:custGeom>
            <a:avLst/>
            <a:gdLst/>
            <a:ahLst/>
            <a:cxnLst/>
            <a:rect l="l" t="t" r="r" b="b"/>
            <a:pathLst>
              <a:path w="270510" h="272034">
                <a:moveTo>
                  <a:pt x="0" y="135636"/>
                </a:moveTo>
                <a:lnTo>
                  <a:pt x="778" y="120997"/>
                </a:lnTo>
                <a:lnTo>
                  <a:pt x="3062" y="106802"/>
                </a:lnTo>
                <a:lnTo>
                  <a:pt x="6772" y="93131"/>
                </a:lnTo>
                <a:lnTo>
                  <a:pt x="11831" y="80069"/>
                </a:lnTo>
                <a:lnTo>
                  <a:pt x="18160" y="67696"/>
                </a:lnTo>
                <a:lnTo>
                  <a:pt x="25680" y="56095"/>
                </a:lnTo>
                <a:lnTo>
                  <a:pt x="34315" y="45349"/>
                </a:lnTo>
                <a:lnTo>
                  <a:pt x="43984" y="35539"/>
                </a:lnTo>
                <a:lnTo>
                  <a:pt x="54611" y="26749"/>
                </a:lnTo>
                <a:lnTo>
                  <a:pt x="66116" y="19059"/>
                </a:lnTo>
                <a:lnTo>
                  <a:pt x="78422" y="12553"/>
                </a:lnTo>
                <a:lnTo>
                  <a:pt x="91449" y="7312"/>
                </a:lnTo>
                <a:lnTo>
                  <a:pt x="105121" y="3420"/>
                </a:lnTo>
                <a:lnTo>
                  <a:pt x="119358" y="958"/>
                </a:lnTo>
                <a:lnTo>
                  <a:pt x="134082" y="8"/>
                </a:lnTo>
                <a:lnTo>
                  <a:pt x="135636" y="0"/>
                </a:lnTo>
                <a:lnTo>
                  <a:pt x="150305" y="792"/>
                </a:lnTo>
                <a:lnTo>
                  <a:pt x="164511" y="3114"/>
                </a:lnTo>
                <a:lnTo>
                  <a:pt x="178174" y="6882"/>
                </a:lnTo>
                <a:lnTo>
                  <a:pt x="191213" y="12013"/>
                </a:lnTo>
                <a:lnTo>
                  <a:pt x="203547" y="18426"/>
                </a:lnTo>
                <a:lnTo>
                  <a:pt x="215098" y="26035"/>
                </a:lnTo>
                <a:lnTo>
                  <a:pt x="225784" y="34760"/>
                </a:lnTo>
                <a:lnTo>
                  <a:pt x="235524" y="44515"/>
                </a:lnTo>
                <a:lnTo>
                  <a:pt x="244240" y="55220"/>
                </a:lnTo>
                <a:lnTo>
                  <a:pt x="251850" y="66790"/>
                </a:lnTo>
                <a:lnTo>
                  <a:pt x="258274" y="79143"/>
                </a:lnTo>
                <a:lnTo>
                  <a:pt x="263432" y="92196"/>
                </a:lnTo>
                <a:lnTo>
                  <a:pt x="267244" y="105865"/>
                </a:lnTo>
                <a:lnTo>
                  <a:pt x="269629" y="120068"/>
                </a:lnTo>
                <a:lnTo>
                  <a:pt x="270506" y="134722"/>
                </a:lnTo>
                <a:lnTo>
                  <a:pt x="270510" y="135636"/>
                </a:lnTo>
                <a:lnTo>
                  <a:pt x="269731" y="150415"/>
                </a:lnTo>
                <a:lnTo>
                  <a:pt x="267449" y="164733"/>
                </a:lnTo>
                <a:lnTo>
                  <a:pt x="263743" y="178509"/>
                </a:lnTo>
                <a:lnTo>
                  <a:pt x="258693" y="191661"/>
                </a:lnTo>
                <a:lnTo>
                  <a:pt x="252378" y="204108"/>
                </a:lnTo>
                <a:lnTo>
                  <a:pt x="244877" y="215770"/>
                </a:lnTo>
                <a:lnTo>
                  <a:pt x="236271" y="226565"/>
                </a:lnTo>
                <a:lnTo>
                  <a:pt x="226639" y="236413"/>
                </a:lnTo>
                <a:lnTo>
                  <a:pt x="216061" y="245233"/>
                </a:lnTo>
                <a:lnTo>
                  <a:pt x="204616" y="252943"/>
                </a:lnTo>
                <a:lnTo>
                  <a:pt x="192384" y="259464"/>
                </a:lnTo>
                <a:lnTo>
                  <a:pt x="179444" y="264713"/>
                </a:lnTo>
                <a:lnTo>
                  <a:pt x="165877" y="268610"/>
                </a:lnTo>
                <a:lnTo>
                  <a:pt x="151761" y="271075"/>
                </a:lnTo>
                <a:lnTo>
                  <a:pt x="137177" y="272025"/>
                </a:lnTo>
                <a:lnTo>
                  <a:pt x="135636" y="272034"/>
                </a:lnTo>
                <a:lnTo>
                  <a:pt x="120906" y="271250"/>
                </a:lnTo>
                <a:lnTo>
                  <a:pt x="106652" y="268952"/>
                </a:lnTo>
                <a:lnTo>
                  <a:pt x="92953" y="265220"/>
                </a:lnTo>
                <a:lnTo>
                  <a:pt x="79885" y="260135"/>
                </a:lnTo>
                <a:lnTo>
                  <a:pt x="67526" y="253776"/>
                </a:lnTo>
                <a:lnTo>
                  <a:pt x="55954" y="246225"/>
                </a:lnTo>
                <a:lnTo>
                  <a:pt x="45246" y="237560"/>
                </a:lnTo>
                <a:lnTo>
                  <a:pt x="35480" y="227863"/>
                </a:lnTo>
                <a:lnTo>
                  <a:pt x="26734" y="217214"/>
                </a:lnTo>
                <a:lnTo>
                  <a:pt x="19085" y="205693"/>
                </a:lnTo>
                <a:lnTo>
                  <a:pt x="12611" y="193380"/>
                </a:lnTo>
                <a:lnTo>
                  <a:pt x="7389" y="180356"/>
                </a:lnTo>
                <a:lnTo>
                  <a:pt x="3498" y="166701"/>
                </a:lnTo>
                <a:lnTo>
                  <a:pt x="1014" y="152494"/>
                </a:lnTo>
                <a:lnTo>
                  <a:pt x="16" y="137817"/>
                </a:lnTo>
                <a:lnTo>
                  <a:pt x="0" y="135636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2964942" y="4646676"/>
            <a:ext cx="329946" cy="195071"/>
          </a:xfrm>
          <a:custGeom>
            <a:avLst/>
            <a:gdLst/>
            <a:ahLst/>
            <a:cxnLst/>
            <a:rect l="l" t="t" r="r" b="b"/>
            <a:pathLst>
              <a:path w="329946" h="195072">
                <a:moveTo>
                  <a:pt x="0" y="0"/>
                </a:moveTo>
                <a:lnTo>
                  <a:pt x="329946" y="195071"/>
                </a:lnTo>
              </a:path>
            </a:pathLst>
          </a:custGeom>
          <a:ln w="10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234184" y="4802124"/>
            <a:ext cx="270510" cy="272034"/>
          </a:xfrm>
          <a:custGeom>
            <a:avLst/>
            <a:gdLst/>
            <a:ahLst/>
            <a:cxnLst/>
            <a:rect l="l" t="t" r="r" b="b"/>
            <a:pathLst>
              <a:path w="270510" h="272034">
                <a:moveTo>
                  <a:pt x="0" y="135636"/>
                </a:moveTo>
                <a:lnTo>
                  <a:pt x="782" y="120956"/>
                </a:lnTo>
                <a:lnTo>
                  <a:pt x="3077" y="106723"/>
                </a:lnTo>
                <a:lnTo>
                  <a:pt x="6803" y="93019"/>
                </a:lnTo>
                <a:lnTo>
                  <a:pt x="11881" y="79926"/>
                </a:lnTo>
                <a:lnTo>
                  <a:pt x="18229" y="67527"/>
                </a:lnTo>
                <a:lnTo>
                  <a:pt x="25769" y="55907"/>
                </a:lnTo>
                <a:lnTo>
                  <a:pt x="34419" y="45147"/>
                </a:lnTo>
                <a:lnTo>
                  <a:pt x="44099" y="35330"/>
                </a:lnTo>
                <a:lnTo>
                  <a:pt x="54729" y="26540"/>
                </a:lnTo>
                <a:lnTo>
                  <a:pt x="66228" y="18859"/>
                </a:lnTo>
                <a:lnTo>
                  <a:pt x="78517" y="12371"/>
                </a:lnTo>
                <a:lnTo>
                  <a:pt x="91515" y="7159"/>
                </a:lnTo>
                <a:lnTo>
                  <a:pt x="105142" y="3304"/>
                </a:lnTo>
                <a:lnTo>
                  <a:pt x="119317" y="891"/>
                </a:lnTo>
                <a:lnTo>
                  <a:pt x="133960" y="3"/>
                </a:lnTo>
                <a:lnTo>
                  <a:pt x="134874" y="0"/>
                </a:lnTo>
                <a:lnTo>
                  <a:pt x="149644" y="787"/>
                </a:lnTo>
                <a:lnTo>
                  <a:pt x="163935" y="3096"/>
                </a:lnTo>
                <a:lnTo>
                  <a:pt x="177669" y="6844"/>
                </a:lnTo>
                <a:lnTo>
                  <a:pt x="190767" y="11949"/>
                </a:lnTo>
                <a:lnTo>
                  <a:pt x="203152" y="18327"/>
                </a:lnTo>
                <a:lnTo>
                  <a:pt x="214744" y="25898"/>
                </a:lnTo>
                <a:lnTo>
                  <a:pt x="225465" y="34578"/>
                </a:lnTo>
                <a:lnTo>
                  <a:pt x="235237" y="44286"/>
                </a:lnTo>
                <a:lnTo>
                  <a:pt x="243983" y="54939"/>
                </a:lnTo>
                <a:lnTo>
                  <a:pt x="251623" y="66455"/>
                </a:lnTo>
                <a:lnTo>
                  <a:pt x="258079" y="78751"/>
                </a:lnTo>
                <a:lnTo>
                  <a:pt x="263273" y="91746"/>
                </a:lnTo>
                <a:lnTo>
                  <a:pt x="267127" y="105357"/>
                </a:lnTo>
                <a:lnTo>
                  <a:pt x="269563" y="119502"/>
                </a:lnTo>
                <a:lnTo>
                  <a:pt x="270501" y="134098"/>
                </a:lnTo>
                <a:lnTo>
                  <a:pt x="270510" y="135636"/>
                </a:lnTo>
                <a:lnTo>
                  <a:pt x="269735" y="150375"/>
                </a:lnTo>
                <a:lnTo>
                  <a:pt x="267464" y="164655"/>
                </a:lnTo>
                <a:lnTo>
                  <a:pt x="263774" y="178396"/>
                </a:lnTo>
                <a:lnTo>
                  <a:pt x="258742" y="191518"/>
                </a:lnTo>
                <a:lnTo>
                  <a:pt x="252447" y="203940"/>
                </a:lnTo>
                <a:lnTo>
                  <a:pt x="244965" y="215581"/>
                </a:lnTo>
                <a:lnTo>
                  <a:pt x="236374" y="226363"/>
                </a:lnTo>
                <a:lnTo>
                  <a:pt x="226753" y="236204"/>
                </a:lnTo>
                <a:lnTo>
                  <a:pt x="216178" y="245025"/>
                </a:lnTo>
                <a:lnTo>
                  <a:pt x="204727" y="252744"/>
                </a:lnTo>
                <a:lnTo>
                  <a:pt x="192478" y="259282"/>
                </a:lnTo>
                <a:lnTo>
                  <a:pt x="179509" y="264559"/>
                </a:lnTo>
                <a:lnTo>
                  <a:pt x="165897" y="268494"/>
                </a:lnTo>
                <a:lnTo>
                  <a:pt x="151720" y="271006"/>
                </a:lnTo>
                <a:lnTo>
                  <a:pt x="137055" y="272016"/>
                </a:lnTo>
                <a:lnTo>
                  <a:pt x="134874" y="272034"/>
                </a:lnTo>
                <a:lnTo>
                  <a:pt x="120245" y="271245"/>
                </a:lnTo>
                <a:lnTo>
                  <a:pt x="106077" y="268935"/>
                </a:lnTo>
                <a:lnTo>
                  <a:pt x="92448" y="265183"/>
                </a:lnTo>
                <a:lnTo>
                  <a:pt x="79440" y="260071"/>
                </a:lnTo>
                <a:lnTo>
                  <a:pt x="67130" y="253679"/>
                </a:lnTo>
                <a:lnTo>
                  <a:pt x="55600" y="246088"/>
                </a:lnTo>
                <a:lnTo>
                  <a:pt x="44927" y="237380"/>
                </a:lnTo>
                <a:lnTo>
                  <a:pt x="35193" y="227635"/>
                </a:lnTo>
                <a:lnTo>
                  <a:pt x="26477" y="216935"/>
                </a:lnTo>
                <a:lnTo>
                  <a:pt x="18858" y="205359"/>
                </a:lnTo>
                <a:lnTo>
                  <a:pt x="12416" y="192990"/>
                </a:lnTo>
                <a:lnTo>
                  <a:pt x="7230" y="179908"/>
                </a:lnTo>
                <a:lnTo>
                  <a:pt x="3380" y="166193"/>
                </a:lnTo>
                <a:lnTo>
                  <a:pt x="947" y="151928"/>
                </a:lnTo>
                <a:lnTo>
                  <a:pt x="8" y="137192"/>
                </a:lnTo>
                <a:lnTo>
                  <a:pt x="0" y="135636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465070" y="4646676"/>
            <a:ext cx="308610" cy="195072"/>
          </a:xfrm>
          <a:custGeom>
            <a:avLst/>
            <a:gdLst/>
            <a:ahLst/>
            <a:cxnLst/>
            <a:rect l="l" t="t" r="r" b="b"/>
            <a:pathLst>
              <a:path w="308610" h="195072">
                <a:moveTo>
                  <a:pt x="308610" y="0"/>
                </a:moveTo>
                <a:lnTo>
                  <a:pt x="0" y="195072"/>
                </a:lnTo>
              </a:path>
            </a:pathLst>
          </a:custGeom>
          <a:ln w="10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2869692" y="5304282"/>
            <a:ext cx="270510" cy="272034"/>
          </a:xfrm>
          <a:custGeom>
            <a:avLst/>
            <a:gdLst/>
            <a:ahLst/>
            <a:cxnLst/>
            <a:rect l="l" t="t" r="r" b="b"/>
            <a:pathLst>
              <a:path w="270510" h="272034">
                <a:moveTo>
                  <a:pt x="0" y="135636"/>
                </a:moveTo>
                <a:lnTo>
                  <a:pt x="778" y="120997"/>
                </a:lnTo>
                <a:lnTo>
                  <a:pt x="3062" y="106802"/>
                </a:lnTo>
                <a:lnTo>
                  <a:pt x="6772" y="93131"/>
                </a:lnTo>
                <a:lnTo>
                  <a:pt x="11831" y="80069"/>
                </a:lnTo>
                <a:lnTo>
                  <a:pt x="18160" y="67696"/>
                </a:lnTo>
                <a:lnTo>
                  <a:pt x="25680" y="56095"/>
                </a:lnTo>
                <a:lnTo>
                  <a:pt x="34315" y="45349"/>
                </a:lnTo>
                <a:lnTo>
                  <a:pt x="43984" y="35539"/>
                </a:lnTo>
                <a:lnTo>
                  <a:pt x="54611" y="26749"/>
                </a:lnTo>
                <a:lnTo>
                  <a:pt x="66116" y="19059"/>
                </a:lnTo>
                <a:lnTo>
                  <a:pt x="78422" y="12553"/>
                </a:lnTo>
                <a:lnTo>
                  <a:pt x="91449" y="7312"/>
                </a:lnTo>
                <a:lnTo>
                  <a:pt x="105121" y="3420"/>
                </a:lnTo>
                <a:lnTo>
                  <a:pt x="119358" y="958"/>
                </a:lnTo>
                <a:lnTo>
                  <a:pt x="134082" y="8"/>
                </a:lnTo>
                <a:lnTo>
                  <a:pt x="135636" y="0"/>
                </a:lnTo>
                <a:lnTo>
                  <a:pt x="150305" y="792"/>
                </a:lnTo>
                <a:lnTo>
                  <a:pt x="164511" y="3114"/>
                </a:lnTo>
                <a:lnTo>
                  <a:pt x="178174" y="6882"/>
                </a:lnTo>
                <a:lnTo>
                  <a:pt x="191213" y="12013"/>
                </a:lnTo>
                <a:lnTo>
                  <a:pt x="203547" y="18426"/>
                </a:lnTo>
                <a:lnTo>
                  <a:pt x="215098" y="26035"/>
                </a:lnTo>
                <a:lnTo>
                  <a:pt x="225784" y="34760"/>
                </a:lnTo>
                <a:lnTo>
                  <a:pt x="235524" y="44515"/>
                </a:lnTo>
                <a:lnTo>
                  <a:pt x="244240" y="55220"/>
                </a:lnTo>
                <a:lnTo>
                  <a:pt x="251850" y="66790"/>
                </a:lnTo>
                <a:lnTo>
                  <a:pt x="258274" y="79143"/>
                </a:lnTo>
                <a:lnTo>
                  <a:pt x="263432" y="92196"/>
                </a:lnTo>
                <a:lnTo>
                  <a:pt x="267244" y="105865"/>
                </a:lnTo>
                <a:lnTo>
                  <a:pt x="269629" y="120068"/>
                </a:lnTo>
                <a:lnTo>
                  <a:pt x="270506" y="134722"/>
                </a:lnTo>
                <a:lnTo>
                  <a:pt x="270510" y="135636"/>
                </a:lnTo>
                <a:lnTo>
                  <a:pt x="269731" y="150415"/>
                </a:lnTo>
                <a:lnTo>
                  <a:pt x="267449" y="164733"/>
                </a:lnTo>
                <a:lnTo>
                  <a:pt x="263743" y="178509"/>
                </a:lnTo>
                <a:lnTo>
                  <a:pt x="258693" y="191661"/>
                </a:lnTo>
                <a:lnTo>
                  <a:pt x="252378" y="204108"/>
                </a:lnTo>
                <a:lnTo>
                  <a:pt x="244877" y="215770"/>
                </a:lnTo>
                <a:lnTo>
                  <a:pt x="236271" y="226565"/>
                </a:lnTo>
                <a:lnTo>
                  <a:pt x="226639" y="236413"/>
                </a:lnTo>
                <a:lnTo>
                  <a:pt x="216061" y="245233"/>
                </a:lnTo>
                <a:lnTo>
                  <a:pt x="204616" y="252943"/>
                </a:lnTo>
                <a:lnTo>
                  <a:pt x="192384" y="259464"/>
                </a:lnTo>
                <a:lnTo>
                  <a:pt x="179444" y="264713"/>
                </a:lnTo>
                <a:lnTo>
                  <a:pt x="165877" y="268610"/>
                </a:lnTo>
                <a:lnTo>
                  <a:pt x="151761" y="271075"/>
                </a:lnTo>
                <a:lnTo>
                  <a:pt x="137177" y="272025"/>
                </a:lnTo>
                <a:lnTo>
                  <a:pt x="135636" y="272034"/>
                </a:lnTo>
                <a:lnTo>
                  <a:pt x="120906" y="271250"/>
                </a:lnTo>
                <a:lnTo>
                  <a:pt x="106652" y="268952"/>
                </a:lnTo>
                <a:lnTo>
                  <a:pt x="92953" y="265220"/>
                </a:lnTo>
                <a:lnTo>
                  <a:pt x="79885" y="260135"/>
                </a:lnTo>
                <a:lnTo>
                  <a:pt x="67526" y="253776"/>
                </a:lnTo>
                <a:lnTo>
                  <a:pt x="55954" y="246225"/>
                </a:lnTo>
                <a:lnTo>
                  <a:pt x="45246" y="237560"/>
                </a:lnTo>
                <a:lnTo>
                  <a:pt x="35480" y="227863"/>
                </a:lnTo>
                <a:lnTo>
                  <a:pt x="26734" y="217214"/>
                </a:lnTo>
                <a:lnTo>
                  <a:pt x="19085" y="205693"/>
                </a:lnTo>
                <a:lnTo>
                  <a:pt x="12611" y="193380"/>
                </a:lnTo>
                <a:lnTo>
                  <a:pt x="7389" y="180356"/>
                </a:lnTo>
                <a:lnTo>
                  <a:pt x="3498" y="166701"/>
                </a:lnTo>
                <a:lnTo>
                  <a:pt x="1014" y="152494"/>
                </a:lnTo>
                <a:lnTo>
                  <a:pt x="16" y="137817"/>
                </a:lnTo>
                <a:lnTo>
                  <a:pt x="0" y="135636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100578" y="5033772"/>
            <a:ext cx="194310" cy="310134"/>
          </a:xfrm>
          <a:custGeom>
            <a:avLst/>
            <a:gdLst/>
            <a:ahLst/>
            <a:cxnLst/>
            <a:rect l="l" t="t" r="r" b="b"/>
            <a:pathLst>
              <a:path w="194310" h="310134">
                <a:moveTo>
                  <a:pt x="194310" y="0"/>
                </a:moveTo>
                <a:lnTo>
                  <a:pt x="0" y="310134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712976" y="4414266"/>
            <a:ext cx="270510" cy="272796"/>
          </a:xfrm>
          <a:custGeom>
            <a:avLst/>
            <a:gdLst/>
            <a:ahLst/>
            <a:cxnLst/>
            <a:rect l="l" t="t" r="r" b="b"/>
            <a:pathLst>
              <a:path w="270510" h="272796">
                <a:moveTo>
                  <a:pt x="0" y="136398"/>
                </a:moveTo>
                <a:lnTo>
                  <a:pt x="774" y="121658"/>
                </a:lnTo>
                <a:lnTo>
                  <a:pt x="3045" y="107378"/>
                </a:lnTo>
                <a:lnTo>
                  <a:pt x="6735" y="93637"/>
                </a:lnTo>
                <a:lnTo>
                  <a:pt x="11767" y="80515"/>
                </a:lnTo>
                <a:lnTo>
                  <a:pt x="18062" y="68093"/>
                </a:lnTo>
                <a:lnTo>
                  <a:pt x="25544" y="56452"/>
                </a:lnTo>
                <a:lnTo>
                  <a:pt x="34135" y="45670"/>
                </a:lnTo>
                <a:lnTo>
                  <a:pt x="43756" y="35829"/>
                </a:lnTo>
                <a:lnTo>
                  <a:pt x="54331" y="27008"/>
                </a:lnTo>
                <a:lnTo>
                  <a:pt x="65782" y="19289"/>
                </a:lnTo>
                <a:lnTo>
                  <a:pt x="78031" y="12751"/>
                </a:lnTo>
                <a:lnTo>
                  <a:pt x="91000" y="7474"/>
                </a:lnTo>
                <a:lnTo>
                  <a:pt x="104612" y="3539"/>
                </a:lnTo>
                <a:lnTo>
                  <a:pt x="118789" y="1027"/>
                </a:lnTo>
                <a:lnTo>
                  <a:pt x="133454" y="17"/>
                </a:lnTo>
                <a:lnTo>
                  <a:pt x="135636" y="0"/>
                </a:lnTo>
                <a:lnTo>
                  <a:pt x="150264" y="788"/>
                </a:lnTo>
                <a:lnTo>
                  <a:pt x="164432" y="3098"/>
                </a:lnTo>
                <a:lnTo>
                  <a:pt x="178061" y="6850"/>
                </a:lnTo>
                <a:lnTo>
                  <a:pt x="191069" y="11962"/>
                </a:lnTo>
                <a:lnTo>
                  <a:pt x="203379" y="18354"/>
                </a:lnTo>
                <a:lnTo>
                  <a:pt x="214909" y="25945"/>
                </a:lnTo>
                <a:lnTo>
                  <a:pt x="225582" y="34653"/>
                </a:lnTo>
                <a:lnTo>
                  <a:pt x="235316" y="44398"/>
                </a:lnTo>
                <a:lnTo>
                  <a:pt x="244032" y="55098"/>
                </a:lnTo>
                <a:lnTo>
                  <a:pt x="251651" y="66674"/>
                </a:lnTo>
                <a:lnTo>
                  <a:pt x="258093" y="79043"/>
                </a:lnTo>
                <a:lnTo>
                  <a:pt x="263279" y="92125"/>
                </a:lnTo>
                <a:lnTo>
                  <a:pt x="267129" y="105840"/>
                </a:lnTo>
                <a:lnTo>
                  <a:pt x="269562" y="120105"/>
                </a:lnTo>
                <a:lnTo>
                  <a:pt x="270501" y="134841"/>
                </a:lnTo>
                <a:lnTo>
                  <a:pt x="270510" y="136398"/>
                </a:lnTo>
                <a:lnTo>
                  <a:pt x="269731" y="151177"/>
                </a:lnTo>
                <a:lnTo>
                  <a:pt x="267449" y="165495"/>
                </a:lnTo>
                <a:lnTo>
                  <a:pt x="263743" y="179271"/>
                </a:lnTo>
                <a:lnTo>
                  <a:pt x="258693" y="192423"/>
                </a:lnTo>
                <a:lnTo>
                  <a:pt x="252378" y="204870"/>
                </a:lnTo>
                <a:lnTo>
                  <a:pt x="244877" y="216532"/>
                </a:lnTo>
                <a:lnTo>
                  <a:pt x="236271" y="227327"/>
                </a:lnTo>
                <a:lnTo>
                  <a:pt x="226639" y="237175"/>
                </a:lnTo>
                <a:lnTo>
                  <a:pt x="216061" y="245995"/>
                </a:lnTo>
                <a:lnTo>
                  <a:pt x="204616" y="253705"/>
                </a:lnTo>
                <a:lnTo>
                  <a:pt x="192384" y="260226"/>
                </a:lnTo>
                <a:lnTo>
                  <a:pt x="179444" y="265475"/>
                </a:lnTo>
                <a:lnTo>
                  <a:pt x="165877" y="269372"/>
                </a:lnTo>
                <a:lnTo>
                  <a:pt x="151761" y="271837"/>
                </a:lnTo>
                <a:lnTo>
                  <a:pt x="137177" y="272787"/>
                </a:lnTo>
                <a:lnTo>
                  <a:pt x="135636" y="272796"/>
                </a:lnTo>
                <a:lnTo>
                  <a:pt x="120906" y="272012"/>
                </a:lnTo>
                <a:lnTo>
                  <a:pt x="106652" y="269714"/>
                </a:lnTo>
                <a:lnTo>
                  <a:pt x="92953" y="265982"/>
                </a:lnTo>
                <a:lnTo>
                  <a:pt x="79885" y="260897"/>
                </a:lnTo>
                <a:lnTo>
                  <a:pt x="67526" y="254538"/>
                </a:lnTo>
                <a:lnTo>
                  <a:pt x="55954" y="246987"/>
                </a:lnTo>
                <a:lnTo>
                  <a:pt x="45246" y="238322"/>
                </a:lnTo>
                <a:lnTo>
                  <a:pt x="35480" y="228625"/>
                </a:lnTo>
                <a:lnTo>
                  <a:pt x="26734" y="217976"/>
                </a:lnTo>
                <a:lnTo>
                  <a:pt x="19085" y="206455"/>
                </a:lnTo>
                <a:lnTo>
                  <a:pt x="12611" y="194142"/>
                </a:lnTo>
                <a:lnTo>
                  <a:pt x="7389" y="181118"/>
                </a:lnTo>
                <a:lnTo>
                  <a:pt x="3498" y="167463"/>
                </a:lnTo>
                <a:lnTo>
                  <a:pt x="1014" y="153256"/>
                </a:lnTo>
                <a:lnTo>
                  <a:pt x="16" y="138579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565910" y="4259580"/>
            <a:ext cx="186690" cy="195071"/>
          </a:xfrm>
          <a:custGeom>
            <a:avLst/>
            <a:gdLst/>
            <a:ahLst/>
            <a:cxnLst/>
            <a:rect l="l" t="t" r="r" b="b"/>
            <a:pathLst>
              <a:path w="186689" h="195072">
                <a:moveTo>
                  <a:pt x="0" y="0"/>
                </a:moveTo>
                <a:lnTo>
                  <a:pt x="186690" y="195071"/>
                </a:lnTo>
              </a:path>
            </a:pathLst>
          </a:custGeom>
          <a:ln w="107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205484" y="4414266"/>
            <a:ext cx="128778" cy="129539"/>
          </a:xfrm>
          <a:custGeom>
            <a:avLst/>
            <a:gdLst/>
            <a:ahLst/>
            <a:cxnLst/>
            <a:rect l="l" t="t" r="r" b="b"/>
            <a:pathLst>
              <a:path w="128778" h="129539">
                <a:moveTo>
                  <a:pt x="0" y="0"/>
                </a:moveTo>
                <a:lnTo>
                  <a:pt x="0" y="129539"/>
                </a:lnTo>
                <a:lnTo>
                  <a:pt x="128778" y="129539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976628" y="4802123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7" h="128777">
                <a:moveTo>
                  <a:pt x="0" y="0"/>
                </a:moveTo>
                <a:lnTo>
                  <a:pt x="0" y="128778"/>
                </a:lnTo>
                <a:lnTo>
                  <a:pt x="128778" y="128778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591056" y="4802123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8" h="128777">
                <a:moveTo>
                  <a:pt x="0" y="0"/>
                </a:moveTo>
                <a:lnTo>
                  <a:pt x="0" y="128778"/>
                </a:lnTo>
                <a:lnTo>
                  <a:pt x="128778" y="128778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2490978" y="5189220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7" h="128777">
                <a:moveTo>
                  <a:pt x="0" y="0"/>
                </a:moveTo>
                <a:lnTo>
                  <a:pt x="0" y="128777"/>
                </a:lnTo>
                <a:lnTo>
                  <a:pt x="128778" y="128777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2105406" y="5189220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7" h="128777">
                <a:moveTo>
                  <a:pt x="0" y="0"/>
                </a:moveTo>
                <a:lnTo>
                  <a:pt x="0" y="128777"/>
                </a:lnTo>
                <a:lnTo>
                  <a:pt x="128778" y="128777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4290060" y="4802123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7" h="128777">
                <a:moveTo>
                  <a:pt x="0" y="0"/>
                </a:moveTo>
                <a:lnTo>
                  <a:pt x="0" y="128777"/>
                </a:lnTo>
                <a:lnTo>
                  <a:pt x="128778" y="128777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3904488" y="4802123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7" h="128777">
                <a:moveTo>
                  <a:pt x="0" y="0"/>
                </a:moveTo>
                <a:lnTo>
                  <a:pt x="0" y="128777"/>
                </a:lnTo>
                <a:lnTo>
                  <a:pt x="128778" y="128777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3525774" y="5189220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7" h="128777">
                <a:moveTo>
                  <a:pt x="0" y="0"/>
                </a:moveTo>
                <a:lnTo>
                  <a:pt x="0" y="128777"/>
                </a:lnTo>
                <a:lnTo>
                  <a:pt x="128778" y="128777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1270254" y="4259580"/>
            <a:ext cx="103632" cy="154686"/>
          </a:xfrm>
          <a:custGeom>
            <a:avLst/>
            <a:gdLst/>
            <a:ahLst/>
            <a:cxnLst/>
            <a:rect l="l" t="t" r="r" b="b"/>
            <a:pathLst>
              <a:path w="103631" h="154686">
                <a:moveTo>
                  <a:pt x="103631" y="0"/>
                </a:moveTo>
                <a:lnTo>
                  <a:pt x="0" y="154686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1655826" y="4646676"/>
            <a:ext cx="96773" cy="155448"/>
          </a:xfrm>
          <a:custGeom>
            <a:avLst/>
            <a:gdLst/>
            <a:ahLst/>
            <a:cxnLst/>
            <a:rect l="l" t="t" r="r" b="b"/>
            <a:pathLst>
              <a:path w="96774" h="155448">
                <a:moveTo>
                  <a:pt x="96774" y="0"/>
                </a:moveTo>
                <a:lnTo>
                  <a:pt x="0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943862" y="4646676"/>
            <a:ext cx="97536" cy="155448"/>
          </a:xfrm>
          <a:custGeom>
            <a:avLst/>
            <a:gdLst/>
            <a:ahLst/>
            <a:cxnLst/>
            <a:rect l="l" t="t" r="r" b="b"/>
            <a:pathLst>
              <a:path w="97536" h="155448">
                <a:moveTo>
                  <a:pt x="0" y="0"/>
                </a:moveTo>
                <a:lnTo>
                  <a:pt x="97536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2169414" y="5033772"/>
            <a:ext cx="104394" cy="155448"/>
          </a:xfrm>
          <a:custGeom>
            <a:avLst/>
            <a:gdLst/>
            <a:ahLst/>
            <a:cxnLst/>
            <a:rect l="l" t="t" r="r" b="b"/>
            <a:pathLst>
              <a:path w="104393" h="155448">
                <a:moveTo>
                  <a:pt x="104393" y="0"/>
                </a:moveTo>
                <a:lnTo>
                  <a:pt x="0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2465070" y="5033772"/>
            <a:ext cx="89916" cy="155448"/>
          </a:xfrm>
          <a:custGeom>
            <a:avLst/>
            <a:gdLst/>
            <a:ahLst/>
            <a:cxnLst/>
            <a:rect l="l" t="t" r="r" b="b"/>
            <a:pathLst>
              <a:path w="89916" h="155448">
                <a:moveTo>
                  <a:pt x="0" y="0"/>
                </a:moveTo>
                <a:lnTo>
                  <a:pt x="89916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2747772" y="5705094"/>
            <a:ext cx="128778" cy="129539"/>
          </a:xfrm>
          <a:custGeom>
            <a:avLst/>
            <a:gdLst/>
            <a:ahLst/>
            <a:cxnLst/>
            <a:rect l="l" t="t" r="r" b="b"/>
            <a:pathLst>
              <a:path w="128777" h="129539">
                <a:moveTo>
                  <a:pt x="0" y="0"/>
                </a:moveTo>
                <a:lnTo>
                  <a:pt x="0" y="129539"/>
                </a:lnTo>
                <a:lnTo>
                  <a:pt x="128778" y="129539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2812542" y="5536692"/>
            <a:ext cx="96773" cy="168402"/>
          </a:xfrm>
          <a:custGeom>
            <a:avLst/>
            <a:gdLst/>
            <a:ahLst/>
            <a:cxnLst/>
            <a:rect l="l" t="t" r="r" b="b"/>
            <a:pathLst>
              <a:path w="96774" h="168401">
                <a:moveTo>
                  <a:pt x="96774" y="0"/>
                </a:moveTo>
                <a:lnTo>
                  <a:pt x="0" y="168402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3133344" y="5705094"/>
            <a:ext cx="128778" cy="129539"/>
          </a:xfrm>
          <a:custGeom>
            <a:avLst/>
            <a:gdLst/>
            <a:ahLst/>
            <a:cxnLst/>
            <a:rect l="l" t="t" r="r" b="b"/>
            <a:pathLst>
              <a:path w="128777" h="129539">
                <a:moveTo>
                  <a:pt x="0" y="0"/>
                </a:moveTo>
                <a:lnTo>
                  <a:pt x="0" y="129539"/>
                </a:lnTo>
                <a:lnTo>
                  <a:pt x="128778" y="129539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3100578" y="5536692"/>
            <a:ext cx="97536" cy="168402"/>
          </a:xfrm>
          <a:custGeom>
            <a:avLst/>
            <a:gdLst/>
            <a:ahLst/>
            <a:cxnLst/>
            <a:rect l="l" t="t" r="r" b="b"/>
            <a:pathLst>
              <a:path w="97536" h="168401">
                <a:moveTo>
                  <a:pt x="0" y="0"/>
                </a:moveTo>
                <a:lnTo>
                  <a:pt x="97536" y="168402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3486150" y="5033772"/>
            <a:ext cx="104394" cy="155448"/>
          </a:xfrm>
          <a:custGeom>
            <a:avLst/>
            <a:gdLst/>
            <a:ahLst/>
            <a:cxnLst/>
            <a:rect l="l" t="t" r="r" b="b"/>
            <a:pathLst>
              <a:path w="104394" h="155448">
                <a:moveTo>
                  <a:pt x="0" y="0"/>
                </a:moveTo>
                <a:lnTo>
                  <a:pt x="104394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969257" y="4646676"/>
            <a:ext cx="103632" cy="155448"/>
          </a:xfrm>
          <a:custGeom>
            <a:avLst/>
            <a:gdLst/>
            <a:ahLst/>
            <a:cxnLst/>
            <a:rect l="l" t="t" r="r" b="b"/>
            <a:pathLst>
              <a:path w="103632" h="155448">
                <a:moveTo>
                  <a:pt x="103632" y="0"/>
                </a:moveTo>
                <a:lnTo>
                  <a:pt x="0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4264152" y="4646676"/>
            <a:ext cx="90678" cy="155448"/>
          </a:xfrm>
          <a:custGeom>
            <a:avLst/>
            <a:gdLst/>
            <a:ahLst/>
            <a:cxnLst/>
            <a:rect l="l" t="t" r="r" b="b"/>
            <a:pathLst>
              <a:path w="90677" h="155448">
                <a:moveTo>
                  <a:pt x="0" y="0"/>
                </a:moveTo>
                <a:lnTo>
                  <a:pt x="90678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2045988" y="4566386"/>
            <a:ext cx="662592" cy="862577"/>
          </a:xfrm>
          <a:custGeom>
            <a:avLst/>
            <a:gdLst/>
            <a:ahLst/>
            <a:cxnLst/>
            <a:rect l="l" t="t" r="r" b="b"/>
            <a:pathLst>
              <a:path w="662592" h="862577">
                <a:moveTo>
                  <a:pt x="180575" y="106197"/>
                </a:moveTo>
                <a:lnTo>
                  <a:pt x="171396" y="117048"/>
                </a:lnTo>
                <a:lnTo>
                  <a:pt x="166356" y="128904"/>
                </a:lnTo>
                <a:lnTo>
                  <a:pt x="164227" y="141329"/>
                </a:lnTo>
                <a:lnTo>
                  <a:pt x="163780" y="153882"/>
                </a:lnTo>
                <a:lnTo>
                  <a:pt x="163811" y="162585"/>
                </a:lnTo>
                <a:lnTo>
                  <a:pt x="163249" y="181038"/>
                </a:lnTo>
                <a:lnTo>
                  <a:pt x="161826" y="198510"/>
                </a:lnTo>
                <a:lnTo>
                  <a:pt x="159598" y="215096"/>
                </a:lnTo>
                <a:lnTo>
                  <a:pt x="156618" y="230891"/>
                </a:lnTo>
                <a:lnTo>
                  <a:pt x="152941" y="245989"/>
                </a:lnTo>
                <a:lnTo>
                  <a:pt x="148621" y="260483"/>
                </a:lnTo>
                <a:lnTo>
                  <a:pt x="143712" y="274469"/>
                </a:lnTo>
                <a:lnTo>
                  <a:pt x="138269" y="288041"/>
                </a:lnTo>
                <a:lnTo>
                  <a:pt x="132346" y="301293"/>
                </a:lnTo>
                <a:lnTo>
                  <a:pt x="125997" y="314319"/>
                </a:lnTo>
                <a:lnTo>
                  <a:pt x="119277" y="327213"/>
                </a:lnTo>
                <a:lnTo>
                  <a:pt x="112239" y="340070"/>
                </a:lnTo>
                <a:lnTo>
                  <a:pt x="104939" y="352985"/>
                </a:lnTo>
                <a:lnTo>
                  <a:pt x="97430" y="366051"/>
                </a:lnTo>
                <a:lnTo>
                  <a:pt x="89766" y="379362"/>
                </a:lnTo>
                <a:lnTo>
                  <a:pt x="82003" y="393014"/>
                </a:lnTo>
                <a:lnTo>
                  <a:pt x="66393" y="421715"/>
                </a:lnTo>
                <a:lnTo>
                  <a:pt x="51035" y="452907"/>
                </a:lnTo>
                <a:lnTo>
                  <a:pt x="39886" y="478933"/>
                </a:lnTo>
                <a:lnTo>
                  <a:pt x="29504" y="506394"/>
                </a:lnTo>
                <a:lnTo>
                  <a:pt x="20202" y="534806"/>
                </a:lnTo>
                <a:lnTo>
                  <a:pt x="12289" y="563684"/>
                </a:lnTo>
                <a:lnTo>
                  <a:pt x="6077" y="592544"/>
                </a:lnTo>
                <a:lnTo>
                  <a:pt x="1877" y="620901"/>
                </a:lnTo>
                <a:lnTo>
                  <a:pt x="0" y="648270"/>
                </a:lnTo>
                <a:lnTo>
                  <a:pt x="29" y="661433"/>
                </a:lnTo>
                <a:lnTo>
                  <a:pt x="2218" y="686413"/>
                </a:lnTo>
                <a:lnTo>
                  <a:pt x="7507" y="709193"/>
                </a:lnTo>
                <a:lnTo>
                  <a:pt x="16631" y="730272"/>
                </a:lnTo>
                <a:lnTo>
                  <a:pt x="30228" y="749191"/>
                </a:lnTo>
                <a:lnTo>
                  <a:pt x="47644" y="765286"/>
                </a:lnTo>
                <a:lnTo>
                  <a:pt x="68408" y="779029"/>
                </a:lnTo>
                <a:lnTo>
                  <a:pt x="92047" y="790892"/>
                </a:lnTo>
                <a:lnTo>
                  <a:pt x="118092" y="801345"/>
                </a:lnTo>
                <a:lnTo>
                  <a:pt x="146071" y="810860"/>
                </a:lnTo>
                <a:lnTo>
                  <a:pt x="184091" y="822393"/>
                </a:lnTo>
                <a:lnTo>
                  <a:pt x="226054" y="833910"/>
                </a:lnTo>
                <a:lnTo>
                  <a:pt x="247564" y="839266"/>
                </a:lnTo>
                <a:lnTo>
                  <a:pt x="269312" y="844254"/>
                </a:lnTo>
                <a:lnTo>
                  <a:pt x="291212" y="848799"/>
                </a:lnTo>
                <a:lnTo>
                  <a:pt x="313177" y="852827"/>
                </a:lnTo>
                <a:lnTo>
                  <a:pt x="335121" y="856261"/>
                </a:lnTo>
                <a:lnTo>
                  <a:pt x="378600" y="861054"/>
                </a:lnTo>
                <a:lnTo>
                  <a:pt x="420959" y="862577"/>
                </a:lnTo>
                <a:lnTo>
                  <a:pt x="441502" y="861925"/>
                </a:lnTo>
                <a:lnTo>
                  <a:pt x="480887" y="857422"/>
                </a:lnTo>
                <a:lnTo>
                  <a:pt x="517425" y="848153"/>
                </a:lnTo>
                <a:lnTo>
                  <a:pt x="550426" y="833518"/>
                </a:lnTo>
                <a:lnTo>
                  <a:pt x="575919" y="815907"/>
                </a:lnTo>
                <a:lnTo>
                  <a:pt x="595062" y="797265"/>
                </a:lnTo>
                <a:lnTo>
                  <a:pt x="611689" y="775722"/>
                </a:lnTo>
                <a:lnTo>
                  <a:pt x="625857" y="751721"/>
                </a:lnTo>
                <a:lnTo>
                  <a:pt x="637628" y="725707"/>
                </a:lnTo>
                <a:lnTo>
                  <a:pt x="647060" y="698122"/>
                </a:lnTo>
                <a:lnTo>
                  <a:pt x="654214" y="669410"/>
                </a:lnTo>
                <a:lnTo>
                  <a:pt x="659147" y="640014"/>
                </a:lnTo>
                <a:lnTo>
                  <a:pt x="661920" y="610379"/>
                </a:lnTo>
                <a:lnTo>
                  <a:pt x="662592" y="580947"/>
                </a:lnTo>
                <a:lnTo>
                  <a:pt x="662159" y="566445"/>
                </a:lnTo>
                <a:lnTo>
                  <a:pt x="658721" y="532731"/>
                </a:lnTo>
                <a:lnTo>
                  <a:pt x="652759" y="499999"/>
                </a:lnTo>
                <a:lnTo>
                  <a:pt x="644630" y="467999"/>
                </a:lnTo>
                <a:lnTo>
                  <a:pt x="634691" y="436479"/>
                </a:lnTo>
                <a:lnTo>
                  <a:pt x="623297" y="405187"/>
                </a:lnTo>
                <a:lnTo>
                  <a:pt x="610807" y="373873"/>
                </a:lnTo>
                <a:lnTo>
                  <a:pt x="597575" y="342284"/>
                </a:lnTo>
                <a:lnTo>
                  <a:pt x="590793" y="326308"/>
                </a:lnTo>
                <a:lnTo>
                  <a:pt x="583960" y="310170"/>
                </a:lnTo>
                <a:lnTo>
                  <a:pt x="577119" y="293837"/>
                </a:lnTo>
                <a:lnTo>
                  <a:pt x="570317" y="277278"/>
                </a:lnTo>
                <a:lnTo>
                  <a:pt x="563597" y="260462"/>
                </a:lnTo>
                <a:lnTo>
                  <a:pt x="557003" y="243357"/>
                </a:lnTo>
                <a:lnTo>
                  <a:pt x="552400" y="230824"/>
                </a:lnTo>
                <a:lnTo>
                  <a:pt x="547850" y="218181"/>
                </a:lnTo>
                <a:lnTo>
                  <a:pt x="543316" y="205474"/>
                </a:lnTo>
                <a:lnTo>
                  <a:pt x="538760" y="192751"/>
                </a:lnTo>
                <a:lnTo>
                  <a:pt x="534146" y="180059"/>
                </a:lnTo>
                <a:lnTo>
                  <a:pt x="529434" y="167443"/>
                </a:lnTo>
                <a:lnTo>
                  <a:pt x="524587" y="154952"/>
                </a:lnTo>
                <a:lnTo>
                  <a:pt x="519568" y="142631"/>
                </a:lnTo>
                <a:lnTo>
                  <a:pt x="514339" y="130527"/>
                </a:lnTo>
                <a:lnTo>
                  <a:pt x="508862" y="118688"/>
                </a:lnTo>
                <a:lnTo>
                  <a:pt x="503099" y="107160"/>
                </a:lnTo>
                <a:lnTo>
                  <a:pt x="497013" y="95989"/>
                </a:lnTo>
                <a:lnTo>
                  <a:pt x="490566" y="85224"/>
                </a:lnTo>
                <a:lnTo>
                  <a:pt x="483721" y="74909"/>
                </a:lnTo>
                <a:lnTo>
                  <a:pt x="476439" y="65093"/>
                </a:lnTo>
                <a:lnTo>
                  <a:pt x="468683" y="55821"/>
                </a:lnTo>
                <a:lnTo>
                  <a:pt x="460415" y="47141"/>
                </a:lnTo>
                <a:lnTo>
                  <a:pt x="451598" y="39099"/>
                </a:lnTo>
                <a:lnTo>
                  <a:pt x="434142" y="26286"/>
                </a:lnTo>
                <a:lnTo>
                  <a:pt x="422668" y="19676"/>
                </a:lnTo>
                <a:lnTo>
                  <a:pt x="410682" y="13992"/>
                </a:lnTo>
                <a:lnTo>
                  <a:pt x="398300" y="9249"/>
                </a:lnTo>
                <a:lnTo>
                  <a:pt x="385636" y="5464"/>
                </a:lnTo>
                <a:lnTo>
                  <a:pt x="372806" y="2650"/>
                </a:lnTo>
                <a:lnTo>
                  <a:pt x="359923" y="823"/>
                </a:lnTo>
                <a:lnTo>
                  <a:pt x="347103" y="0"/>
                </a:lnTo>
                <a:lnTo>
                  <a:pt x="334461" y="193"/>
                </a:lnTo>
                <a:lnTo>
                  <a:pt x="322112" y="1420"/>
                </a:lnTo>
                <a:lnTo>
                  <a:pt x="310171" y="3696"/>
                </a:lnTo>
                <a:lnTo>
                  <a:pt x="298751" y="7035"/>
                </a:lnTo>
                <a:lnTo>
                  <a:pt x="287970" y="11452"/>
                </a:lnTo>
                <a:lnTo>
                  <a:pt x="277940" y="16964"/>
                </a:lnTo>
                <a:lnTo>
                  <a:pt x="268778" y="23586"/>
                </a:lnTo>
                <a:lnTo>
                  <a:pt x="260598" y="31331"/>
                </a:lnTo>
                <a:lnTo>
                  <a:pt x="253515" y="40217"/>
                </a:lnTo>
                <a:lnTo>
                  <a:pt x="252203" y="42189"/>
                </a:lnTo>
              </a:path>
            </a:pathLst>
          </a:custGeom>
          <a:ln w="107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07949" y="5147114"/>
            <a:ext cx="768363" cy="813234"/>
          </a:xfrm>
          <a:custGeom>
            <a:avLst/>
            <a:gdLst/>
            <a:ahLst/>
            <a:cxnLst/>
            <a:rect l="l" t="t" r="r" b="b"/>
            <a:pathLst>
              <a:path w="768363" h="813234">
                <a:moveTo>
                  <a:pt x="718180" y="364431"/>
                </a:moveTo>
                <a:lnTo>
                  <a:pt x="707425" y="353722"/>
                </a:lnTo>
                <a:lnTo>
                  <a:pt x="696629" y="340120"/>
                </a:lnTo>
                <a:lnTo>
                  <a:pt x="685763" y="323975"/>
                </a:lnTo>
                <a:lnTo>
                  <a:pt x="674795" y="305641"/>
                </a:lnTo>
                <a:lnTo>
                  <a:pt x="663697" y="285468"/>
                </a:lnTo>
                <a:lnTo>
                  <a:pt x="652440" y="263810"/>
                </a:lnTo>
                <a:lnTo>
                  <a:pt x="640992" y="241018"/>
                </a:lnTo>
                <a:lnTo>
                  <a:pt x="629325" y="217444"/>
                </a:lnTo>
                <a:lnTo>
                  <a:pt x="617409" y="193440"/>
                </a:lnTo>
                <a:lnTo>
                  <a:pt x="605214" y="169359"/>
                </a:lnTo>
                <a:lnTo>
                  <a:pt x="592710" y="145551"/>
                </a:lnTo>
                <a:lnTo>
                  <a:pt x="579868" y="122371"/>
                </a:lnTo>
                <a:lnTo>
                  <a:pt x="566658" y="100168"/>
                </a:lnTo>
                <a:lnTo>
                  <a:pt x="553050" y="79296"/>
                </a:lnTo>
                <a:lnTo>
                  <a:pt x="539015" y="60107"/>
                </a:lnTo>
                <a:lnTo>
                  <a:pt x="524523" y="42952"/>
                </a:lnTo>
                <a:lnTo>
                  <a:pt x="509543" y="28184"/>
                </a:lnTo>
                <a:lnTo>
                  <a:pt x="494047" y="16154"/>
                </a:lnTo>
                <a:lnTo>
                  <a:pt x="478005" y="7215"/>
                </a:lnTo>
                <a:lnTo>
                  <a:pt x="461386" y="1719"/>
                </a:lnTo>
                <a:lnTo>
                  <a:pt x="438238" y="0"/>
                </a:lnTo>
                <a:lnTo>
                  <a:pt x="426313" y="1463"/>
                </a:lnTo>
                <a:lnTo>
                  <a:pt x="401879" y="8505"/>
                </a:lnTo>
                <a:lnTo>
                  <a:pt x="389418" y="13871"/>
                </a:lnTo>
                <a:lnTo>
                  <a:pt x="376828" y="20325"/>
                </a:lnTo>
                <a:lnTo>
                  <a:pt x="364131" y="27761"/>
                </a:lnTo>
                <a:lnTo>
                  <a:pt x="351351" y="36072"/>
                </a:lnTo>
                <a:lnTo>
                  <a:pt x="338514" y="45153"/>
                </a:lnTo>
                <a:lnTo>
                  <a:pt x="325642" y="54896"/>
                </a:lnTo>
                <a:lnTo>
                  <a:pt x="312760" y="65196"/>
                </a:lnTo>
                <a:lnTo>
                  <a:pt x="299891" y="75947"/>
                </a:lnTo>
                <a:lnTo>
                  <a:pt x="287061" y="87041"/>
                </a:lnTo>
                <a:lnTo>
                  <a:pt x="274291" y="98374"/>
                </a:lnTo>
                <a:lnTo>
                  <a:pt x="261608" y="109837"/>
                </a:lnTo>
                <a:lnTo>
                  <a:pt x="249035" y="121326"/>
                </a:lnTo>
                <a:lnTo>
                  <a:pt x="236595" y="132734"/>
                </a:lnTo>
                <a:lnTo>
                  <a:pt x="224313" y="143954"/>
                </a:lnTo>
                <a:lnTo>
                  <a:pt x="212212" y="154881"/>
                </a:lnTo>
                <a:lnTo>
                  <a:pt x="200995" y="164890"/>
                </a:lnTo>
                <a:lnTo>
                  <a:pt x="189980" y="174607"/>
                </a:lnTo>
                <a:lnTo>
                  <a:pt x="179176" y="184082"/>
                </a:lnTo>
                <a:lnTo>
                  <a:pt x="168589" y="193365"/>
                </a:lnTo>
                <a:lnTo>
                  <a:pt x="158229" y="202506"/>
                </a:lnTo>
                <a:lnTo>
                  <a:pt x="138220" y="220563"/>
                </a:lnTo>
                <a:lnTo>
                  <a:pt x="119213" y="238658"/>
                </a:lnTo>
                <a:lnTo>
                  <a:pt x="101270" y="257191"/>
                </a:lnTo>
                <a:lnTo>
                  <a:pt x="84457" y="276566"/>
                </a:lnTo>
                <a:lnTo>
                  <a:pt x="68837" y="297184"/>
                </a:lnTo>
                <a:lnTo>
                  <a:pt x="54475" y="319448"/>
                </a:lnTo>
                <a:lnTo>
                  <a:pt x="41433" y="343761"/>
                </a:lnTo>
                <a:lnTo>
                  <a:pt x="30751" y="368113"/>
                </a:lnTo>
                <a:lnTo>
                  <a:pt x="18341" y="404237"/>
                </a:lnTo>
                <a:lnTo>
                  <a:pt x="11604" y="429711"/>
                </a:lnTo>
                <a:lnTo>
                  <a:pt x="6265" y="455871"/>
                </a:lnTo>
                <a:lnTo>
                  <a:pt x="2472" y="482350"/>
                </a:lnTo>
                <a:lnTo>
                  <a:pt x="370" y="508784"/>
                </a:lnTo>
                <a:lnTo>
                  <a:pt x="0" y="521869"/>
                </a:lnTo>
                <a:lnTo>
                  <a:pt x="107" y="534806"/>
                </a:lnTo>
                <a:lnTo>
                  <a:pt x="3477" y="572268"/>
                </a:lnTo>
                <a:lnTo>
                  <a:pt x="11806" y="606747"/>
                </a:lnTo>
                <a:lnTo>
                  <a:pt x="25583" y="638073"/>
                </a:lnTo>
                <a:lnTo>
                  <a:pt x="44658" y="665152"/>
                </a:lnTo>
                <a:lnTo>
                  <a:pt x="68570" y="688446"/>
                </a:lnTo>
                <a:lnTo>
                  <a:pt x="96858" y="708416"/>
                </a:lnTo>
                <a:lnTo>
                  <a:pt x="129059" y="725523"/>
                </a:lnTo>
                <a:lnTo>
                  <a:pt x="164712" y="740231"/>
                </a:lnTo>
                <a:lnTo>
                  <a:pt x="203356" y="753000"/>
                </a:lnTo>
                <a:lnTo>
                  <a:pt x="244527" y="764292"/>
                </a:lnTo>
                <a:lnTo>
                  <a:pt x="287765" y="774569"/>
                </a:lnTo>
                <a:lnTo>
                  <a:pt x="332608" y="784293"/>
                </a:lnTo>
                <a:lnTo>
                  <a:pt x="364157" y="790851"/>
                </a:lnTo>
                <a:lnTo>
                  <a:pt x="395995" y="797076"/>
                </a:lnTo>
                <a:lnTo>
                  <a:pt x="427859" y="802679"/>
                </a:lnTo>
                <a:lnTo>
                  <a:pt x="459490" y="807372"/>
                </a:lnTo>
                <a:lnTo>
                  <a:pt x="490628" y="810867"/>
                </a:lnTo>
                <a:lnTo>
                  <a:pt x="521011" y="812877"/>
                </a:lnTo>
                <a:lnTo>
                  <a:pt x="535839" y="813234"/>
                </a:lnTo>
                <a:lnTo>
                  <a:pt x="550380" y="813112"/>
                </a:lnTo>
                <a:lnTo>
                  <a:pt x="578472" y="811286"/>
                </a:lnTo>
                <a:lnTo>
                  <a:pt x="605029" y="807109"/>
                </a:lnTo>
                <a:lnTo>
                  <a:pt x="629788" y="800295"/>
                </a:lnTo>
                <a:lnTo>
                  <a:pt x="662568" y="785163"/>
                </a:lnTo>
                <a:lnTo>
                  <a:pt x="690949" y="764371"/>
                </a:lnTo>
                <a:lnTo>
                  <a:pt x="714924" y="738477"/>
                </a:lnTo>
                <a:lnTo>
                  <a:pt x="734481" y="708038"/>
                </a:lnTo>
                <a:lnTo>
                  <a:pt x="749613" y="673612"/>
                </a:lnTo>
                <a:lnTo>
                  <a:pt x="760310" y="635757"/>
                </a:lnTo>
                <a:lnTo>
                  <a:pt x="766563" y="595032"/>
                </a:lnTo>
                <a:lnTo>
                  <a:pt x="768363" y="551992"/>
                </a:lnTo>
                <a:lnTo>
                  <a:pt x="767590" y="529779"/>
                </a:lnTo>
                <a:lnTo>
                  <a:pt x="765700" y="507197"/>
                </a:lnTo>
                <a:lnTo>
                  <a:pt x="762693" y="484316"/>
                </a:lnTo>
                <a:lnTo>
                  <a:pt x="758566" y="461205"/>
                </a:lnTo>
              </a:path>
            </a:pathLst>
          </a:custGeom>
          <a:ln w="1075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11548" y="5099685"/>
            <a:ext cx="380732" cy="317635"/>
          </a:xfrm>
          <a:custGeom>
            <a:avLst/>
            <a:gdLst/>
            <a:ahLst/>
            <a:cxnLst/>
            <a:rect l="l" t="t" r="r" b="b"/>
            <a:pathLst>
              <a:path w="380732" h="317635">
                <a:moveTo>
                  <a:pt x="300153" y="24764"/>
                </a:moveTo>
                <a:lnTo>
                  <a:pt x="284556" y="16154"/>
                </a:lnTo>
                <a:lnTo>
                  <a:pt x="268048" y="9464"/>
                </a:lnTo>
                <a:lnTo>
                  <a:pt x="250796" y="4602"/>
                </a:lnTo>
                <a:lnTo>
                  <a:pt x="232963" y="1478"/>
                </a:lnTo>
                <a:lnTo>
                  <a:pt x="214714" y="0"/>
                </a:lnTo>
                <a:lnTo>
                  <a:pt x="196213" y="76"/>
                </a:lnTo>
                <a:lnTo>
                  <a:pt x="177626" y="1615"/>
                </a:lnTo>
                <a:lnTo>
                  <a:pt x="159116" y="4526"/>
                </a:lnTo>
                <a:lnTo>
                  <a:pt x="140848" y="8717"/>
                </a:lnTo>
                <a:lnTo>
                  <a:pt x="122988" y="14096"/>
                </a:lnTo>
                <a:lnTo>
                  <a:pt x="105699" y="20573"/>
                </a:lnTo>
                <a:lnTo>
                  <a:pt x="89146" y="28056"/>
                </a:lnTo>
                <a:lnTo>
                  <a:pt x="73494" y="36454"/>
                </a:lnTo>
                <a:lnTo>
                  <a:pt x="58907" y="45674"/>
                </a:lnTo>
                <a:lnTo>
                  <a:pt x="45550" y="55625"/>
                </a:lnTo>
                <a:lnTo>
                  <a:pt x="33587" y="66217"/>
                </a:lnTo>
                <a:lnTo>
                  <a:pt x="23183" y="77358"/>
                </a:lnTo>
                <a:lnTo>
                  <a:pt x="14504" y="88955"/>
                </a:lnTo>
                <a:lnTo>
                  <a:pt x="7712" y="100919"/>
                </a:lnTo>
                <a:lnTo>
                  <a:pt x="2973" y="113156"/>
                </a:lnTo>
                <a:lnTo>
                  <a:pt x="0" y="137911"/>
                </a:lnTo>
                <a:lnTo>
                  <a:pt x="4652" y="162922"/>
                </a:lnTo>
                <a:lnTo>
                  <a:pt x="16028" y="187692"/>
                </a:lnTo>
                <a:lnTo>
                  <a:pt x="33227" y="211723"/>
                </a:lnTo>
                <a:lnTo>
                  <a:pt x="55349" y="234517"/>
                </a:lnTo>
                <a:lnTo>
                  <a:pt x="81490" y="255577"/>
                </a:lnTo>
                <a:lnTo>
                  <a:pt x="110751" y="274404"/>
                </a:lnTo>
                <a:lnTo>
                  <a:pt x="142230" y="290501"/>
                </a:lnTo>
                <a:lnTo>
                  <a:pt x="175026" y="303371"/>
                </a:lnTo>
                <a:lnTo>
                  <a:pt x="208237" y="312515"/>
                </a:lnTo>
                <a:lnTo>
                  <a:pt x="240962" y="317435"/>
                </a:lnTo>
                <a:lnTo>
                  <a:pt x="272300" y="317635"/>
                </a:lnTo>
                <a:lnTo>
                  <a:pt x="301350" y="312615"/>
                </a:lnTo>
                <a:lnTo>
                  <a:pt x="327211" y="301879"/>
                </a:lnTo>
                <a:lnTo>
                  <a:pt x="348980" y="284928"/>
                </a:lnTo>
                <a:lnTo>
                  <a:pt x="365758" y="261265"/>
                </a:lnTo>
                <a:lnTo>
                  <a:pt x="376642" y="230392"/>
                </a:lnTo>
                <a:lnTo>
                  <a:pt x="380732" y="191811"/>
                </a:lnTo>
                <a:lnTo>
                  <a:pt x="377126" y="145024"/>
                </a:lnTo>
                <a:lnTo>
                  <a:pt x="364923" y="89534"/>
                </a:lnTo>
              </a:path>
            </a:pathLst>
          </a:custGeom>
          <a:ln w="107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99147" y="4156710"/>
            <a:ext cx="792855" cy="972926"/>
          </a:xfrm>
          <a:custGeom>
            <a:avLst/>
            <a:gdLst/>
            <a:ahLst/>
            <a:cxnLst/>
            <a:rect l="l" t="t" r="r" b="b"/>
            <a:pathLst>
              <a:path w="792855" h="972926">
                <a:moveTo>
                  <a:pt x="234118" y="0"/>
                </a:moveTo>
                <a:lnTo>
                  <a:pt x="209670" y="22127"/>
                </a:lnTo>
                <a:lnTo>
                  <a:pt x="187232" y="44638"/>
                </a:lnTo>
                <a:lnTo>
                  <a:pt x="166702" y="67562"/>
                </a:lnTo>
                <a:lnTo>
                  <a:pt x="147976" y="90927"/>
                </a:lnTo>
                <a:lnTo>
                  <a:pt x="130951" y="114764"/>
                </a:lnTo>
                <a:lnTo>
                  <a:pt x="115523" y="139100"/>
                </a:lnTo>
                <a:lnTo>
                  <a:pt x="101589" y="163966"/>
                </a:lnTo>
                <a:lnTo>
                  <a:pt x="89046" y="189390"/>
                </a:lnTo>
                <a:lnTo>
                  <a:pt x="77789" y="215402"/>
                </a:lnTo>
                <a:lnTo>
                  <a:pt x="67717" y="242030"/>
                </a:lnTo>
                <a:lnTo>
                  <a:pt x="58724" y="269304"/>
                </a:lnTo>
                <a:lnTo>
                  <a:pt x="50708" y="297253"/>
                </a:lnTo>
                <a:lnTo>
                  <a:pt x="43565" y="325906"/>
                </a:lnTo>
                <a:lnTo>
                  <a:pt x="37192" y="355292"/>
                </a:lnTo>
                <a:lnTo>
                  <a:pt x="31486" y="385441"/>
                </a:lnTo>
                <a:lnTo>
                  <a:pt x="26342" y="416381"/>
                </a:lnTo>
                <a:lnTo>
                  <a:pt x="21658" y="448142"/>
                </a:lnTo>
                <a:lnTo>
                  <a:pt x="17330" y="480752"/>
                </a:lnTo>
                <a:lnTo>
                  <a:pt x="13255" y="514242"/>
                </a:lnTo>
                <a:lnTo>
                  <a:pt x="9328" y="548640"/>
                </a:lnTo>
                <a:lnTo>
                  <a:pt x="7835" y="561582"/>
                </a:lnTo>
                <a:lnTo>
                  <a:pt x="5015" y="587776"/>
                </a:lnTo>
                <a:lnTo>
                  <a:pt x="2615" y="614159"/>
                </a:lnTo>
                <a:lnTo>
                  <a:pt x="871" y="640465"/>
                </a:lnTo>
                <a:lnTo>
                  <a:pt x="18" y="666426"/>
                </a:lnTo>
                <a:lnTo>
                  <a:pt x="0" y="679193"/>
                </a:lnTo>
                <a:lnTo>
                  <a:pt x="292" y="691773"/>
                </a:lnTo>
                <a:lnTo>
                  <a:pt x="3334" y="728062"/>
                </a:lnTo>
                <a:lnTo>
                  <a:pt x="9328" y="758190"/>
                </a:lnTo>
                <a:lnTo>
                  <a:pt x="22138" y="792433"/>
                </a:lnTo>
                <a:lnTo>
                  <a:pt x="40570" y="822283"/>
                </a:lnTo>
                <a:lnTo>
                  <a:pt x="64124" y="848146"/>
                </a:lnTo>
                <a:lnTo>
                  <a:pt x="92295" y="870429"/>
                </a:lnTo>
                <a:lnTo>
                  <a:pt x="124581" y="889539"/>
                </a:lnTo>
                <a:lnTo>
                  <a:pt x="160479" y="905883"/>
                </a:lnTo>
                <a:lnTo>
                  <a:pt x="199485" y="919868"/>
                </a:lnTo>
                <a:lnTo>
                  <a:pt x="241098" y="931901"/>
                </a:lnTo>
                <a:lnTo>
                  <a:pt x="284814" y="942389"/>
                </a:lnTo>
                <a:lnTo>
                  <a:pt x="330130" y="951738"/>
                </a:lnTo>
                <a:lnTo>
                  <a:pt x="362564" y="957683"/>
                </a:lnTo>
                <a:lnTo>
                  <a:pt x="395199" y="963003"/>
                </a:lnTo>
                <a:lnTo>
                  <a:pt x="427733" y="967435"/>
                </a:lnTo>
                <a:lnTo>
                  <a:pt x="459865" y="970720"/>
                </a:lnTo>
                <a:lnTo>
                  <a:pt x="491293" y="972597"/>
                </a:lnTo>
                <a:lnTo>
                  <a:pt x="506649" y="972926"/>
                </a:lnTo>
                <a:lnTo>
                  <a:pt x="521715" y="972805"/>
                </a:lnTo>
                <a:lnTo>
                  <a:pt x="550830" y="971084"/>
                </a:lnTo>
                <a:lnTo>
                  <a:pt x="578335" y="967173"/>
                </a:lnTo>
                <a:lnTo>
                  <a:pt x="603929" y="960811"/>
                </a:lnTo>
                <a:lnTo>
                  <a:pt x="642248" y="943725"/>
                </a:lnTo>
                <a:lnTo>
                  <a:pt x="668662" y="923720"/>
                </a:lnTo>
                <a:lnTo>
                  <a:pt x="690866" y="898862"/>
                </a:lnTo>
                <a:lnTo>
                  <a:pt x="709343" y="869695"/>
                </a:lnTo>
                <a:lnTo>
                  <a:pt x="724579" y="836762"/>
                </a:lnTo>
                <a:lnTo>
                  <a:pt x="737058" y="800609"/>
                </a:lnTo>
                <a:lnTo>
                  <a:pt x="747265" y="761779"/>
                </a:lnTo>
                <a:lnTo>
                  <a:pt x="755684" y="720816"/>
                </a:lnTo>
                <a:lnTo>
                  <a:pt x="762799" y="678264"/>
                </a:lnTo>
                <a:lnTo>
                  <a:pt x="769097" y="634667"/>
                </a:lnTo>
                <a:lnTo>
                  <a:pt x="772090" y="612648"/>
                </a:lnTo>
                <a:lnTo>
                  <a:pt x="775372" y="588508"/>
                </a:lnTo>
                <a:lnTo>
                  <a:pt x="778548" y="564349"/>
                </a:lnTo>
                <a:lnTo>
                  <a:pt x="781556" y="540208"/>
                </a:lnTo>
                <a:lnTo>
                  <a:pt x="784337" y="516123"/>
                </a:lnTo>
                <a:lnTo>
                  <a:pt x="786830" y="492132"/>
                </a:lnTo>
                <a:lnTo>
                  <a:pt x="788975" y="468273"/>
                </a:lnTo>
                <a:lnTo>
                  <a:pt x="790710" y="444582"/>
                </a:lnTo>
                <a:lnTo>
                  <a:pt x="791976" y="421099"/>
                </a:lnTo>
                <a:lnTo>
                  <a:pt x="792711" y="397860"/>
                </a:lnTo>
                <a:lnTo>
                  <a:pt x="792855" y="374903"/>
                </a:lnTo>
                <a:lnTo>
                  <a:pt x="792348" y="352267"/>
                </a:lnTo>
                <a:lnTo>
                  <a:pt x="791128" y="329988"/>
                </a:lnTo>
                <a:lnTo>
                  <a:pt x="789136" y="308105"/>
                </a:lnTo>
                <a:lnTo>
                  <a:pt x="786311" y="286655"/>
                </a:lnTo>
                <a:lnTo>
                  <a:pt x="782592" y="265676"/>
                </a:lnTo>
                <a:lnTo>
                  <a:pt x="777918" y="245205"/>
                </a:lnTo>
                <a:lnTo>
                  <a:pt x="772230" y="225281"/>
                </a:lnTo>
                <a:lnTo>
                  <a:pt x="765466" y="205941"/>
                </a:lnTo>
                <a:lnTo>
                  <a:pt x="757565" y="187222"/>
                </a:lnTo>
                <a:lnTo>
                  <a:pt x="748468" y="169163"/>
                </a:lnTo>
                <a:lnTo>
                  <a:pt x="736059" y="148861"/>
                </a:lnTo>
                <a:lnTo>
                  <a:pt x="722003" y="129618"/>
                </a:lnTo>
                <a:lnTo>
                  <a:pt x="706426" y="111521"/>
                </a:lnTo>
                <a:lnTo>
                  <a:pt x="689453" y="94658"/>
                </a:lnTo>
                <a:lnTo>
                  <a:pt x="671209" y="79117"/>
                </a:lnTo>
                <a:lnTo>
                  <a:pt x="651819" y="64984"/>
                </a:lnTo>
                <a:lnTo>
                  <a:pt x="631408" y="52347"/>
                </a:lnTo>
                <a:lnTo>
                  <a:pt x="610101" y="41294"/>
                </a:lnTo>
                <a:lnTo>
                  <a:pt x="588025" y="31912"/>
                </a:lnTo>
                <a:lnTo>
                  <a:pt x="565303" y="24288"/>
                </a:lnTo>
                <a:lnTo>
                  <a:pt x="542061" y="18511"/>
                </a:lnTo>
                <a:lnTo>
                  <a:pt x="518424" y="14666"/>
                </a:lnTo>
                <a:lnTo>
                  <a:pt x="494517" y="12843"/>
                </a:lnTo>
                <a:lnTo>
                  <a:pt x="470466" y="13128"/>
                </a:lnTo>
                <a:lnTo>
                  <a:pt x="446395" y="15609"/>
                </a:lnTo>
                <a:lnTo>
                  <a:pt x="422430" y="20372"/>
                </a:lnTo>
                <a:lnTo>
                  <a:pt x="398696" y="27507"/>
                </a:lnTo>
                <a:lnTo>
                  <a:pt x="375318" y="37099"/>
                </a:lnTo>
                <a:lnTo>
                  <a:pt x="352421" y="49237"/>
                </a:lnTo>
                <a:lnTo>
                  <a:pt x="330130" y="64007"/>
                </a:lnTo>
              </a:path>
            </a:pathLst>
          </a:custGeom>
          <a:ln w="10731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11062" y="3640073"/>
            <a:ext cx="271272" cy="272034"/>
          </a:xfrm>
          <a:custGeom>
            <a:avLst/>
            <a:gdLst/>
            <a:ahLst/>
            <a:cxnLst/>
            <a:rect l="l" t="t" r="r" b="b"/>
            <a:pathLst>
              <a:path w="271272" h="272034">
                <a:moveTo>
                  <a:pt x="0" y="136398"/>
                </a:moveTo>
                <a:lnTo>
                  <a:pt x="783" y="121658"/>
                </a:lnTo>
                <a:lnTo>
                  <a:pt x="3079" y="107378"/>
                </a:lnTo>
                <a:lnTo>
                  <a:pt x="6807" y="93637"/>
                </a:lnTo>
                <a:lnTo>
                  <a:pt x="11884" y="80515"/>
                </a:lnTo>
                <a:lnTo>
                  <a:pt x="18229" y="68093"/>
                </a:lnTo>
                <a:lnTo>
                  <a:pt x="25761" y="56452"/>
                </a:lnTo>
                <a:lnTo>
                  <a:pt x="34397" y="45670"/>
                </a:lnTo>
                <a:lnTo>
                  <a:pt x="44057" y="35829"/>
                </a:lnTo>
                <a:lnTo>
                  <a:pt x="54659" y="27008"/>
                </a:lnTo>
                <a:lnTo>
                  <a:pt x="66121" y="19289"/>
                </a:lnTo>
                <a:lnTo>
                  <a:pt x="78361" y="12751"/>
                </a:lnTo>
                <a:lnTo>
                  <a:pt x="91298" y="7474"/>
                </a:lnTo>
                <a:lnTo>
                  <a:pt x="104851" y="3539"/>
                </a:lnTo>
                <a:lnTo>
                  <a:pt x="118937" y="1027"/>
                </a:lnTo>
                <a:lnTo>
                  <a:pt x="133476" y="17"/>
                </a:lnTo>
                <a:lnTo>
                  <a:pt x="135636" y="0"/>
                </a:lnTo>
                <a:lnTo>
                  <a:pt x="150233" y="783"/>
                </a:lnTo>
                <a:lnTo>
                  <a:pt x="164391" y="3081"/>
                </a:lnTo>
                <a:lnTo>
                  <a:pt x="178027" y="6813"/>
                </a:lnTo>
                <a:lnTo>
                  <a:pt x="191059" y="11898"/>
                </a:lnTo>
                <a:lnTo>
                  <a:pt x="203407" y="18257"/>
                </a:lnTo>
                <a:lnTo>
                  <a:pt x="214987" y="25808"/>
                </a:lnTo>
                <a:lnTo>
                  <a:pt x="225720" y="34473"/>
                </a:lnTo>
                <a:lnTo>
                  <a:pt x="235522" y="44170"/>
                </a:lnTo>
                <a:lnTo>
                  <a:pt x="244314" y="54819"/>
                </a:lnTo>
                <a:lnTo>
                  <a:pt x="252012" y="66340"/>
                </a:lnTo>
                <a:lnTo>
                  <a:pt x="258536" y="78653"/>
                </a:lnTo>
                <a:lnTo>
                  <a:pt x="263804" y="91677"/>
                </a:lnTo>
                <a:lnTo>
                  <a:pt x="267734" y="105332"/>
                </a:lnTo>
                <a:lnTo>
                  <a:pt x="270245" y="119539"/>
                </a:lnTo>
                <a:lnTo>
                  <a:pt x="271254" y="134216"/>
                </a:lnTo>
                <a:lnTo>
                  <a:pt x="271272" y="136398"/>
                </a:lnTo>
                <a:lnTo>
                  <a:pt x="270484" y="151036"/>
                </a:lnTo>
                <a:lnTo>
                  <a:pt x="268175" y="165231"/>
                </a:lnTo>
                <a:lnTo>
                  <a:pt x="264427" y="178902"/>
                </a:lnTo>
                <a:lnTo>
                  <a:pt x="259322" y="191964"/>
                </a:lnTo>
                <a:lnTo>
                  <a:pt x="252944" y="204337"/>
                </a:lnTo>
                <a:lnTo>
                  <a:pt x="245373" y="215938"/>
                </a:lnTo>
                <a:lnTo>
                  <a:pt x="236693" y="226684"/>
                </a:lnTo>
                <a:lnTo>
                  <a:pt x="226985" y="236494"/>
                </a:lnTo>
                <a:lnTo>
                  <a:pt x="216332" y="245284"/>
                </a:lnTo>
                <a:lnTo>
                  <a:pt x="204816" y="252974"/>
                </a:lnTo>
                <a:lnTo>
                  <a:pt x="192520" y="259480"/>
                </a:lnTo>
                <a:lnTo>
                  <a:pt x="179525" y="264721"/>
                </a:lnTo>
                <a:lnTo>
                  <a:pt x="165914" y="268613"/>
                </a:lnTo>
                <a:lnTo>
                  <a:pt x="151769" y="271075"/>
                </a:lnTo>
                <a:lnTo>
                  <a:pt x="137173" y="272025"/>
                </a:lnTo>
                <a:lnTo>
                  <a:pt x="135636" y="272034"/>
                </a:lnTo>
                <a:lnTo>
                  <a:pt x="120997" y="271246"/>
                </a:lnTo>
                <a:lnTo>
                  <a:pt x="106802" y="268937"/>
                </a:lnTo>
                <a:lnTo>
                  <a:pt x="93131" y="265189"/>
                </a:lnTo>
                <a:lnTo>
                  <a:pt x="80069" y="260084"/>
                </a:lnTo>
                <a:lnTo>
                  <a:pt x="67696" y="253706"/>
                </a:lnTo>
                <a:lnTo>
                  <a:pt x="56095" y="246135"/>
                </a:lnTo>
                <a:lnTo>
                  <a:pt x="45349" y="237455"/>
                </a:lnTo>
                <a:lnTo>
                  <a:pt x="35539" y="227747"/>
                </a:lnTo>
                <a:lnTo>
                  <a:pt x="26749" y="217094"/>
                </a:lnTo>
                <a:lnTo>
                  <a:pt x="19059" y="205578"/>
                </a:lnTo>
                <a:lnTo>
                  <a:pt x="12553" y="193282"/>
                </a:lnTo>
                <a:lnTo>
                  <a:pt x="7312" y="180287"/>
                </a:lnTo>
                <a:lnTo>
                  <a:pt x="3420" y="166676"/>
                </a:lnTo>
                <a:lnTo>
                  <a:pt x="958" y="152531"/>
                </a:lnTo>
                <a:lnTo>
                  <a:pt x="8" y="137935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5183124" y="4027169"/>
            <a:ext cx="270510" cy="272796"/>
          </a:xfrm>
          <a:custGeom>
            <a:avLst/>
            <a:gdLst/>
            <a:ahLst/>
            <a:cxnLst/>
            <a:rect l="l" t="t" r="r" b="b"/>
            <a:pathLst>
              <a:path w="270510" h="272796">
                <a:moveTo>
                  <a:pt x="0" y="136398"/>
                </a:moveTo>
                <a:lnTo>
                  <a:pt x="774" y="121658"/>
                </a:lnTo>
                <a:lnTo>
                  <a:pt x="3045" y="107378"/>
                </a:lnTo>
                <a:lnTo>
                  <a:pt x="6735" y="93637"/>
                </a:lnTo>
                <a:lnTo>
                  <a:pt x="11767" y="80515"/>
                </a:lnTo>
                <a:lnTo>
                  <a:pt x="18062" y="68093"/>
                </a:lnTo>
                <a:lnTo>
                  <a:pt x="25544" y="56452"/>
                </a:lnTo>
                <a:lnTo>
                  <a:pt x="34135" y="45670"/>
                </a:lnTo>
                <a:lnTo>
                  <a:pt x="43756" y="35829"/>
                </a:lnTo>
                <a:lnTo>
                  <a:pt x="54331" y="27008"/>
                </a:lnTo>
                <a:lnTo>
                  <a:pt x="65782" y="19289"/>
                </a:lnTo>
                <a:lnTo>
                  <a:pt x="78031" y="12751"/>
                </a:lnTo>
                <a:lnTo>
                  <a:pt x="91000" y="7474"/>
                </a:lnTo>
                <a:lnTo>
                  <a:pt x="104612" y="3539"/>
                </a:lnTo>
                <a:lnTo>
                  <a:pt x="118789" y="1027"/>
                </a:lnTo>
                <a:lnTo>
                  <a:pt x="133454" y="17"/>
                </a:lnTo>
                <a:lnTo>
                  <a:pt x="135636" y="0"/>
                </a:lnTo>
                <a:lnTo>
                  <a:pt x="150264" y="788"/>
                </a:lnTo>
                <a:lnTo>
                  <a:pt x="164432" y="3098"/>
                </a:lnTo>
                <a:lnTo>
                  <a:pt x="178061" y="6850"/>
                </a:lnTo>
                <a:lnTo>
                  <a:pt x="191069" y="11962"/>
                </a:lnTo>
                <a:lnTo>
                  <a:pt x="203379" y="18354"/>
                </a:lnTo>
                <a:lnTo>
                  <a:pt x="214909" y="25945"/>
                </a:lnTo>
                <a:lnTo>
                  <a:pt x="225582" y="34653"/>
                </a:lnTo>
                <a:lnTo>
                  <a:pt x="235316" y="44398"/>
                </a:lnTo>
                <a:lnTo>
                  <a:pt x="244032" y="55098"/>
                </a:lnTo>
                <a:lnTo>
                  <a:pt x="251651" y="66674"/>
                </a:lnTo>
                <a:lnTo>
                  <a:pt x="258093" y="79043"/>
                </a:lnTo>
                <a:lnTo>
                  <a:pt x="263279" y="92125"/>
                </a:lnTo>
                <a:lnTo>
                  <a:pt x="267129" y="105840"/>
                </a:lnTo>
                <a:lnTo>
                  <a:pt x="269562" y="120105"/>
                </a:lnTo>
                <a:lnTo>
                  <a:pt x="270501" y="134841"/>
                </a:lnTo>
                <a:lnTo>
                  <a:pt x="270510" y="136398"/>
                </a:lnTo>
                <a:lnTo>
                  <a:pt x="269731" y="151177"/>
                </a:lnTo>
                <a:lnTo>
                  <a:pt x="267449" y="165495"/>
                </a:lnTo>
                <a:lnTo>
                  <a:pt x="263743" y="179271"/>
                </a:lnTo>
                <a:lnTo>
                  <a:pt x="258693" y="192423"/>
                </a:lnTo>
                <a:lnTo>
                  <a:pt x="252378" y="204870"/>
                </a:lnTo>
                <a:lnTo>
                  <a:pt x="244877" y="216532"/>
                </a:lnTo>
                <a:lnTo>
                  <a:pt x="236271" y="227327"/>
                </a:lnTo>
                <a:lnTo>
                  <a:pt x="226639" y="237175"/>
                </a:lnTo>
                <a:lnTo>
                  <a:pt x="216061" y="245995"/>
                </a:lnTo>
                <a:lnTo>
                  <a:pt x="204616" y="253705"/>
                </a:lnTo>
                <a:lnTo>
                  <a:pt x="192384" y="260226"/>
                </a:lnTo>
                <a:lnTo>
                  <a:pt x="179444" y="265475"/>
                </a:lnTo>
                <a:lnTo>
                  <a:pt x="165877" y="269372"/>
                </a:lnTo>
                <a:lnTo>
                  <a:pt x="151761" y="271837"/>
                </a:lnTo>
                <a:lnTo>
                  <a:pt x="137177" y="272787"/>
                </a:lnTo>
                <a:lnTo>
                  <a:pt x="135636" y="272796"/>
                </a:lnTo>
                <a:lnTo>
                  <a:pt x="120906" y="272012"/>
                </a:lnTo>
                <a:lnTo>
                  <a:pt x="106652" y="269714"/>
                </a:lnTo>
                <a:lnTo>
                  <a:pt x="92953" y="265982"/>
                </a:lnTo>
                <a:lnTo>
                  <a:pt x="79885" y="260897"/>
                </a:lnTo>
                <a:lnTo>
                  <a:pt x="67526" y="254538"/>
                </a:lnTo>
                <a:lnTo>
                  <a:pt x="55954" y="246987"/>
                </a:lnTo>
                <a:lnTo>
                  <a:pt x="45246" y="238322"/>
                </a:lnTo>
                <a:lnTo>
                  <a:pt x="35480" y="228625"/>
                </a:lnTo>
                <a:lnTo>
                  <a:pt x="26734" y="217976"/>
                </a:lnTo>
                <a:lnTo>
                  <a:pt x="19085" y="206455"/>
                </a:lnTo>
                <a:lnTo>
                  <a:pt x="12611" y="194142"/>
                </a:lnTo>
                <a:lnTo>
                  <a:pt x="7389" y="181118"/>
                </a:lnTo>
                <a:lnTo>
                  <a:pt x="3498" y="167463"/>
                </a:lnTo>
                <a:lnTo>
                  <a:pt x="1014" y="153256"/>
                </a:lnTo>
                <a:lnTo>
                  <a:pt x="16" y="138579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5414010" y="3776471"/>
            <a:ext cx="797052" cy="291084"/>
          </a:xfrm>
          <a:custGeom>
            <a:avLst/>
            <a:gdLst/>
            <a:ahLst/>
            <a:cxnLst/>
            <a:rect l="l" t="t" r="r" b="b"/>
            <a:pathLst>
              <a:path w="797051" h="291084">
                <a:moveTo>
                  <a:pt x="797051" y="0"/>
                </a:moveTo>
                <a:lnTo>
                  <a:pt x="0" y="291084"/>
                </a:lnTo>
              </a:path>
            </a:pathLst>
          </a:custGeom>
          <a:ln w="10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7360920" y="4027169"/>
            <a:ext cx="270510" cy="272796"/>
          </a:xfrm>
          <a:custGeom>
            <a:avLst/>
            <a:gdLst/>
            <a:ahLst/>
            <a:cxnLst/>
            <a:rect l="l" t="t" r="r" b="b"/>
            <a:pathLst>
              <a:path w="270509" h="272796">
                <a:moveTo>
                  <a:pt x="0" y="136398"/>
                </a:moveTo>
                <a:lnTo>
                  <a:pt x="774" y="121658"/>
                </a:lnTo>
                <a:lnTo>
                  <a:pt x="3045" y="107378"/>
                </a:lnTo>
                <a:lnTo>
                  <a:pt x="6735" y="93637"/>
                </a:lnTo>
                <a:lnTo>
                  <a:pt x="11767" y="80515"/>
                </a:lnTo>
                <a:lnTo>
                  <a:pt x="18062" y="68093"/>
                </a:lnTo>
                <a:lnTo>
                  <a:pt x="25544" y="56452"/>
                </a:lnTo>
                <a:lnTo>
                  <a:pt x="34135" y="45670"/>
                </a:lnTo>
                <a:lnTo>
                  <a:pt x="43756" y="35829"/>
                </a:lnTo>
                <a:lnTo>
                  <a:pt x="54331" y="27008"/>
                </a:lnTo>
                <a:lnTo>
                  <a:pt x="65782" y="19289"/>
                </a:lnTo>
                <a:lnTo>
                  <a:pt x="78031" y="12751"/>
                </a:lnTo>
                <a:lnTo>
                  <a:pt x="91000" y="7474"/>
                </a:lnTo>
                <a:lnTo>
                  <a:pt x="104612" y="3539"/>
                </a:lnTo>
                <a:lnTo>
                  <a:pt x="118789" y="1027"/>
                </a:lnTo>
                <a:lnTo>
                  <a:pt x="133454" y="17"/>
                </a:lnTo>
                <a:lnTo>
                  <a:pt x="135636" y="0"/>
                </a:lnTo>
                <a:lnTo>
                  <a:pt x="150264" y="788"/>
                </a:lnTo>
                <a:lnTo>
                  <a:pt x="164432" y="3098"/>
                </a:lnTo>
                <a:lnTo>
                  <a:pt x="178061" y="6850"/>
                </a:lnTo>
                <a:lnTo>
                  <a:pt x="191069" y="11962"/>
                </a:lnTo>
                <a:lnTo>
                  <a:pt x="203379" y="18354"/>
                </a:lnTo>
                <a:lnTo>
                  <a:pt x="214909" y="25945"/>
                </a:lnTo>
                <a:lnTo>
                  <a:pt x="225582" y="34653"/>
                </a:lnTo>
                <a:lnTo>
                  <a:pt x="235316" y="44398"/>
                </a:lnTo>
                <a:lnTo>
                  <a:pt x="244032" y="55098"/>
                </a:lnTo>
                <a:lnTo>
                  <a:pt x="251651" y="66674"/>
                </a:lnTo>
                <a:lnTo>
                  <a:pt x="258093" y="79043"/>
                </a:lnTo>
                <a:lnTo>
                  <a:pt x="263279" y="92125"/>
                </a:lnTo>
                <a:lnTo>
                  <a:pt x="267129" y="105840"/>
                </a:lnTo>
                <a:lnTo>
                  <a:pt x="269562" y="120105"/>
                </a:lnTo>
                <a:lnTo>
                  <a:pt x="270501" y="134841"/>
                </a:lnTo>
                <a:lnTo>
                  <a:pt x="270510" y="136398"/>
                </a:lnTo>
                <a:lnTo>
                  <a:pt x="269731" y="151177"/>
                </a:lnTo>
                <a:lnTo>
                  <a:pt x="267449" y="165495"/>
                </a:lnTo>
                <a:lnTo>
                  <a:pt x="263743" y="179271"/>
                </a:lnTo>
                <a:lnTo>
                  <a:pt x="258693" y="192423"/>
                </a:lnTo>
                <a:lnTo>
                  <a:pt x="252378" y="204870"/>
                </a:lnTo>
                <a:lnTo>
                  <a:pt x="244877" y="216532"/>
                </a:lnTo>
                <a:lnTo>
                  <a:pt x="236271" y="227327"/>
                </a:lnTo>
                <a:lnTo>
                  <a:pt x="226639" y="237175"/>
                </a:lnTo>
                <a:lnTo>
                  <a:pt x="216061" y="245995"/>
                </a:lnTo>
                <a:lnTo>
                  <a:pt x="204616" y="253705"/>
                </a:lnTo>
                <a:lnTo>
                  <a:pt x="192384" y="260226"/>
                </a:lnTo>
                <a:lnTo>
                  <a:pt x="179444" y="265475"/>
                </a:lnTo>
                <a:lnTo>
                  <a:pt x="165877" y="269372"/>
                </a:lnTo>
                <a:lnTo>
                  <a:pt x="151761" y="271837"/>
                </a:lnTo>
                <a:lnTo>
                  <a:pt x="137177" y="272787"/>
                </a:lnTo>
                <a:lnTo>
                  <a:pt x="135636" y="272796"/>
                </a:lnTo>
                <a:lnTo>
                  <a:pt x="120906" y="272012"/>
                </a:lnTo>
                <a:lnTo>
                  <a:pt x="106652" y="269714"/>
                </a:lnTo>
                <a:lnTo>
                  <a:pt x="92953" y="265982"/>
                </a:lnTo>
                <a:lnTo>
                  <a:pt x="79885" y="260897"/>
                </a:lnTo>
                <a:lnTo>
                  <a:pt x="67526" y="254538"/>
                </a:lnTo>
                <a:lnTo>
                  <a:pt x="55954" y="246987"/>
                </a:lnTo>
                <a:lnTo>
                  <a:pt x="45246" y="238322"/>
                </a:lnTo>
                <a:lnTo>
                  <a:pt x="35480" y="228625"/>
                </a:lnTo>
                <a:lnTo>
                  <a:pt x="26734" y="217976"/>
                </a:lnTo>
                <a:lnTo>
                  <a:pt x="19085" y="206455"/>
                </a:lnTo>
                <a:lnTo>
                  <a:pt x="12611" y="194142"/>
                </a:lnTo>
                <a:lnTo>
                  <a:pt x="7389" y="181118"/>
                </a:lnTo>
                <a:lnTo>
                  <a:pt x="3498" y="167463"/>
                </a:lnTo>
                <a:lnTo>
                  <a:pt x="1014" y="153256"/>
                </a:lnTo>
                <a:lnTo>
                  <a:pt x="16" y="138579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6482334" y="3776471"/>
            <a:ext cx="918210" cy="291084"/>
          </a:xfrm>
          <a:custGeom>
            <a:avLst/>
            <a:gdLst/>
            <a:ahLst/>
            <a:cxnLst/>
            <a:rect l="l" t="t" r="r" b="b"/>
            <a:pathLst>
              <a:path w="918210" h="291084">
                <a:moveTo>
                  <a:pt x="0" y="0"/>
                </a:moveTo>
                <a:lnTo>
                  <a:pt x="918210" y="291084"/>
                </a:lnTo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8017002" y="4414265"/>
            <a:ext cx="271272" cy="272796"/>
          </a:xfrm>
          <a:custGeom>
            <a:avLst/>
            <a:gdLst/>
            <a:ahLst/>
            <a:cxnLst/>
            <a:rect l="l" t="t" r="r" b="b"/>
            <a:pathLst>
              <a:path w="271272" h="272796">
                <a:moveTo>
                  <a:pt x="0" y="136398"/>
                </a:moveTo>
                <a:lnTo>
                  <a:pt x="783" y="121658"/>
                </a:lnTo>
                <a:lnTo>
                  <a:pt x="3079" y="107378"/>
                </a:lnTo>
                <a:lnTo>
                  <a:pt x="6807" y="93637"/>
                </a:lnTo>
                <a:lnTo>
                  <a:pt x="11884" y="80515"/>
                </a:lnTo>
                <a:lnTo>
                  <a:pt x="18229" y="68093"/>
                </a:lnTo>
                <a:lnTo>
                  <a:pt x="25761" y="56452"/>
                </a:lnTo>
                <a:lnTo>
                  <a:pt x="34397" y="45670"/>
                </a:lnTo>
                <a:lnTo>
                  <a:pt x="44057" y="35829"/>
                </a:lnTo>
                <a:lnTo>
                  <a:pt x="54659" y="27008"/>
                </a:lnTo>
                <a:lnTo>
                  <a:pt x="66121" y="19289"/>
                </a:lnTo>
                <a:lnTo>
                  <a:pt x="78361" y="12751"/>
                </a:lnTo>
                <a:lnTo>
                  <a:pt x="91298" y="7474"/>
                </a:lnTo>
                <a:lnTo>
                  <a:pt x="104851" y="3539"/>
                </a:lnTo>
                <a:lnTo>
                  <a:pt x="118937" y="1027"/>
                </a:lnTo>
                <a:lnTo>
                  <a:pt x="133476" y="17"/>
                </a:lnTo>
                <a:lnTo>
                  <a:pt x="135636" y="0"/>
                </a:lnTo>
                <a:lnTo>
                  <a:pt x="150365" y="783"/>
                </a:lnTo>
                <a:lnTo>
                  <a:pt x="164619" y="3081"/>
                </a:lnTo>
                <a:lnTo>
                  <a:pt x="178318" y="6813"/>
                </a:lnTo>
                <a:lnTo>
                  <a:pt x="191386" y="11898"/>
                </a:lnTo>
                <a:lnTo>
                  <a:pt x="203745" y="18257"/>
                </a:lnTo>
                <a:lnTo>
                  <a:pt x="215317" y="25808"/>
                </a:lnTo>
                <a:lnTo>
                  <a:pt x="226025" y="34473"/>
                </a:lnTo>
                <a:lnTo>
                  <a:pt x="235791" y="44170"/>
                </a:lnTo>
                <a:lnTo>
                  <a:pt x="244537" y="54819"/>
                </a:lnTo>
                <a:lnTo>
                  <a:pt x="252186" y="66340"/>
                </a:lnTo>
                <a:lnTo>
                  <a:pt x="258660" y="78653"/>
                </a:lnTo>
                <a:lnTo>
                  <a:pt x="263882" y="91677"/>
                </a:lnTo>
                <a:lnTo>
                  <a:pt x="267773" y="105332"/>
                </a:lnTo>
                <a:lnTo>
                  <a:pt x="270257" y="119539"/>
                </a:lnTo>
                <a:lnTo>
                  <a:pt x="271255" y="134216"/>
                </a:lnTo>
                <a:lnTo>
                  <a:pt x="271272" y="136398"/>
                </a:lnTo>
                <a:lnTo>
                  <a:pt x="270497" y="151137"/>
                </a:lnTo>
                <a:lnTo>
                  <a:pt x="268226" y="165417"/>
                </a:lnTo>
                <a:lnTo>
                  <a:pt x="264536" y="179158"/>
                </a:lnTo>
                <a:lnTo>
                  <a:pt x="259504" y="192280"/>
                </a:lnTo>
                <a:lnTo>
                  <a:pt x="253209" y="204702"/>
                </a:lnTo>
                <a:lnTo>
                  <a:pt x="245727" y="216343"/>
                </a:lnTo>
                <a:lnTo>
                  <a:pt x="237136" y="227125"/>
                </a:lnTo>
                <a:lnTo>
                  <a:pt x="227515" y="236966"/>
                </a:lnTo>
                <a:lnTo>
                  <a:pt x="216940" y="245787"/>
                </a:lnTo>
                <a:lnTo>
                  <a:pt x="205489" y="253506"/>
                </a:lnTo>
                <a:lnTo>
                  <a:pt x="193240" y="260044"/>
                </a:lnTo>
                <a:lnTo>
                  <a:pt x="180271" y="265321"/>
                </a:lnTo>
                <a:lnTo>
                  <a:pt x="166659" y="269256"/>
                </a:lnTo>
                <a:lnTo>
                  <a:pt x="152482" y="271768"/>
                </a:lnTo>
                <a:lnTo>
                  <a:pt x="137817" y="272778"/>
                </a:lnTo>
                <a:lnTo>
                  <a:pt x="135636" y="272796"/>
                </a:lnTo>
                <a:lnTo>
                  <a:pt x="121038" y="272012"/>
                </a:lnTo>
                <a:lnTo>
                  <a:pt x="106880" y="269714"/>
                </a:lnTo>
                <a:lnTo>
                  <a:pt x="93244" y="265982"/>
                </a:lnTo>
                <a:lnTo>
                  <a:pt x="80212" y="260897"/>
                </a:lnTo>
                <a:lnTo>
                  <a:pt x="67864" y="254538"/>
                </a:lnTo>
                <a:lnTo>
                  <a:pt x="56284" y="246987"/>
                </a:lnTo>
                <a:lnTo>
                  <a:pt x="45551" y="238322"/>
                </a:lnTo>
                <a:lnTo>
                  <a:pt x="35749" y="228625"/>
                </a:lnTo>
                <a:lnTo>
                  <a:pt x="26957" y="217976"/>
                </a:lnTo>
                <a:lnTo>
                  <a:pt x="19259" y="206455"/>
                </a:lnTo>
                <a:lnTo>
                  <a:pt x="12735" y="194142"/>
                </a:lnTo>
                <a:lnTo>
                  <a:pt x="7467" y="181118"/>
                </a:lnTo>
                <a:lnTo>
                  <a:pt x="3537" y="167463"/>
                </a:lnTo>
                <a:lnTo>
                  <a:pt x="1026" y="153256"/>
                </a:lnTo>
                <a:lnTo>
                  <a:pt x="17" y="138579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7631430" y="4163567"/>
            <a:ext cx="425958" cy="291084"/>
          </a:xfrm>
          <a:custGeom>
            <a:avLst/>
            <a:gdLst/>
            <a:ahLst/>
            <a:cxnLst/>
            <a:rect l="l" t="t" r="r" b="b"/>
            <a:pathLst>
              <a:path w="425957" h="291084">
                <a:moveTo>
                  <a:pt x="0" y="0"/>
                </a:moveTo>
                <a:lnTo>
                  <a:pt x="425958" y="291084"/>
                </a:lnTo>
              </a:path>
            </a:pathLst>
          </a:custGeom>
          <a:ln w="10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82918" y="4414265"/>
            <a:ext cx="270510" cy="272796"/>
          </a:xfrm>
          <a:custGeom>
            <a:avLst/>
            <a:gdLst/>
            <a:ahLst/>
            <a:cxnLst/>
            <a:rect l="l" t="t" r="r" b="b"/>
            <a:pathLst>
              <a:path w="270509" h="272796">
                <a:moveTo>
                  <a:pt x="0" y="136398"/>
                </a:moveTo>
                <a:lnTo>
                  <a:pt x="778" y="121618"/>
                </a:lnTo>
                <a:lnTo>
                  <a:pt x="3060" y="107300"/>
                </a:lnTo>
                <a:lnTo>
                  <a:pt x="6766" y="93524"/>
                </a:lnTo>
                <a:lnTo>
                  <a:pt x="11816" y="80372"/>
                </a:lnTo>
                <a:lnTo>
                  <a:pt x="18131" y="67925"/>
                </a:lnTo>
                <a:lnTo>
                  <a:pt x="25632" y="56263"/>
                </a:lnTo>
                <a:lnTo>
                  <a:pt x="34238" y="45468"/>
                </a:lnTo>
                <a:lnTo>
                  <a:pt x="43870" y="35620"/>
                </a:lnTo>
                <a:lnTo>
                  <a:pt x="54448" y="26800"/>
                </a:lnTo>
                <a:lnTo>
                  <a:pt x="65893" y="19090"/>
                </a:lnTo>
                <a:lnTo>
                  <a:pt x="78125" y="12569"/>
                </a:lnTo>
                <a:lnTo>
                  <a:pt x="91065" y="7320"/>
                </a:lnTo>
                <a:lnTo>
                  <a:pt x="104632" y="3423"/>
                </a:lnTo>
                <a:lnTo>
                  <a:pt x="118748" y="958"/>
                </a:lnTo>
                <a:lnTo>
                  <a:pt x="133332" y="8"/>
                </a:lnTo>
                <a:lnTo>
                  <a:pt x="134874" y="0"/>
                </a:lnTo>
                <a:lnTo>
                  <a:pt x="149603" y="783"/>
                </a:lnTo>
                <a:lnTo>
                  <a:pt x="163857" y="3081"/>
                </a:lnTo>
                <a:lnTo>
                  <a:pt x="177556" y="6813"/>
                </a:lnTo>
                <a:lnTo>
                  <a:pt x="190624" y="11898"/>
                </a:lnTo>
                <a:lnTo>
                  <a:pt x="202983" y="18257"/>
                </a:lnTo>
                <a:lnTo>
                  <a:pt x="214555" y="25808"/>
                </a:lnTo>
                <a:lnTo>
                  <a:pt x="225263" y="34473"/>
                </a:lnTo>
                <a:lnTo>
                  <a:pt x="235029" y="44170"/>
                </a:lnTo>
                <a:lnTo>
                  <a:pt x="243775" y="54819"/>
                </a:lnTo>
                <a:lnTo>
                  <a:pt x="251424" y="66340"/>
                </a:lnTo>
                <a:lnTo>
                  <a:pt x="257898" y="78653"/>
                </a:lnTo>
                <a:lnTo>
                  <a:pt x="263120" y="91677"/>
                </a:lnTo>
                <a:lnTo>
                  <a:pt x="267011" y="105332"/>
                </a:lnTo>
                <a:lnTo>
                  <a:pt x="269495" y="119539"/>
                </a:lnTo>
                <a:lnTo>
                  <a:pt x="270493" y="134216"/>
                </a:lnTo>
                <a:lnTo>
                  <a:pt x="270510" y="136398"/>
                </a:lnTo>
                <a:lnTo>
                  <a:pt x="269735" y="151137"/>
                </a:lnTo>
                <a:lnTo>
                  <a:pt x="267464" y="165417"/>
                </a:lnTo>
                <a:lnTo>
                  <a:pt x="263774" y="179158"/>
                </a:lnTo>
                <a:lnTo>
                  <a:pt x="258742" y="192280"/>
                </a:lnTo>
                <a:lnTo>
                  <a:pt x="252447" y="204702"/>
                </a:lnTo>
                <a:lnTo>
                  <a:pt x="244965" y="216343"/>
                </a:lnTo>
                <a:lnTo>
                  <a:pt x="236374" y="227125"/>
                </a:lnTo>
                <a:lnTo>
                  <a:pt x="226753" y="236966"/>
                </a:lnTo>
                <a:lnTo>
                  <a:pt x="216178" y="245787"/>
                </a:lnTo>
                <a:lnTo>
                  <a:pt x="204727" y="253506"/>
                </a:lnTo>
                <a:lnTo>
                  <a:pt x="192478" y="260044"/>
                </a:lnTo>
                <a:lnTo>
                  <a:pt x="179509" y="265321"/>
                </a:lnTo>
                <a:lnTo>
                  <a:pt x="165897" y="269256"/>
                </a:lnTo>
                <a:lnTo>
                  <a:pt x="151720" y="271768"/>
                </a:lnTo>
                <a:lnTo>
                  <a:pt x="137055" y="272778"/>
                </a:lnTo>
                <a:lnTo>
                  <a:pt x="134874" y="272796"/>
                </a:lnTo>
                <a:lnTo>
                  <a:pt x="120245" y="272007"/>
                </a:lnTo>
                <a:lnTo>
                  <a:pt x="106077" y="269697"/>
                </a:lnTo>
                <a:lnTo>
                  <a:pt x="92448" y="265945"/>
                </a:lnTo>
                <a:lnTo>
                  <a:pt x="79440" y="260833"/>
                </a:lnTo>
                <a:lnTo>
                  <a:pt x="67130" y="254441"/>
                </a:lnTo>
                <a:lnTo>
                  <a:pt x="55600" y="246850"/>
                </a:lnTo>
                <a:lnTo>
                  <a:pt x="44927" y="238142"/>
                </a:lnTo>
                <a:lnTo>
                  <a:pt x="35193" y="228397"/>
                </a:lnTo>
                <a:lnTo>
                  <a:pt x="26477" y="217697"/>
                </a:lnTo>
                <a:lnTo>
                  <a:pt x="18858" y="206121"/>
                </a:lnTo>
                <a:lnTo>
                  <a:pt x="12416" y="193752"/>
                </a:lnTo>
                <a:lnTo>
                  <a:pt x="7230" y="180670"/>
                </a:lnTo>
                <a:lnTo>
                  <a:pt x="3380" y="166955"/>
                </a:lnTo>
                <a:lnTo>
                  <a:pt x="947" y="152690"/>
                </a:lnTo>
                <a:lnTo>
                  <a:pt x="8" y="137954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13804" y="4163567"/>
            <a:ext cx="547116" cy="291084"/>
          </a:xfrm>
          <a:custGeom>
            <a:avLst/>
            <a:gdLst/>
            <a:ahLst/>
            <a:cxnLst/>
            <a:rect l="l" t="t" r="r" b="b"/>
            <a:pathLst>
              <a:path w="547116" h="291084">
                <a:moveTo>
                  <a:pt x="547116" y="0"/>
                </a:moveTo>
                <a:lnTo>
                  <a:pt x="0" y="291084"/>
                </a:lnTo>
              </a:path>
            </a:pathLst>
          </a:custGeom>
          <a:ln w="10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7103364" y="4802123"/>
            <a:ext cx="271272" cy="272034"/>
          </a:xfrm>
          <a:custGeom>
            <a:avLst/>
            <a:gdLst/>
            <a:ahLst/>
            <a:cxnLst/>
            <a:rect l="l" t="t" r="r" b="b"/>
            <a:pathLst>
              <a:path w="271272" h="272034">
                <a:moveTo>
                  <a:pt x="0" y="135636"/>
                </a:moveTo>
                <a:lnTo>
                  <a:pt x="787" y="120997"/>
                </a:lnTo>
                <a:lnTo>
                  <a:pt x="3096" y="106802"/>
                </a:lnTo>
                <a:lnTo>
                  <a:pt x="6844" y="93131"/>
                </a:lnTo>
                <a:lnTo>
                  <a:pt x="11949" y="80069"/>
                </a:lnTo>
                <a:lnTo>
                  <a:pt x="18327" y="67696"/>
                </a:lnTo>
                <a:lnTo>
                  <a:pt x="25898" y="56095"/>
                </a:lnTo>
                <a:lnTo>
                  <a:pt x="34578" y="45349"/>
                </a:lnTo>
                <a:lnTo>
                  <a:pt x="44286" y="35539"/>
                </a:lnTo>
                <a:lnTo>
                  <a:pt x="54939" y="26749"/>
                </a:lnTo>
                <a:lnTo>
                  <a:pt x="66455" y="19059"/>
                </a:lnTo>
                <a:lnTo>
                  <a:pt x="78751" y="12553"/>
                </a:lnTo>
                <a:lnTo>
                  <a:pt x="91746" y="7312"/>
                </a:lnTo>
                <a:lnTo>
                  <a:pt x="105357" y="3420"/>
                </a:lnTo>
                <a:lnTo>
                  <a:pt x="119502" y="958"/>
                </a:lnTo>
                <a:lnTo>
                  <a:pt x="134098" y="8"/>
                </a:lnTo>
                <a:lnTo>
                  <a:pt x="135636" y="0"/>
                </a:lnTo>
                <a:lnTo>
                  <a:pt x="150406" y="787"/>
                </a:lnTo>
                <a:lnTo>
                  <a:pt x="164697" y="3096"/>
                </a:lnTo>
                <a:lnTo>
                  <a:pt x="178431" y="6844"/>
                </a:lnTo>
                <a:lnTo>
                  <a:pt x="191529" y="11949"/>
                </a:lnTo>
                <a:lnTo>
                  <a:pt x="203914" y="18327"/>
                </a:lnTo>
                <a:lnTo>
                  <a:pt x="215506" y="25898"/>
                </a:lnTo>
                <a:lnTo>
                  <a:pt x="226227" y="34578"/>
                </a:lnTo>
                <a:lnTo>
                  <a:pt x="235999" y="44286"/>
                </a:lnTo>
                <a:lnTo>
                  <a:pt x="244745" y="54939"/>
                </a:lnTo>
                <a:lnTo>
                  <a:pt x="252385" y="66455"/>
                </a:lnTo>
                <a:lnTo>
                  <a:pt x="258841" y="78751"/>
                </a:lnTo>
                <a:lnTo>
                  <a:pt x="264035" y="91746"/>
                </a:lnTo>
                <a:lnTo>
                  <a:pt x="267889" y="105357"/>
                </a:lnTo>
                <a:lnTo>
                  <a:pt x="270325" y="119502"/>
                </a:lnTo>
                <a:lnTo>
                  <a:pt x="271263" y="134098"/>
                </a:lnTo>
                <a:lnTo>
                  <a:pt x="271272" y="135636"/>
                </a:lnTo>
                <a:lnTo>
                  <a:pt x="270497" y="150375"/>
                </a:lnTo>
                <a:lnTo>
                  <a:pt x="268226" y="164655"/>
                </a:lnTo>
                <a:lnTo>
                  <a:pt x="264536" y="178396"/>
                </a:lnTo>
                <a:lnTo>
                  <a:pt x="259504" y="191518"/>
                </a:lnTo>
                <a:lnTo>
                  <a:pt x="253209" y="203940"/>
                </a:lnTo>
                <a:lnTo>
                  <a:pt x="245727" y="215581"/>
                </a:lnTo>
                <a:lnTo>
                  <a:pt x="237136" y="226363"/>
                </a:lnTo>
                <a:lnTo>
                  <a:pt x="227515" y="236204"/>
                </a:lnTo>
                <a:lnTo>
                  <a:pt x="216940" y="245025"/>
                </a:lnTo>
                <a:lnTo>
                  <a:pt x="205489" y="252744"/>
                </a:lnTo>
                <a:lnTo>
                  <a:pt x="193240" y="259282"/>
                </a:lnTo>
                <a:lnTo>
                  <a:pt x="180271" y="264559"/>
                </a:lnTo>
                <a:lnTo>
                  <a:pt x="166659" y="268494"/>
                </a:lnTo>
                <a:lnTo>
                  <a:pt x="152482" y="271006"/>
                </a:lnTo>
                <a:lnTo>
                  <a:pt x="137817" y="272016"/>
                </a:lnTo>
                <a:lnTo>
                  <a:pt x="135636" y="272034"/>
                </a:lnTo>
                <a:lnTo>
                  <a:pt x="121038" y="271250"/>
                </a:lnTo>
                <a:lnTo>
                  <a:pt x="106880" y="268952"/>
                </a:lnTo>
                <a:lnTo>
                  <a:pt x="93244" y="265220"/>
                </a:lnTo>
                <a:lnTo>
                  <a:pt x="80212" y="260135"/>
                </a:lnTo>
                <a:lnTo>
                  <a:pt x="67864" y="253776"/>
                </a:lnTo>
                <a:lnTo>
                  <a:pt x="56284" y="246225"/>
                </a:lnTo>
                <a:lnTo>
                  <a:pt x="45551" y="237560"/>
                </a:lnTo>
                <a:lnTo>
                  <a:pt x="35749" y="227863"/>
                </a:lnTo>
                <a:lnTo>
                  <a:pt x="26957" y="217214"/>
                </a:lnTo>
                <a:lnTo>
                  <a:pt x="19259" y="205693"/>
                </a:lnTo>
                <a:lnTo>
                  <a:pt x="12735" y="193380"/>
                </a:lnTo>
                <a:lnTo>
                  <a:pt x="7467" y="180356"/>
                </a:lnTo>
                <a:lnTo>
                  <a:pt x="3537" y="166701"/>
                </a:lnTo>
                <a:lnTo>
                  <a:pt x="1026" y="152494"/>
                </a:lnTo>
                <a:lnTo>
                  <a:pt x="17" y="137817"/>
                </a:lnTo>
                <a:lnTo>
                  <a:pt x="0" y="135636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13804" y="4646675"/>
            <a:ext cx="329946" cy="195071"/>
          </a:xfrm>
          <a:custGeom>
            <a:avLst/>
            <a:gdLst/>
            <a:ahLst/>
            <a:cxnLst/>
            <a:rect l="l" t="t" r="r" b="b"/>
            <a:pathLst>
              <a:path w="329946" h="195072">
                <a:moveTo>
                  <a:pt x="0" y="0"/>
                </a:moveTo>
                <a:lnTo>
                  <a:pt x="329946" y="195071"/>
                </a:lnTo>
              </a:path>
            </a:pathLst>
          </a:custGeom>
          <a:ln w="10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082284" y="4802123"/>
            <a:ext cx="271272" cy="272034"/>
          </a:xfrm>
          <a:custGeom>
            <a:avLst/>
            <a:gdLst/>
            <a:ahLst/>
            <a:cxnLst/>
            <a:rect l="l" t="t" r="r" b="b"/>
            <a:pathLst>
              <a:path w="271272" h="272034">
                <a:moveTo>
                  <a:pt x="0" y="135636"/>
                </a:moveTo>
                <a:lnTo>
                  <a:pt x="787" y="120997"/>
                </a:lnTo>
                <a:lnTo>
                  <a:pt x="3096" y="106802"/>
                </a:lnTo>
                <a:lnTo>
                  <a:pt x="6844" y="93131"/>
                </a:lnTo>
                <a:lnTo>
                  <a:pt x="11949" y="80069"/>
                </a:lnTo>
                <a:lnTo>
                  <a:pt x="18327" y="67696"/>
                </a:lnTo>
                <a:lnTo>
                  <a:pt x="25898" y="56095"/>
                </a:lnTo>
                <a:lnTo>
                  <a:pt x="34578" y="45349"/>
                </a:lnTo>
                <a:lnTo>
                  <a:pt x="44286" y="35539"/>
                </a:lnTo>
                <a:lnTo>
                  <a:pt x="54939" y="26749"/>
                </a:lnTo>
                <a:lnTo>
                  <a:pt x="66455" y="19059"/>
                </a:lnTo>
                <a:lnTo>
                  <a:pt x="78751" y="12553"/>
                </a:lnTo>
                <a:lnTo>
                  <a:pt x="91746" y="7312"/>
                </a:lnTo>
                <a:lnTo>
                  <a:pt x="105357" y="3420"/>
                </a:lnTo>
                <a:lnTo>
                  <a:pt x="119502" y="958"/>
                </a:lnTo>
                <a:lnTo>
                  <a:pt x="134098" y="8"/>
                </a:lnTo>
                <a:lnTo>
                  <a:pt x="135636" y="0"/>
                </a:lnTo>
                <a:lnTo>
                  <a:pt x="150274" y="787"/>
                </a:lnTo>
                <a:lnTo>
                  <a:pt x="164469" y="3096"/>
                </a:lnTo>
                <a:lnTo>
                  <a:pt x="178140" y="6844"/>
                </a:lnTo>
                <a:lnTo>
                  <a:pt x="191202" y="11949"/>
                </a:lnTo>
                <a:lnTo>
                  <a:pt x="203575" y="18327"/>
                </a:lnTo>
                <a:lnTo>
                  <a:pt x="215176" y="25898"/>
                </a:lnTo>
                <a:lnTo>
                  <a:pt x="225922" y="34578"/>
                </a:lnTo>
                <a:lnTo>
                  <a:pt x="235732" y="44286"/>
                </a:lnTo>
                <a:lnTo>
                  <a:pt x="244522" y="54939"/>
                </a:lnTo>
                <a:lnTo>
                  <a:pt x="252212" y="66455"/>
                </a:lnTo>
                <a:lnTo>
                  <a:pt x="258718" y="78751"/>
                </a:lnTo>
                <a:lnTo>
                  <a:pt x="263959" y="91746"/>
                </a:lnTo>
                <a:lnTo>
                  <a:pt x="267851" y="105357"/>
                </a:lnTo>
                <a:lnTo>
                  <a:pt x="270313" y="119502"/>
                </a:lnTo>
                <a:lnTo>
                  <a:pt x="271263" y="134098"/>
                </a:lnTo>
                <a:lnTo>
                  <a:pt x="271272" y="135636"/>
                </a:lnTo>
                <a:lnTo>
                  <a:pt x="270488" y="150375"/>
                </a:lnTo>
                <a:lnTo>
                  <a:pt x="268192" y="164655"/>
                </a:lnTo>
                <a:lnTo>
                  <a:pt x="264464" y="178396"/>
                </a:lnTo>
                <a:lnTo>
                  <a:pt x="259387" y="191518"/>
                </a:lnTo>
                <a:lnTo>
                  <a:pt x="253042" y="203940"/>
                </a:lnTo>
                <a:lnTo>
                  <a:pt x="245510" y="215581"/>
                </a:lnTo>
                <a:lnTo>
                  <a:pt x="236874" y="226363"/>
                </a:lnTo>
                <a:lnTo>
                  <a:pt x="227214" y="236204"/>
                </a:lnTo>
                <a:lnTo>
                  <a:pt x="216612" y="245025"/>
                </a:lnTo>
                <a:lnTo>
                  <a:pt x="205150" y="252744"/>
                </a:lnTo>
                <a:lnTo>
                  <a:pt x="192910" y="259282"/>
                </a:lnTo>
                <a:lnTo>
                  <a:pt x="179973" y="264559"/>
                </a:lnTo>
                <a:lnTo>
                  <a:pt x="166420" y="268494"/>
                </a:lnTo>
                <a:lnTo>
                  <a:pt x="152334" y="271006"/>
                </a:lnTo>
                <a:lnTo>
                  <a:pt x="137795" y="272016"/>
                </a:lnTo>
                <a:lnTo>
                  <a:pt x="135636" y="272034"/>
                </a:lnTo>
                <a:lnTo>
                  <a:pt x="121038" y="271250"/>
                </a:lnTo>
                <a:lnTo>
                  <a:pt x="106880" y="268952"/>
                </a:lnTo>
                <a:lnTo>
                  <a:pt x="93244" y="265220"/>
                </a:lnTo>
                <a:lnTo>
                  <a:pt x="80212" y="260135"/>
                </a:lnTo>
                <a:lnTo>
                  <a:pt x="67864" y="253776"/>
                </a:lnTo>
                <a:lnTo>
                  <a:pt x="56284" y="246225"/>
                </a:lnTo>
                <a:lnTo>
                  <a:pt x="45551" y="237560"/>
                </a:lnTo>
                <a:lnTo>
                  <a:pt x="35749" y="227863"/>
                </a:lnTo>
                <a:lnTo>
                  <a:pt x="26957" y="217214"/>
                </a:lnTo>
                <a:lnTo>
                  <a:pt x="19259" y="205693"/>
                </a:lnTo>
                <a:lnTo>
                  <a:pt x="12735" y="193380"/>
                </a:lnTo>
                <a:lnTo>
                  <a:pt x="7467" y="180356"/>
                </a:lnTo>
                <a:lnTo>
                  <a:pt x="3537" y="166701"/>
                </a:lnTo>
                <a:lnTo>
                  <a:pt x="1026" y="152494"/>
                </a:lnTo>
                <a:lnTo>
                  <a:pt x="17" y="137817"/>
                </a:lnTo>
                <a:lnTo>
                  <a:pt x="0" y="135636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6313932" y="4646675"/>
            <a:ext cx="308610" cy="195072"/>
          </a:xfrm>
          <a:custGeom>
            <a:avLst/>
            <a:gdLst/>
            <a:ahLst/>
            <a:cxnLst/>
            <a:rect l="l" t="t" r="r" b="b"/>
            <a:pathLst>
              <a:path w="308610" h="195072">
                <a:moveTo>
                  <a:pt x="308610" y="0"/>
                </a:moveTo>
                <a:lnTo>
                  <a:pt x="0" y="195072"/>
                </a:lnTo>
              </a:path>
            </a:pathLst>
          </a:custGeom>
          <a:ln w="107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5561838" y="4414266"/>
            <a:ext cx="270510" cy="272796"/>
          </a:xfrm>
          <a:custGeom>
            <a:avLst/>
            <a:gdLst/>
            <a:ahLst/>
            <a:cxnLst/>
            <a:rect l="l" t="t" r="r" b="b"/>
            <a:pathLst>
              <a:path w="270510" h="272796">
                <a:moveTo>
                  <a:pt x="0" y="136398"/>
                </a:moveTo>
                <a:lnTo>
                  <a:pt x="778" y="121618"/>
                </a:lnTo>
                <a:lnTo>
                  <a:pt x="3060" y="107300"/>
                </a:lnTo>
                <a:lnTo>
                  <a:pt x="6766" y="93524"/>
                </a:lnTo>
                <a:lnTo>
                  <a:pt x="11816" y="80372"/>
                </a:lnTo>
                <a:lnTo>
                  <a:pt x="18131" y="67925"/>
                </a:lnTo>
                <a:lnTo>
                  <a:pt x="25632" y="56263"/>
                </a:lnTo>
                <a:lnTo>
                  <a:pt x="34238" y="45468"/>
                </a:lnTo>
                <a:lnTo>
                  <a:pt x="43870" y="35620"/>
                </a:lnTo>
                <a:lnTo>
                  <a:pt x="54448" y="26800"/>
                </a:lnTo>
                <a:lnTo>
                  <a:pt x="65893" y="19090"/>
                </a:lnTo>
                <a:lnTo>
                  <a:pt x="78125" y="12569"/>
                </a:lnTo>
                <a:lnTo>
                  <a:pt x="91065" y="7320"/>
                </a:lnTo>
                <a:lnTo>
                  <a:pt x="104632" y="3423"/>
                </a:lnTo>
                <a:lnTo>
                  <a:pt x="118748" y="958"/>
                </a:lnTo>
                <a:lnTo>
                  <a:pt x="133332" y="8"/>
                </a:lnTo>
                <a:lnTo>
                  <a:pt x="134874" y="0"/>
                </a:lnTo>
                <a:lnTo>
                  <a:pt x="149603" y="783"/>
                </a:lnTo>
                <a:lnTo>
                  <a:pt x="163857" y="3081"/>
                </a:lnTo>
                <a:lnTo>
                  <a:pt x="177556" y="6813"/>
                </a:lnTo>
                <a:lnTo>
                  <a:pt x="190624" y="11898"/>
                </a:lnTo>
                <a:lnTo>
                  <a:pt x="202983" y="18257"/>
                </a:lnTo>
                <a:lnTo>
                  <a:pt x="214555" y="25808"/>
                </a:lnTo>
                <a:lnTo>
                  <a:pt x="225263" y="34473"/>
                </a:lnTo>
                <a:lnTo>
                  <a:pt x="235029" y="44170"/>
                </a:lnTo>
                <a:lnTo>
                  <a:pt x="243775" y="54819"/>
                </a:lnTo>
                <a:lnTo>
                  <a:pt x="251424" y="66340"/>
                </a:lnTo>
                <a:lnTo>
                  <a:pt x="257898" y="78653"/>
                </a:lnTo>
                <a:lnTo>
                  <a:pt x="263120" y="91677"/>
                </a:lnTo>
                <a:lnTo>
                  <a:pt x="267011" y="105332"/>
                </a:lnTo>
                <a:lnTo>
                  <a:pt x="269495" y="119539"/>
                </a:lnTo>
                <a:lnTo>
                  <a:pt x="270493" y="134216"/>
                </a:lnTo>
                <a:lnTo>
                  <a:pt x="270510" y="136398"/>
                </a:lnTo>
                <a:lnTo>
                  <a:pt x="269735" y="151137"/>
                </a:lnTo>
                <a:lnTo>
                  <a:pt x="267464" y="165417"/>
                </a:lnTo>
                <a:lnTo>
                  <a:pt x="263774" y="179158"/>
                </a:lnTo>
                <a:lnTo>
                  <a:pt x="258742" y="192280"/>
                </a:lnTo>
                <a:lnTo>
                  <a:pt x="252447" y="204702"/>
                </a:lnTo>
                <a:lnTo>
                  <a:pt x="244965" y="216343"/>
                </a:lnTo>
                <a:lnTo>
                  <a:pt x="236374" y="227125"/>
                </a:lnTo>
                <a:lnTo>
                  <a:pt x="226753" y="236966"/>
                </a:lnTo>
                <a:lnTo>
                  <a:pt x="216178" y="245787"/>
                </a:lnTo>
                <a:lnTo>
                  <a:pt x="204727" y="253506"/>
                </a:lnTo>
                <a:lnTo>
                  <a:pt x="192478" y="260044"/>
                </a:lnTo>
                <a:lnTo>
                  <a:pt x="179509" y="265321"/>
                </a:lnTo>
                <a:lnTo>
                  <a:pt x="165897" y="269256"/>
                </a:lnTo>
                <a:lnTo>
                  <a:pt x="151720" y="271768"/>
                </a:lnTo>
                <a:lnTo>
                  <a:pt x="137055" y="272778"/>
                </a:lnTo>
                <a:lnTo>
                  <a:pt x="134874" y="272796"/>
                </a:lnTo>
                <a:lnTo>
                  <a:pt x="120245" y="272007"/>
                </a:lnTo>
                <a:lnTo>
                  <a:pt x="106077" y="269697"/>
                </a:lnTo>
                <a:lnTo>
                  <a:pt x="92448" y="265945"/>
                </a:lnTo>
                <a:lnTo>
                  <a:pt x="79440" y="260833"/>
                </a:lnTo>
                <a:lnTo>
                  <a:pt x="67130" y="254441"/>
                </a:lnTo>
                <a:lnTo>
                  <a:pt x="55600" y="246850"/>
                </a:lnTo>
                <a:lnTo>
                  <a:pt x="44927" y="238142"/>
                </a:lnTo>
                <a:lnTo>
                  <a:pt x="35193" y="228397"/>
                </a:lnTo>
                <a:lnTo>
                  <a:pt x="26477" y="217697"/>
                </a:lnTo>
                <a:lnTo>
                  <a:pt x="18858" y="206121"/>
                </a:lnTo>
                <a:lnTo>
                  <a:pt x="12416" y="193752"/>
                </a:lnTo>
                <a:lnTo>
                  <a:pt x="7230" y="180670"/>
                </a:lnTo>
                <a:lnTo>
                  <a:pt x="3380" y="166955"/>
                </a:lnTo>
                <a:lnTo>
                  <a:pt x="947" y="152690"/>
                </a:lnTo>
                <a:lnTo>
                  <a:pt x="8" y="137954"/>
                </a:lnTo>
                <a:lnTo>
                  <a:pt x="0" y="13639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5414010" y="4259580"/>
            <a:ext cx="187452" cy="195071"/>
          </a:xfrm>
          <a:custGeom>
            <a:avLst/>
            <a:gdLst/>
            <a:ahLst/>
            <a:cxnLst/>
            <a:rect l="l" t="t" r="r" b="b"/>
            <a:pathLst>
              <a:path w="187451" h="195072">
                <a:moveTo>
                  <a:pt x="0" y="0"/>
                </a:moveTo>
                <a:lnTo>
                  <a:pt x="187452" y="195071"/>
                </a:lnTo>
              </a:path>
            </a:pathLst>
          </a:custGeom>
          <a:ln w="107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5054346" y="4414266"/>
            <a:ext cx="128778" cy="129539"/>
          </a:xfrm>
          <a:custGeom>
            <a:avLst/>
            <a:gdLst/>
            <a:ahLst/>
            <a:cxnLst/>
            <a:rect l="l" t="t" r="r" b="b"/>
            <a:pathLst>
              <a:path w="128777" h="129539">
                <a:moveTo>
                  <a:pt x="0" y="0"/>
                </a:moveTo>
                <a:lnTo>
                  <a:pt x="0" y="129539"/>
                </a:lnTo>
                <a:lnTo>
                  <a:pt x="128778" y="129539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5825490" y="4802123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7" h="128777">
                <a:moveTo>
                  <a:pt x="0" y="0"/>
                </a:moveTo>
                <a:lnTo>
                  <a:pt x="0" y="128778"/>
                </a:lnTo>
                <a:lnTo>
                  <a:pt x="128778" y="128778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439918" y="4802123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7" h="128777">
                <a:moveTo>
                  <a:pt x="0" y="0"/>
                </a:moveTo>
                <a:lnTo>
                  <a:pt x="0" y="128778"/>
                </a:lnTo>
                <a:lnTo>
                  <a:pt x="128778" y="128778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7874508" y="4802123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7" h="128777">
                <a:moveTo>
                  <a:pt x="0" y="0"/>
                </a:moveTo>
                <a:lnTo>
                  <a:pt x="0" y="128777"/>
                </a:lnTo>
                <a:lnTo>
                  <a:pt x="128778" y="128777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5118354" y="4259580"/>
            <a:ext cx="104394" cy="154686"/>
          </a:xfrm>
          <a:custGeom>
            <a:avLst/>
            <a:gdLst/>
            <a:ahLst/>
            <a:cxnLst/>
            <a:rect l="l" t="t" r="r" b="b"/>
            <a:pathLst>
              <a:path w="104394" h="154686">
                <a:moveTo>
                  <a:pt x="104394" y="0"/>
                </a:moveTo>
                <a:lnTo>
                  <a:pt x="0" y="154686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503926" y="4646676"/>
            <a:ext cx="97535" cy="155448"/>
          </a:xfrm>
          <a:custGeom>
            <a:avLst/>
            <a:gdLst/>
            <a:ahLst/>
            <a:cxnLst/>
            <a:rect l="l" t="t" r="r" b="b"/>
            <a:pathLst>
              <a:path w="97536" h="155448">
                <a:moveTo>
                  <a:pt x="97536" y="0"/>
                </a:moveTo>
                <a:lnTo>
                  <a:pt x="0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5792724" y="4646676"/>
            <a:ext cx="96774" cy="155448"/>
          </a:xfrm>
          <a:custGeom>
            <a:avLst/>
            <a:gdLst/>
            <a:ahLst/>
            <a:cxnLst/>
            <a:rect l="l" t="t" r="r" b="b"/>
            <a:pathLst>
              <a:path w="96774" h="155448">
                <a:moveTo>
                  <a:pt x="0" y="0"/>
                </a:moveTo>
                <a:lnTo>
                  <a:pt x="96774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5954268" y="5189220"/>
            <a:ext cx="128016" cy="128778"/>
          </a:xfrm>
          <a:custGeom>
            <a:avLst/>
            <a:gdLst/>
            <a:ahLst/>
            <a:cxnLst/>
            <a:rect l="l" t="t" r="r" b="b"/>
            <a:pathLst>
              <a:path w="128015" h="128777">
                <a:moveTo>
                  <a:pt x="0" y="0"/>
                </a:moveTo>
                <a:lnTo>
                  <a:pt x="0" y="128777"/>
                </a:lnTo>
                <a:lnTo>
                  <a:pt x="128016" y="128777"/>
                </a:lnTo>
                <a:lnTo>
                  <a:pt x="128016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6018276" y="5033771"/>
            <a:ext cx="103632" cy="155448"/>
          </a:xfrm>
          <a:custGeom>
            <a:avLst/>
            <a:gdLst/>
            <a:ahLst/>
            <a:cxnLst/>
            <a:rect l="l" t="t" r="r" b="b"/>
            <a:pathLst>
              <a:path w="103632" h="155448">
                <a:moveTo>
                  <a:pt x="103632" y="0"/>
                </a:moveTo>
                <a:lnTo>
                  <a:pt x="0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6339840" y="5189220"/>
            <a:ext cx="128016" cy="128778"/>
          </a:xfrm>
          <a:custGeom>
            <a:avLst/>
            <a:gdLst/>
            <a:ahLst/>
            <a:cxnLst/>
            <a:rect l="l" t="t" r="r" b="b"/>
            <a:pathLst>
              <a:path w="128015" h="128777">
                <a:moveTo>
                  <a:pt x="0" y="0"/>
                </a:moveTo>
                <a:lnTo>
                  <a:pt x="0" y="128777"/>
                </a:lnTo>
                <a:lnTo>
                  <a:pt x="128016" y="128777"/>
                </a:lnTo>
                <a:lnTo>
                  <a:pt x="128016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6313932" y="5033771"/>
            <a:ext cx="89916" cy="155448"/>
          </a:xfrm>
          <a:custGeom>
            <a:avLst/>
            <a:gdLst/>
            <a:ahLst/>
            <a:cxnLst/>
            <a:rect l="l" t="t" r="r" b="b"/>
            <a:pathLst>
              <a:path w="89915" h="155448">
                <a:moveTo>
                  <a:pt x="0" y="0"/>
                </a:moveTo>
                <a:lnTo>
                  <a:pt x="89916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7374636" y="5189220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7" h="128777">
                <a:moveTo>
                  <a:pt x="0" y="0"/>
                </a:moveTo>
                <a:lnTo>
                  <a:pt x="0" y="128777"/>
                </a:lnTo>
                <a:lnTo>
                  <a:pt x="128778" y="128777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7335011" y="5033771"/>
            <a:ext cx="103632" cy="155448"/>
          </a:xfrm>
          <a:custGeom>
            <a:avLst/>
            <a:gdLst/>
            <a:ahLst/>
            <a:cxnLst/>
            <a:rect l="l" t="t" r="r" b="b"/>
            <a:pathLst>
              <a:path w="103631" h="155448">
                <a:moveTo>
                  <a:pt x="0" y="0"/>
                </a:moveTo>
                <a:lnTo>
                  <a:pt x="103632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7939278" y="4646675"/>
            <a:ext cx="118110" cy="155448"/>
          </a:xfrm>
          <a:custGeom>
            <a:avLst/>
            <a:gdLst/>
            <a:ahLst/>
            <a:cxnLst/>
            <a:rect l="l" t="t" r="r" b="b"/>
            <a:pathLst>
              <a:path w="118109" h="155448">
                <a:moveTo>
                  <a:pt x="118109" y="0"/>
                </a:moveTo>
                <a:lnTo>
                  <a:pt x="0" y="155448"/>
                </a:lnTo>
              </a:path>
            </a:pathLst>
          </a:custGeom>
          <a:ln w="107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8388858" y="4802123"/>
            <a:ext cx="271272" cy="272034"/>
          </a:xfrm>
          <a:custGeom>
            <a:avLst/>
            <a:gdLst/>
            <a:ahLst/>
            <a:cxnLst/>
            <a:rect l="l" t="t" r="r" b="b"/>
            <a:pathLst>
              <a:path w="271272" h="272034">
                <a:moveTo>
                  <a:pt x="0" y="135636"/>
                </a:moveTo>
                <a:lnTo>
                  <a:pt x="787" y="120997"/>
                </a:lnTo>
                <a:lnTo>
                  <a:pt x="3096" y="106802"/>
                </a:lnTo>
                <a:lnTo>
                  <a:pt x="6844" y="93131"/>
                </a:lnTo>
                <a:lnTo>
                  <a:pt x="11949" y="80069"/>
                </a:lnTo>
                <a:lnTo>
                  <a:pt x="18327" y="67696"/>
                </a:lnTo>
                <a:lnTo>
                  <a:pt x="25898" y="56095"/>
                </a:lnTo>
                <a:lnTo>
                  <a:pt x="34578" y="45349"/>
                </a:lnTo>
                <a:lnTo>
                  <a:pt x="44286" y="35539"/>
                </a:lnTo>
                <a:lnTo>
                  <a:pt x="54939" y="26749"/>
                </a:lnTo>
                <a:lnTo>
                  <a:pt x="66455" y="19059"/>
                </a:lnTo>
                <a:lnTo>
                  <a:pt x="78751" y="12553"/>
                </a:lnTo>
                <a:lnTo>
                  <a:pt x="91746" y="7312"/>
                </a:lnTo>
                <a:lnTo>
                  <a:pt x="105357" y="3420"/>
                </a:lnTo>
                <a:lnTo>
                  <a:pt x="119502" y="958"/>
                </a:lnTo>
                <a:lnTo>
                  <a:pt x="134098" y="8"/>
                </a:lnTo>
                <a:lnTo>
                  <a:pt x="135636" y="0"/>
                </a:lnTo>
                <a:lnTo>
                  <a:pt x="150274" y="787"/>
                </a:lnTo>
                <a:lnTo>
                  <a:pt x="164469" y="3096"/>
                </a:lnTo>
                <a:lnTo>
                  <a:pt x="178140" y="6844"/>
                </a:lnTo>
                <a:lnTo>
                  <a:pt x="191202" y="11949"/>
                </a:lnTo>
                <a:lnTo>
                  <a:pt x="203575" y="18327"/>
                </a:lnTo>
                <a:lnTo>
                  <a:pt x="215176" y="25898"/>
                </a:lnTo>
                <a:lnTo>
                  <a:pt x="225922" y="34578"/>
                </a:lnTo>
                <a:lnTo>
                  <a:pt x="235732" y="44286"/>
                </a:lnTo>
                <a:lnTo>
                  <a:pt x="244522" y="54939"/>
                </a:lnTo>
                <a:lnTo>
                  <a:pt x="252212" y="66455"/>
                </a:lnTo>
                <a:lnTo>
                  <a:pt x="258718" y="78751"/>
                </a:lnTo>
                <a:lnTo>
                  <a:pt x="263959" y="91746"/>
                </a:lnTo>
                <a:lnTo>
                  <a:pt x="267851" y="105357"/>
                </a:lnTo>
                <a:lnTo>
                  <a:pt x="270313" y="119502"/>
                </a:lnTo>
                <a:lnTo>
                  <a:pt x="271263" y="134098"/>
                </a:lnTo>
                <a:lnTo>
                  <a:pt x="271272" y="135636"/>
                </a:lnTo>
                <a:lnTo>
                  <a:pt x="270488" y="150375"/>
                </a:lnTo>
                <a:lnTo>
                  <a:pt x="268192" y="164655"/>
                </a:lnTo>
                <a:lnTo>
                  <a:pt x="264464" y="178396"/>
                </a:lnTo>
                <a:lnTo>
                  <a:pt x="259387" y="191518"/>
                </a:lnTo>
                <a:lnTo>
                  <a:pt x="253042" y="203940"/>
                </a:lnTo>
                <a:lnTo>
                  <a:pt x="245510" y="215581"/>
                </a:lnTo>
                <a:lnTo>
                  <a:pt x="236874" y="226363"/>
                </a:lnTo>
                <a:lnTo>
                  <a:pt x="227214" y="236204"/>
                </a:lnTo>
                <a:lnTo>
                  <a:pt x="216612" y="245025"/>
                </a:lnTo>
                <a:lnTo>
                  <a:pt x="205150" y="252744"/>
                </a:lnTo>
                <a:lnTo>
                  <a:pt x="192910" y="259282"/>
                </a:lnTo>
                <a:lnTo>
                  <a:pt x="179973" y="264559"/>
                </a:lnTo>
                <a:lnTo>
                  <a:pt x="166420" y="268494"/>
                </a:lnTo>
                <a:lnTo>
                  <a:pt x="152334" y="271006"/>
                </a:lnTo>
                <a:lnTo>
                  <a:pt x="137795" y="272016"/>
                </a:lnTo>
                <a:lnTo>
                  <a:pt x="135636" y="272034"/>
                </a:lnTo>
                <a:lnTo>
                  <a:pt x="121038" y="271250"/>
                </a:lnTo>
                <a:lnTo>
                  <a:pt x="106880" y="268952"/>
                </a:lnTo>
                <a:lnTo>
                  <a:pt x="93244" y="265220"/>
                </a:lnTo>
                <a:lnTo>
                  <a:pt x="80212" y="260135"/>
                </a:lnTo>
                <a:lnTo>
                  <a:pt x="67864" y="253776"/>
                </a:lnTo>
                <a:lnTo>
                  <a:pt x="56284" y="246225"/>
                </a:lnTo>
                <a:lnTo>
                  <a:pt x="45551" y="237560"/>
                </a:lnTo>
                <a:lnTo>
                  <a:pt x="35749" y="227863"/>
                </a:lnTo>
                <a:lnTo>
                  <a:pt x="26957" y="217214"/>
                </a:lnTo>
                <a:lnTo>
                  <a:pt x="19259" y="205693"/>
                </a:lnTo>
                <a:lnTo>
                  <a:pt x="12735" y="193380"/>
                </a:lnTo>
                <a:lnTo>
                  <a:pt x="7467" y="180356"/>
                </a:lnTo>
                <a:lnTo>
                  <a:pt x="3537" y="166701"/>
                </a:lnTo>
                <a:lnTo>
                  <a:pt x="1026" y="152494"/>
                </a:lnTo>
                <a:lnTo>
                  <a:pt x="17" y="137817"/>
                </a:lnTo>
                <a:lnTo>
                  <a:pt x="0" y="135636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8248650" y="4646675"/>
            <a:ext cx="179832" cy="195072"/>
          </a:xfrm>
          <a:custGeom>
            <a:avLst/>
            <a:gdLst/>
            <a:ahLst/>
            <a:cxnLst/>
            <a:rect l="l" t="t" r="r" b="b"/>
            <a:pathLst>
              <a:path w="179831" h="195072">
                <a:moveTo>
                  <a:pt x="0" y="0"/>
                </a:moveTo>
                <a:lnTo>
                  <a:pt x="179832" y="195072"/>
                </a:lnTo>
              </a:path>
            </a:pathLst>
          </a:custGeom>
          <a:ln w="107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8274558" y="5189220"/>
            <a:ext cx="128016" cy="128778"/>
          </a:xfrm>
          <a:custGeom>
            <a:avLst/>
            <a:gdLst/>
            <a:ahLst/>
            <a:cxnLst/>
            <a:rect l="l" t="t" r="r" b="b"/>
            <a:pathLst>
              <a:path w="128016" h="128777">
                <a:moveTo>
                  <a:pt x="0" y="0"/>
                </a:moveTo>
                <a:lnTo>
                  <a:pt x="0" y="128777"/>
                </a:lnTo>
                <a:lnTo>
                  <a:pt x="128016" y="128777"/>
                </a:lnTo>
                <a:lnTo>
                  <a:pt x="128016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8660130" y="5189220"/>
            <a:ext cx="128016" cy="128778"/>
          </a:xfrm>
          <a:custGeom>
            <a:avLst/>
            <a:gdLst/>
            <a:ahLst/>
            <a:cxnLst/>
            <a:rect l="l" t="t" r="r" b="b"/>
            <a:pathLst>
              <a:path w="128016" h="128777">
                <a:moveTo>
                  <a:pt x="0" y="0"/>
                </a:moveTo>
                <a:lnTo>
                  <a:pt x="0" y="128777"/>
                </a:lnTo>
                <a:lnTo>
                  <a:pt x="128016" y="128777"/>
                </a:lnTo>
                <a:lnTo>
                  <a:pt x="128016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89064" y="5189220"/>
            <a:ext cx="128778" cy="128778"/>
          </a:xfrm>
          <a:custGeom>
            <a:avLst/>
            <a:gdLst/>
            <a:ahLst/>
            <a:cxnLst/>
            <a:rect l="l" t="t" r="r" b="b"/>
            <a:pathLst>
              <a:path w="128777" h="128777">
                <a:moveTo>
                  <a:pt x="0" y="0"/>
                </a:moveTo>
                <a:lnTo>
                  <a:pt x="0" y="128777"/>
                </a:lnTo>
                <a:lnTo>
                  <a:pt x="128778" y="128777"/>
                </a:lnTo>
                <a:lnTo>
                  <a:pt x="128778" y="0"/>
                </a:lnTo>
                <a:lnTo>
                  <a:pt x="0" y="0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7053072" y="5033771"/>
            <a:ext cx="90677" cy="155448"/>
          </a:xfrm>
          <a:custGeom>
            <a:avLst/>
            <a:gdLst/>
            <a:ahLst/>
            <a:cxnLst/>
            <a:rect l="l" t="t" r="r" b="b"/>
            <a:pathLst>
              <a:path w="90677" h="155448">
                <a:moveTo>
                  <a:pt x="90677" y="0"/>
                </a:moveTo>
                <a:lnTo>
                  <a:pt x="0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8338565" y="5033771"/>
            <a:ext cx="89915" cy="155448"/>
          </a:xfrm>
          <a:custGeom>
            <a:avLst/>
            <a:gdLst/>
            <a:ahLst/>
            <a:cxnLst/>
            <a:rect l="l" t="t" r="r" b="b"/>
            <a:pathLst>
              <a:path w="89916" h="155448">
                <a:moveTo>
                  <a:pt x="89916" y="0"/>
                </a:moveTo>
                <a:lnTo>
                  <a:pt x="0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8620506" y="5033771"/>
            <a:ext cx="103632" cy="155448"/>
          </a:xfrm>
          <a:custGeom>
            <a:avLst/>
            <a:gdLst/>
            <a:ahLst/>
            <a:cxnLst/>
            <a:rect l="l" t="t" r="r" b="b"/>
            <a:pathLst>
              <a:path w="103631" h="155448">
                <a:moveTo>
                  <a:pt x="0" y="0"/>
                </a:moveTo>
                <a:lnTo>
                  <a:pt x="103632" y="155448"/>
                </a:lnTo>
              </a:path>
            </a:pathLst>
          </a:custGeom>
          <a:ln w="107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5851886" y="4543805"/>
            <a:ext cx="721399" cy="919819"/>
          </a:xfrm>
          <a:custGeom>
            <a:avLst/>
            <a:gdLst/>
            <a:ahLst/>
            <a:cxnLst/>
            <a:rect l="l" t="t" r="r" b="b"/>
            <a:pathLst>
              <a:path w="721399" h="919819">
                <a:moveTo>
                  <a:pt x="366033" y="0"/>
                </a:moveTo>
                <a:lnTo>
                  <a:pt x="338355" y="5464"/>
                </a:lnTo>
                <a:lnTo>
                  <a:pt x="313916" y="13291"/>
                </a:lnTo>
                <a:lnTo>
                  <a:pt x="292476" y="23316"/>
                </a:lnTo>
                <a:lnTo>
                  <a:pt x="273800" y="35375"/>
                </a:lnTo>
                <a:lnTo>
                  <a:pt x="257650" y="49303"/>
                </a:lnTo>
                <a:lnTo>
                  <a:pt x="243789" y="64938"/>
                </a:lnTo>
                <a:lnTo>
                  <a:pt x="231979" y="82114"/>
                </a:lnTo>
                <a:lnTo>
                  <a:pt x="221984" y="100669"/>
                </a:lnTo>
                <a:lnTo>
                  <a:pt x="213566" y="120437"/>
                </a:lnTo>
                <a:lnTo>
                  <a:pt x="206489" y="141255"/>
                </a:lnTo>
                <a:lnTo>
                  <a:pt x="200514" y="162959"/>
                </a:lnTo>
                <a:lnTo>
                  <a:pt x="195405" y="185385"/>
                </a:lnTo>
                <a:lnTo>
                  <a:pt x="190925" y="208368"/>
                </a:lnTo>
                <a:lnTo>
                  <a:pt x="186837" y="231746"/>
                </a:lnTo>
                <a:lnTo>
                  <a:pt x="182902" y="255353"/>
                </a:lnTo>
                <a:lnTo>
                  <a:pt x="178885" y="279026"/>
                </a:lnTo>
                <a:lnTo>
                  <a:pt x="174548" y="302600"/>
                </a:lnTo>
                <a:lnTo>
                  <a:pt x="169654" y="325912"/>
                </a:lnTo>
                <a:lnTo>
                  <a:pt x="163965" y="348798"/>
                </a:lnTo>
                <a:lnTo>
                  <a:pt x="157245" y="371094"/>
                </a:lnTo>
                <a:lnTo>
                  <a:pt x="152173" y="385227"/>
                </a:lnTo>
                <a:lnTo>
                  <a:pt x="146595" y="399073"/>
                </a:lnTo>
                <a:lnTo>
                  <a:pt x="140564" y="412665"/>
                </a:lnTo>
                <a:lnTo>
                  <a:pt x="134135" y="426037"/>
                </a:lnTo>
                <a:lnTo>
                  <a:pt x="127360" y="439221"/>
                </a:lnTo>
                <a:lnTo>
                  <a:pt x="120294" y="452251"/>
                </a:lnTo>
                <a:lnTo>
                  <a:pt x="112990" y="465160"/>
                </a:lnTo>
                <a:lnTo>
                  <a:pt x="105502" y="477981"/>
                </a:lnTo>
                <a:lnTo>
                  <a:pt x="97883" y="490747"/>
                </a:lnTo>
                <a:lnTo>
                  <a:pt x="90189" y="503491"/>
                </a:lnTo>
                <a:lnTo>
                  <a:pt x="82471" y="516247"/>
                </a:lnTo>
                <a:lnTo>
                  <a:pt x="74784" y="529047"/>
                </a:lnTo>
                <a:lnTo>
                  <a:pt x="59718" y="554914"/>
                </a:lnTo>
                <a:lnTo>
                  <a:pt x="45419" y="581357"/>
                </a:lnTo>
                <a:lnTo>
                  <a:pt x="32319" y="608641"/>
                </a:lnTo>
                <a:lnTo>
                  <a:pt x="20847" y="637032"/>
                </a:lnTo>
                <a:lnTo>
                  <a:pt x="12717" y="661730"/>
                </a:lnTo>
                <a:lnTo>
                  <a:pt x="6282" y="687017"/>
                </a:lnTo>
                <a:lnTo>
                  <a:pt x="1917" y="712449"/>
                </a:lnTo>
                <a:lnTo>
                  <a:pt x="0" y="737581"/>
                </a:lnTo>
                <a:lnTo>
                  <a:pt x="77" y="749895"/>
                </a:lnTo>
                <a:lnTo>
                  <a:pt x="5019" y="785164"/>
                </a:lnTo>
                <a:lnTo>
                  <a:pt x="23340" y="825266"/>
                </a:lnTo>
                <a:lnTo>
                  <a:pt x="54666" y="857901"/>
                </a:lnTo>
                <a:lnTo>
                  <a:pt x="74571" y="871526"/>
                </a:lnTo>
                <a:lnTo>
                  <a:pt x="96939" y="883396"/>
                </a:lnTo>
                <a:lnTo>
                  <a:pt x="121500" y="893539"/>
                </a:lnTo>
                <a:lnTo>
                  <a:pt x="147979" y="901986"/>
                </a:lnTo>
                <a:lnTo>
                  <a:pt x="176106" y="908767"/>
                </a:lnTo>
                <a:lnTo>
                  <a:pt x="205606" y="913911"/>
                </a:lnTo>
                <a:lnTo>
                  <a:pt x="236207" y="917447"/>
                </a:lnTo>
                <a:lnTo>
                  <a:pt x="267637" y="919407"/>
                </a:lnTo>
                <a:lnTo>
                  <a:pt x="299623" y="919819"/>
                </a:lnTo>
                <a:lnTo>
                  <a:pt x="331892" y="918713"/>
                </a:lnTo>
                <a:lnTo>
                  <a:pt x="364172" y="916119"/>
                </a:lnTo>
                <a:lnTo>
                  <a:pt x="396191" y="912066"/>
                </a:lnTo>
                <a:lnTo>
                  <a:pt x="427675" y="906584"/>
                </a:lnTo>
                <a:lnTo>
                  <a:pt x="458353" y="899704"/>
                </a:lnTo>
                <a:lnTo>
                  <a:pt x="487950" y="891454"/>
                </a:lnTo>
                <a:lnTo>
                  <a:pt x="516196" y="881865"/>
                </a:lnTo>
                <a:lnTo>
                  <a:pt x="542817" y="870966"/>
                </a:lnTo>
                <a:lnTo>
                  <a:pt x="580520" y="851603"/>
                </a:lnTo>
                <a:lnTo>
                  <a:pt x="613652" y="829360"/>
                </a:lnTo>
                <a:lnTo>
                  <a:pt x="642258" y="804511"/>
                </a:lnTo>
                <a:lnTo>
                  <a:pt x="666382" y="777331"/>
                </a:lnTo>
                <a:lnTo>
                  <a:pt x="686073" y="748093"/>
                </a:lnTo>
                <a:lnTo>
                  <a:pt x="701373" y="717072"/>
                </a:lnTo>
                <a:lnTo>
                  <a:pt x="712331" y="684542"/>
                </a:lnTo>
                <a:lnTo>
                  <a:pt x="718991" y="650778"/>
                </a:lnTo>
                <a:lnTo>
                  <a:pt x="721399" y="616054"/>
                </a:lnTo>
                <a:lnTo>
                  <a:pt x="721023" y="598417"/>
                </a:lnTo>
                <a:lnTo>
                  <a:pt x="715278" y="552396"/>
                </a:lnTo>
                <a:lnTo>
                  <a:pt x="708657" y="523940"/>
                </a:lnTo>
                <a:lnTo>
                  <a:pt x="699999" y="495354"/>
                </a:lnTo>
                <a:lnTo>
                  <a:pt x="689566" y="466715"/>
                </a:lnTo>
                <a:lnTo>
                  <a:pt x="677619" y="438102"/>
                </a:lnTo>
                <a:lnTo>
                  <a:pt x="664421" y="409591"/>
                </a:lnTo>
                <a:lnTo>
                  <a:pt x="650233" y="381261"/>
                </a:lnTo>
                <a:lnTo>
                  <a:pt x="635317" y="353190"/>
                </a:lnTo>
                <a:lnTo>
                  <a:pt x="619935" y="325454"/>
                </a:lnTo>
                <a:lnTo>
                  <a:pt x="604348" y="298132"/>
                </a:lnTo>
                <a:lnTo>
                  <a:pt x="588818" y="271302"/>
                </a:lnTo>
                <a:lnTo>
                  <a:pt x="573607" y="245040"/>
                </a:lnTo>
                <a:lnTo>
                  <a:pt x="558977" y="219426"/>
                </a:lnTo>
                <a:lnTo>
                  <a:pt x="545189" y="194537"/>
                </a:lnTo>
                <a:lnTo>
                  <a:pt x="532506" y="170449"/>
                </a:lnTo>
                <a:lnTo>
                  <a:pt x="521188" y="147242"/>
                </a:lnTo>
                <a:lnTo>
                  <a:pt x="511498" y="124993"/>
                </a:lnTo>
                <a:lnTo>
                  <a:pt x="503697" y="103779"/>
                </a:lnTo>
                <a:lnTo>
                  <a:pt x="498047" y="83679"/>
                </a:lnTo>
                <a:lnTo>
                  <a:pt x="494811" y="64769"/>
                </a:lnTo>
              </a:path>
            </a:pathLst>
          </a:custGeom>
          <a:ln w="10731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6874025" y="4621949"/>
            <a:ext cx="770004" cy="910772"/>
          </a:xfrm>
          <a:custGeom>
            <a:avLst/>
            <a:gdLst/>
            <a:ahLst/>
            <a:cxnLst/>
            <a:rect l="l" t="t" r="r" b="b"/>
            <a:pathLst>
              <a:path w="770004" h="910772">
                <a:moveTo>
                  <a:pt x="51030" y="308952"/>
                </a:moveTo>
                <a:lnTo>
                  <a:pt x="62947" y="272066"/>
                </a:lnTo>
                <a:lnTo>
                  <a:pt x="79620" y="233496"/>
                </a:lnTo>
                <a:lnTo>
                  <a:pt x="100544" y="194396"/>
                </a:lnTo>
                <a:lnTo>
                  <a:pt x="125218" y="155918"/>
                </a:lnTo>
                <a:lnTo>
                  <a:pt x="153138" y="119214"/>
                </a:lnTo>
                <a:lnTo>
                  <a:pt x="183801" y="85436"/>
                </a:lnTo>
                <a:lnTo>
                  <a:pt x="216704" y="55737"/>
                </a:lnTo>
                <a:lnTo>
                  <a:pt x="251344" y="31267"/>
                </a:lnTo>
                <a:lnTo>
                  <a:pt x="287219" y="13181"/>
                </a:lnTo>
                <a:lnTo>
                  <a:pt x="323826" y="2628"/>
                </a:lnTo>
                <a:lnTo>
                  <a:pt x="354277" y="0"/>
                </a:lnTo>
                <a:lnTo>
                  <a:pt x="369514" y="751"/>
                </a:lnTo>
                <a:lnTo>
                  <a:pt x="399930" y="6129"/>
                </a:lnTo>
                <a:lnTo>
                  <a:pt x="430164" y="16330"/>
                </a:lnTo>
                <a:lnTo>
                  <a:pt x="460087" y="30943"/>
                </a:lnTo>
                <a:lnTo>
                  <a:pt x="489571" y="49557"/>
                </a:lnTo>
                <a:lnTo>
                  <a:pt x="518488" y="71760"/>
                </a:lnTo>
                <a:lnTo>
                  <a:pt x="546711" y="97140"/>
                </a:lnTo>
                <a:lnTo>
                  <a:pt x="574110" y="125287"/>
                </a:lnTo>
                <a:lnTo>
                  <a:pt x="600558" y="155788"/>
                </a:lnTo>
                <a:lnTo>
                  <a:pt x="629702" y="193292"/>
                </a:lnTo>
                <a:lnTo>
                  <a:pt x="660594" y="238207"/>
                </a:lnTo>
                <a:lnTo>
                  <a:pt x="688717" y="285211"/>
                </a:lnTo>
                <a:lnTo>
                  <a:pt x="713536" y="333747"/>
                </a:lnTo>
                <a:lnTo>
                  <a:pt x="734518" y="383257"/>
                </a:lnTo>
                <a:lnTo>
                  <a:pt x="751126" y="433183"/>
                </a:lnTo>
                <a:lnTo>
                  <a:pt x="762826" y="482967"/>
                </a:lnTo>
                <a:lnTo>
                  <a:pt x="769084" y="532052"/>
                </a:lnTo>
                <a:lnTo>
                  <a:pt x="770004" y="556157"/>
                </a:lnTo>
                <a:lnTo>
                  <a:pt x="769363" y="579879"/>
                </a:lnTo>
                <a:lnTo>
                  <a:pt x="763130" y="625891"/>
                </a:lnTo>
                <a:lnTo>
                  <a:pt x="748049" y="674168"/>
                </a:lnTo>
                <a:lnTo>
                  <a:pt x="721735" y="723206"/>
                </a:lnTo>
                <a:lnTo>
                  <a:pt x="686442" y="767581"/>
                </a:lnTo>
                <a:lnTo>
                  <a:pt x="643560" y="806836"/>
                </a:lnTo>
                <a:lnTo>
                  <a:pt x="594478" y="840512"/>
                </a:lnTo>
                <a:lnTo>
                  <a:pt x="540586" y="868154"/>
                </a:lnTo>
                <a:lnTo>
                  <a:pt x="512271" y="879568"/>
                </a:lnTo>
                <a:lnTo>
                  <a:pt x="483275" y="889303"/>
                </a:lnTo>
                <a:lnTo>
                  <a:pt x="453771" y="897300"/>
                </a:lnTo>
                <a:lnTo>
                  <a:pt x="423933" y="903503"/>
                </a:lnTo>
                <a:lnTo>
                  <a:pt x="363952" y="910296"/>
                </a:lnTo>
                <a:lnTo>
                  <a:pt x="334155" y="910772"/>
                </a:lnTo>
                <a:lnTo>
                  <a:pt x="304720" y="909226"/>
                </a:lnTo>
                <a:lnTo>
                  <a:pt x="245067" y="899185"/>
                </a:lnTo>
                <a:lnTo>
                  <a:pt x="215334" y="890274"/>
                </a:lnTo>
                <a:lnTo>
                  <a:pt x="186791" y="878927"/>
                </a:lnTo>
                <a:lnTo>
                  <a:pt x="159612" y="865206"/>
                </a:lnTo>
                <a:lnTo>
                  <a:pt x="110034" y="830894"/>
                </a:lnTo>
                <a:lnTo>
                  <a:pt x="67983" y="787836"/>
                </a:lnTo>
                <a:lnTo>
                  <a:pt x="50210" y="763183"/>
                </a:lnTo>
                <a:lnTo>
                  <a:pt x="34837" y="736530"/>
                </a:lnTo>
                <a:lnTo>
                  <a:pt x="22036" y="707939"/>
                </a:lnTo>
                <a:lnTo>
                  <a:pt x="11979" y="677474"/>
                </a:lnTo>
                <a:lnTo>
                  <a:pt x="4839" y="645196"/>
                </a:lnTo>
                <a:lnTo>
                  <a:pt x="788" y="611167"/>
                </a:lnTo>
                <a:lnTo>
                  <a:pt x="0" y="575450"/>
                </a:lnTo>
                <a:lnTo>
                  <a:pt x="2646" y="538107"/>
                </a:lnTo>
                <a:lnTo>
                  <a:pt x="8899" y="499201"/>
                </a:lnTo>
                <a:lnTo>
                  <a:pt x="18933" y="458793"/>
                </a:lnTo>
                <a:lnTo>
                  <a:pt x="32919" y="416946"/>
                </a:lnTo>
                <a:lnTo>
                  <a:pt x="51030" y="373722"/>
                </a:lnTo>
              </a:path>
            </a:pathLst>
          </a:custGeom>
          <a:ln w="1076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7708202" y="4680186"/>
            <a:ext cx="384118" cy="444263"/>
          </a:xfrm>
          <a:custGeom>
            <a:avLst/>
            <a:gdLst/>
            <a:ahLst/>
            <a:cxnLst/>
            <a:rect l="l" t="t" r="r" b="b"/>
            <a:pathLst>
              <a:path w="384118" h="444263">
                <a:moveTo>
                  <a:pt x="180783" y="444263"/>
                </a:moveTo>
                <a:lnTo>
                  <a:pt x="161123" y="429321"/>
                </a:lnTo>
                <a:lnTo>
                  <a:pt x="149714" y="418334"/>
                </a:lnTo>
                <a:lnTo>
                  <a:pt x="137526" y="405286"/>
                </a:lnTo>
                <a:lnTo>
                  <a:pt x="124764" y="390388"/>
                </a:lnTo>
                <a:lnTo>
                  <a:pt x="111634" y="373852"/>
                </a:lnTo>
                <a:lnTo>
                  <a:pt x="98340" y="355892"/>
                </a:lnTo>
                <a:lnTo>
                  <a:pt x="85088" y="336718"/>
                </a:lnTo>
                <a:lnTo>
                  <a:pt x="72083" y="316543"/>
                </a:lnTo>
                <a:lnTo>
                  <a:pt x="59530" y="295578"/>
                </a:lnTo>
                <a:lnTo>
                  <a:pt x="47634" y="274036"/>
                </a:lnTo>
                <a:lnTo>
                  <a:pt x="36601" y="252130"/>
                </a:lnTo>
                <a:lnTo>
                  <a:pt x="26635" y="230070"/>
                </a:lnTo>
                <a:lnTo>
                  <a:pt x="17942" y="208068"/>
                </a:lnTo>
                <a:lnTo>
                  <a:pt x="10726" y="186338"/>
                </a:lnTo>
                <a:lnTo>
                  <a:pt x="5194" y="165091"/>
                </a:lnTo>
                <a:lnTo>
                  <a:pt x="1550" y="144539"/>
                </a:lnTo>
                <a:lnTo>
                  <a:pt x="0" y="124893"/>
                </a:lnTo>
                <a:lnTo>
                  <a:pt x="747" y="106367"/>
                </a:lnTo>
                <a:lnTo>
                  <a:pt x="3999" y="89171"/>
                </a:lnTo>
                <a:lnTo>
                  <a:pt x="13358" y="67046"/>
                </a:lnTo>
                <a:lnTo>
                  <a:pt x="27562" y="48104"/>
                </a:lnTo>
                <a:lnTo>
                  <a:pt x="45838" y="32327"/>
                </a:lnTo>
                <a:lnTo>
                  <a:pt x="67416" y="19697"/>
                </a:lnTo>
                <a:lnTo>
                  <a:pt x="91523" y="10194"/>
                </a:lnTo>
                <a:lnTo>
                  <a:pt x="117388" y="3801"/>
                </a:lnTo>
                <a:lnTo>
                  <a:pt x="144240" y="498"/>
                </a:lnTo>
                <a:lnTo>
                  <a:pt x="157794" y="0"/>
                </a:lnTo>
                <a:lnTo>
                  <a:pt x="171306" y="267"/>
                </a:lnTo>
                <a:lnTo>
                  <a:pt x="197816" y="3088"/>
                </a:lnTo>
                <a:lnTo>
                  <a:pt x="221169" y="8399"/>
                </a:lnTo>
                <a:lnTo>
                  <a:pt x="244601" y="17218"/>
                </a:lnTo>
                <a:lnTo>
                  <a:pt x="266061" y="29056"/>
                </a:lnTo>
                <a:lnTo>
                  <a:pt x="285652" y="43819"/>
                </a:lnTo>
                <a:lnTo>
                  <a:pt x="303479" y="61412"/>
                </a:lnTo>
                <a:lnTo>
                  <a:pt x="319646" y="81742"/>
                </a:lnTo>
                <a:lnTo>
                  <a:pt x="334256" y="104713"/>
                </a:lnTo>
                <a:lnTo>
                  <a:pt x="347414" y="130231"/>
                </a:lnTo>
                <a:lnTo>
                  <a:pt x="353480" y="143916"/>
                </a:lnTo>
                <a:lnTo>
                  <a:pt x="363422" y="169698"/>
                </a:lnTo>
                <a:lnTo>
                  <a:pt x="368791" y="185995"/>
                </a:lnTo>
                <a:lnTo>
                  <a:pt x="373552" y="202663"/>
                </a:lnTo>
                <a:lnTo>
                  <a:pt x="377587" y="219534"/>
                </a:lnTo>
                <a:lnTo>
                  <a:pt x="380773" y="236440"/>
                </a:lnTo>
                <a:lnTo>
                  <a:pt x="382990" y="253211"/>
                </a:lnTo>
                <a:lnTo>
                  <a:pt x="384118" y="269679"/>
                </a:lnTo>
                <a:lnTo>
                  <a:pt x="384036" y="285676"/>
                </a:lnTo>
                <a:lnTo>
                  <a:pt x="382624" y="301033"/>
                </a:lnTo>
                <a:lnTo>
                  <a:pt x="379760" y="315581"/>
                </a:lnTo>
                <a:lnTo>
                  <a:pt x="369198" y="341576"/>
                </a:lnTo>
                <a:lnTo>
                  <a:pt x="351385" y="362314"/>
                </a:lnTo>
                <a:lnTo>
                  <a:pt x="325356" y="376445"/>
                </a:lnTo>
                <a:lnTo>
                  <a:pt x="308959" y="380612"/>
                </a:lnTo>
                <a:lnTo>
                  <a:pt x="290146" y="382621"/>
                </a:lnTo>
                <a:lnTo>
                  <a:pt x="268797" y="382305"/>
                </a:lnTo>
                <a:lnTo>
                  <a:pt x="244791" y="379493"/>
                </a:lnTo>
              </a:path>
            </a:pathLst>
          </a:custGeom>
          <a:ln w="107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8189270" y="4620344"/>
            <a:ext cx="665042" cy="939398"/>
          </a:xfrm>
          <a:custGeom>
            <a:avLst/>
            <a:gdLst/>
            <a:ahLst/>
            <a:cxnLst/>
            <a:rect l="l" t="t" r="r" b="b"/>
            <a:pathLst>
              <a:path w="665042" h="939398">
                <a:moveTo>
                  <a:pt x="85287" y="245787"/>
                </a:moveTo>
                <a:lnTo>
                  <a:pt x="75908" y="225096"/>
                </a:lnTo>
                <a:lnTo>
                  <a:pt x="70577" y="209397"/>
                </a:lnTo>
                <a:lnTo>
                  <a:pt x="68766" y="198006"/>
                </a:lnTo>
                <a:lnTo>
                  <a:pt x="69946" y="190237"/>
                </a:lnTo>
                <a:lnTo>
                  <a:pt x="73591" y="185407"/>
                </a:lnTo>
                <a:lnTo>
                  <a:pt x="79170" y="182830"/>
                </a:lnTo>
                <a:lnTo>
                  <a:pt x="86157" y="181823"/>
                </a:lnTo>
                <a:lnTo>
                  <a:pt x="94024" y="181700"/>
                </a:lnTo>
                <a:lnTo>
                  <a:pt x="101289" y="181779"/>
                </a:lnTo>
                <a:lnTo>
                  <a:pt x="120211" y="180470"/>
                </a:lnTo>
                <a:lnTo>
                  <a:pt x="138369" y="177137"/>
                </a:lnTo>
                <a:lnTo>
                  <a:pt x="155795" y="171984"/>
                </a:lnTo>
                <a:lnTo>
                  <a:pt x="172527" y="165216"/>
                </a:lnTo>
                <a:lnTo>
                  <a:pt x="188597" y="157038"/>
                </a:lnTo>
                <a:lnTo>
                  <a:pt x="204042" y="147654"/>
                </a:lnTo>
                <a:lnTo>
                  <a:pt x="218896" y="137268"/>
                </a:lnTo>
                <a:lnTo>
                  <a:pt x="233194" y="126086"/>
                </a:lnTo>
                <a:lnTo>
                  <a:pt x="246971" y="114312"/>
                </a:lnTo>
                <a:lnTo>
                  <a:pt x="260261" y="102150"/>
                </a:lnTo>
                <a:lnTo>
                  <a:pt x="273100" y="89806"/>
                </a:lnTo>
                <a:lnTo>
                  <a:pt x="285522" y="77483"/>
                </a:lnTo>
                <a:lnTo>
                  <a:pt x="297563" y="65386"/>
                </a:lnTo>
                <a:lnTo>
                  <a:pt x="309256" y="53721"/>
                </a:lnTo>
                <a:lnTo>
                  <a:pt x="342604" y="23355"/>
                </a:lnTo>
                <a:lnTo>
                  <a:pt x="374085" y="4233"/>
                </a:lnTo>
                <a:lnTo>
                  <a:pt x="403151" y="0"/>
                </a:lnTo>
                <a:lnTo>
                  <a:pt x="417352" y="2966"/>
                </a:lnTo>
                <a:lnTo>
                  <a:pt x="445046" y="18021"/>
                </a:lnTo>
                <a:lnTo>
                  <a:pt x="471734" y="43842"/>
                </a:lnTo>
                <a:lnTo>
                  <a:pt x="497344" y="78757"/>
                </a:lnTo>
                <a:lnTo>
                  <a:pt x="521801" y="121093"/>
                </a:lnTo>
                <a:lnTo>
                  <a:pt x="545033" y="169176"/>
                </a:lnTo>
                <a:lnTo>
                  <a:pt x="566966" y="221332"/>
                </a:lnTo>
                <a:lnTo>
                  <a:pt x="587528" y="275888"/>
                </a:lnTo>
                <a:lnTo>
                  <a:pt x="606645" y="331172"/>
                </a:lnTo>
                <a:lnTo>
                  <a:pt x="620374" y="373588"/>
                </a:lnTo>
                <a:lnTo>
                  <a:pt x="633653" y="417889"/>
                </a:lnTo>
                <a:lnTo>
                  <a:pt x="645183" y="460998"/>
                </a:lnTo>
                <a:lnTo>
                  <a:pt x="654501" y="502867"/>
                </a:lnTo>
                <a:lnTo>
                  <a:pt x="661145" y="543450"/>
                </a:lnTo>
                <a:lnTo>
                  <a:pt x="664651" y="582701"/>
                </a:lnTo>
                <a:lnTo>
                  <a:pt x="665042" y="595480"/>
                </a:lnTo>
                <a:lnTo>
                  <a:pt x="665017" y="608105"/>
                </a:lnTo>
                <a:lnTo>
                  <a:pt x="661110" y="652339"/>
                </a:lnTo>
                <a:lnTo>
                  <a:pt x="652531" y="689959"/>
                </a:lnTo>
                <a:lnTo>
                  <a:pt x="639368" y="725704"/>
                </a:lnTo>
                <a:lnTo>
                  <a:pt x="621736" y="759392"/>
                </a:lnTo>
                <a:lnTo>
                  <a:pt x="599750" y="790840"/>
                </a:lnTo>
                <a:lnTo>
                  <a:pt x="573523" y="819865"/>
                </a:lnTo>
                <a:lnTo>
                  <a:pt x="543169" y="846283"/>
                </a:lnTo>
                <a:lnTo>
                  <a:pt x="508804" y="869913"/>
                </a:lnTo>
                <a:lnTo>
                  <a:pt x="470541" y="890571"/>
                </a:lnTo>
                <a:lnTo>
                  <a:pt x="428495" y="908074"/>
                </a:lnTo>
                <a:lnTo>
                  <a:pt x="391633" y="919868"/>
                </a:lnTo>
                <a:lnTo>
                  <a:pt x="346647" y="930441"/>
                </a:lnTo>
                <a:lnTo>
                  <a:pt x="300303" y="937147"/>
                </a:lnTo>
                <a:lnTo>
                  <a:pt x="253975" y="939398"/>
                </a:lnTo>
                <a:lnTo>
                  <a:pt x="238773" y="939057"/>
                </a:lnTo>
                <a:lnTo>
                  <a:pt x="194601" y="934457"/>
                </a:lnTo>
                <a:lnTo>
                  <a:pt x="153649" y="924034"/>
                </a:lnTo>
                <a:lnTo>
                  <a:pt x="117291" y="907203"/>
                </a:lnTo>
                <a:lnTo>
                  <a:pt x="73639" y="870026"/>
                </a:lnTo>
                <a:lnTo>
                  <a:pt x="41755" y="820280"/>
                </a:lnTo>
                <a:lnTo>
                  <a:pt x="20058" y="760805"/>
                </a:lnTo>
                <a:lnTo>
                  <a:pt x="12535" y="728307"/>
                </a:lnTo>
                <a:lnTo>
                  <a:pt x="6966" y="694441"/>
                </a:lnTo>
                <a:lnTo>
                  <a:pt x="3152" y="659562"/>
                </a:lnTo>
                <a:lnTo>
                  <a:pt x="895" y="624025"/>
                </a:lnTo>
                <a:lnTo>
                  <a:pt x="0" y="588185"/>
                </a:lnTo>
                <a:lnTo>
                  <a:pt x="266" y="552398"/>
                </a:lnTo>
                <a:lnTo>
                  <a:pt x="1497" y="517017"/>
                </a:lnTo>
                <a:lnTo>
                  <a:pt x="3495" y="482398"/>
                </a:lnTo>
                <a:lnTo>
                  <a:pt x="6063" y="448896"/>
                </a:lnTo>
                <a:lnTo>
                  <a:pt x="9002" y="416865"/>
                </a:lnTo>
                <a:lnTo>
                  <a:pt x="15203" y="358639"/>
                </a:lnTo>
                <a:lnTo>
                  <a:pt x="18070" y="333152"/>
                </a:lnTo>
                <a:lnTo>
                  <a:pt x="20517" y="310557"/>
                </a:lnTo>
              </a:path>
            </a:pathLst>
          </a:custGeom>
          <a:ln w="1074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4033266" y="3769614"/>
            <a:ext cx="1027938" cy="128778"/>
          </a:xfrm>
          <a:custGeom>
            <a:avLst/>
            <a:gdLst/>
            <a:ahLst/>
            <a:cxnLst/>
            <a:rect l="l" t="t" r="r" b="b"/>
            <a:pathLst>
              <a:path w="1027938" h="128777">
                <a:moveTo>
                  <a:pt x="1027938" y="64008"/>
                </a:moveTo>
                <a:lnTo>
                  <a:pt x="899922" y="128778"/>
                </a:lnTo>
                <a:lnTo>
                  <a:pt x="899922" y="96774"/>
                </a:lnTo>
                <a:lnTo>
                  <a:pt x="0" y="96774"/>
                </a:lnTo>
                <a:lnTo>
                  <a:pt x="0" y="32004"/>
                </a:lnTo>
                <a:lnTo>
                  <a:pt x="899922" y="32004"/>
                </a:lnTo>
                <a:lnTo>
                  <a:pt x="899922" y="0"/>
                </a:lnTo>
                <a:lnTo>
                  <a:pt x="1027938" y="64008"/>
                </a:lnTo>
                <a:close/>
              </a:path>
            </a:pathLst>
          </a:custGeom>
          <a:ln w="107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695191" y="870487"/>
            <a:ext cx="1165839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AVL</a:t>
            </a:r>
            <a:endParaRPr sz="4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07460" y="870487"/>
            <a:ext cx="153850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4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36009" y="1798478"/>
            <a:ext cx="21529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Perform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05484" y="1798478"/>
            <a:ext cx="41382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rotation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rebalanced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4041" y="3129485"/>
            <a:ext cx="1828818" cy="1115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(a)</a:t>
            </a:r>
            <a:r>
              <a:rPr dirty="0" smtClean="0" baseline="2022" sz="2025" spc="-14">
                <a:latin typeface="Calibri"/>
                <a:cs typeface="Calibri"/>
              </a:rPr>
              <a:t> </a:t>
            </a:r>
            <a:r>
              <a:rPr dirty="0" smtClean="0" baseline="2022" sz="2025" spc="-25">
                <a:latin typeface="Calibri"/>
                <a:cs typeface="Calibri"/>
              </a:rPr>
              <a:t>A</a:t>
            </a:r>
            <a:r>
              <a:rPr dirty="0" smtClean="0" baseline="2022" sz="2025" spc="14">
                <a:latin typeface="Calibri"/>
                <a:cs typeface="Calibri"/>
              </a:rPr>
              <a:t>f</a:t>
            </a:r>
            <a:r>
              <a:rPr dirty="0" smtClean="0" baseline="2022" sz="2025" spc="50">
                <a:latin typeface="Calibri"/>
                <a:cs typeface="Calibri"/>
              </a:rPr>
              <a:t>t</a:t>
            </a:r>
            <a:r>
              <a:rPr dirty="0" smtClean="0" baseline="2022" sz="2025" spc="-84">
                <a:latin typeface="Calibri"/>
                <a:cs typeface="Calibri"/>
              </a:rPr>
              <a:t>e</a:t>
            </a:r>
            <a:r>
              <a:rPr dirty="0" smtClean="0" baseline="2022" sz="2025" spc="0">
                <a:latin typeface="Calibri"/>
                <a:cs typeface="Calibri"/>
              </a:rPr>
              <a:t>r</a:t>
            </a:r>
            <a:r>
              <a:rPr dirty="0" smtClean="0" baseline="2022" sz="2025" spc="65">
                <a:latin typeface="Calibri"/>
                <a:cs typeface="Calibri"/>
              </a:rPr>
              <a:t> </a:t>
            </a:r>
            <a:r>
              <a:rPr dirty="0" smtClean="0" baseline="2022" sz="2025" spc="-59">
                <a:latin typeface="Calibri"/>
                <a:cs typeface="Calibri"/>
              </a:rPr>
              <a:t>i</a:t>
            </a:r>
            <a:r>
              <a:rPr dirty="0" smtClean="0" baseline="2022" sz="2025" spc="44">
                <a:latin typeface="Calibri"/>
                <a:cs typeface="Calibri"/>
              </a:rPr>
              <a:t>n</a:t>
            </a:r>
            <a:r>
              <a:rPr dirty="0" smtClean="0" baseline="2022" sz="2025" spc="-19">
                <a:latin typeface="Calibri"/>
                <a:cs typeface="Calibri"/>
              </a:rPr>
              <a:t>s</a:t>
            </a:r>
            <a:r>
              <a:rPr dirty="0" smtClean="0" baseline="2022" sz="2025" spc="0">
                <a:latin typeface="Calibri"/>
                <a:cs typeface="Calibri"/>
              </a:rPr>
              <a:t>e</a:t>
            </a:r>
            <a:r>
              <a:rPr dirty="0" smtClean="0" baseline="2022" sz="2025" spc="39">
                <a:latin typeface="Calibri"/>
                <a:cs typeface="Calibri"/>
              </a:rPr>
              <a:t>r</a:t>
            </a:r>
            <a:r>
              <a:rPr dirty="0" smtClean="0" baseline="2022" sz="2025" spc="-29">
                <a:latin typeface="Calibri"/>
                <a:cs typeface="Calibri"/>
              </a:rPr>
              <a:t>t</a:t>
            </a:r>
            <a:r>
              <a:rPr dirty="0" smtClean="0" baseline="2022" sz="2025" spc="25">
                <a:latin typeface="Calibri"/>
                <a:cs typeface="Calibri"/>
              </a:rPr>
              <a:t>i</a:t>
            </a:r>
            <a:r>
              <a:rPr dirty="0" smtClean="0" baseline="2022" sz="2025" spc="-34">
                <a:latin typeface="Calibri"/>
                <a:cs typeface="Calibri"/>
              </a:rPr>
              <a:t>o</a:t>
            </a:r>
            <a:r>
              <a:rPr dirty="0" smtClean="0" baseline="2022" sz="2025" spc="0">
                <a:latin typeface="Calibri"/>
                <a:cs typeface="Calibri"/>
              </a:rPr>
              <a:t>n</a:t>
            </a:r>
            <a:r>
              <a:rPr dirty="0" smtClean="0" baseline="2022" sz="2025" spc="0">
                <a:latin typeface="Calibri"/>
                <a:cs typeface="Calibri"/>
              </a:rPr>
              <a:t>,</a:t>
            </a:r>
            <a:r>
              <a:rPr dirty="0" smtClean="0" baseline="2022" sz="2025" spc="-32">
                <a:latin typeface="Calibri"/>
                <a:cs typeface="Calibri"/>
              </a:rPr>
              <a:t> </a:t>
            </a:r>
            <a:r>
              <a:rPr dirty="0" smtClean="0" baseline="2022" sz="2025" spc="-34">
                <a:latin typeface="Calibri"/>
                <a:cs typeface="Calibri"/>
              </a:rPr>
              <a:t>b</a:t>
            </a:r>
            <a:r>
              <a:rPr dirty="0" smtClean="0" baseline="2022" sz="2025" spc="4">
                <a:latin typeface="Calibri"/>
                <a:cs typeface="Calibri"/>
              </a:rPr>
              <a:t>e</a:t>
            </a:r>
            <a:r>
              <a:rPr dirty="0" smtClean="0" baseline="2022" sz="2025" spc="9">
                <a:latin typeface="Calibri"/>
                <a:cs typeface="Calibri"/>
              </a:rPr>
              <a:t>f</a:t>
            </a:r>
            <a:r>
              <a:rPr dirty="0" smtClean="0" baseline="2022" sz="2025" spc="39">
                <a:latin typeface="Calibri"/>
                <a:cs typeface="Calibri"/>
              </a:rPr>
              <a:t>o</a:t>
            </a:r>
            <a:r>
              <a:rPr dirty="0" smtClean="0" baseline="2022" sz="2025" spc="-44">
                <a:latin typeface="Calibri"/>
                <a:cs typeface="Calibri"/>
              </a:rPr>
              <a:t>r</a:t>
            </a:r>
            <a:r>
              <a:rPr dirty="0" smtClean="0" baseline="2022" sz="2025" spc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marL="244854" marR="25814">
              <a:lnSpc>
                <a:spcPts val="1625"/>
              </a:lnSpc>
              <a:spcBef>
                <a:spcPts val="7"/>
              </a:spcBef>
            </a:pPr>
            <a:r>
              <a:rPr dirty="0" smtClean="0" baseline="2022" sz="2025" spc="29">
                <a:latin typeface="Calibri"/>
                <a:cs typeface="Calibri"/>
              </a:rPr>
              <a:t>r</a:t>
            </a:r>
            <a:r>
              <a:rPr dirty="0" smtClean="0" baseline="2022" sz="2025" spc="4">
                <a:latin typeface="Calibri"/>
                <a:cs typeface="Calibri"/>
              </a:rPr>
              <a:t>e</a:t>
            </a:r>
            <a:r>
              <a:rPr dirty="0" smtClean="0" baseline="2022" sz="2025" spc="-34">
                <a:latin typeface="Calibri"/>
                <a:cs typeface="Calibri"/>
              </a:rPr>
              <a:t>b</a:t>
            </a:r>
            <a:r>
              <a:rPr dirty="0" smtClean="0" baseline="2022" sz="2025" spc="29">
                <a:latin typeface="Calibri"/>
                <a:cs typeface="Calibri"/>
              </a:rPr>
              <a:t>a</a:t>
            </a:r>
            <a:r>
              <a:rPr dirty="0" smtClean="0" baseline="2022" sz="2025" spc="-59">
                <a:latin typeface="Calibri"/>
                <a:cs typeface="Calibri"/>
              </a:rPr>
              <a:t>l</a:t>
            </a:r>
            <a:r>
              <a:rPr dirty="0" smtClean="0" baseline="2022" sz="2025" spc="25">
                <a:latin typeface="Calibri"/>
                <a:cs typeface="Calibri"/>
              </a:rPr>
              <a:t>a</a:t>
            </a:r>
            <a:r>
              <a:rPr dirty="0" smtClean="0" baseline="2022" sz="2025" spc="-29">
                <a:latin typeface="Calibri"/>
                <a:cs typeface="Calibri"/>
              </a:rPr>
              <a:t>n</a:t>
            </a:r>
            <a:r>
              <a:rPr dirty="0" smtClean="0" baseline="2022" sz="2025" spc="14">
                <a:latin typeface="Calibri"/>
                <a:cs typeface="Calibri"/>
              </a:rPr>
              <a:t>c</a:t>
            </a:r>
            <a:r>
              <a:rPr dirty="0" smtClean="0" baseline="2022" sz="2025" spc="29">
                <a:latin typeface="Calibri"/>
                <a:cs typeface="Calibri"/>
              </a:rPr>
              <a:t>i</a:t>
            </a:r>
            <a:r>
              <a:rPr dirty="0" smtClean="0" baseline="2022" sz="2025" spc="-29">
                <a:latin typeface="Calibri"/>
                <a:cs typeface="Calibri"/>
              </a:rPr>
              <a:t>n</a:t>
            </a:r>
            <a:r>
              <a:rPr dirty="0" smtClean="0" baseline="2022" sz="2025" spc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  <a:p>
            <a:pPr marL="1075456" marR="650482" algn="ctr">
              <a:lnSpc>
                <a:spcPts val="960"/>
              </a:lnSpc>
            </a:pPr>
            <a:r>
              <a:rPr dirty="0" smtClean="0" baseline="3034" sz="1350" spc="0"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  <a:p>
            <a:pPr marL="1039642" marR="639311" algn="ctr">
              <a:lnSpc>
                <a:spcPct val="101725"/>
              </a:lnSpc>
              <a:spcBef>
                <a:spcPts val="436"/>
              </a:spcBef>
            </a:pPr>
            <a:r>
              <a:rPr dirty="0" smtClean="0" sz="900" spc="-50">
                <a:latin typeface="Calibri"/>
                <a:cs typeface="Calibri"/>
              </a:rPr>
              <a:t>44</a:t>
            </a:r>
            <a:endParaRPr sz="900">
              <a:latin typeface="Calibri"/>
              <a:cs typeface="Calibri"/>
            </a:endParaRPr>
          </a:p>
          <a:p>
            <a:pPr marL="54611" marR="25814">
              <a:lnSpc>
                <a:spcPct val="101725"/>
              </a:lnSpc>
              <a:spcBef>
                <a:spcPts val="370"/>
              </a:spcBef>
            </a:pPr>
            <a:r>
              <a:rPr dirty="0" smtClean="0" sz="900" spc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 marL="33278" marR="25814">
              <a:lnSpc>
                <a:spcPct val="101725"/>
              </a:lnSpc>
              <a:spcBef>
                <a:spcPts val="480"/>
              </a:spcBef>
            </a:pPr>
            <a:r>
              <a:rPr dirty="0" smtClean="0" sz="900" spc="-50">
                <a:latin typeface="Calibri"/>
                <a:cs typeface="Calibri"/>
              </a:rPr>
              <a:t>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61322" y="3232347"/>
            <a:ext cx="1475912" cy="626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80"/>
              </a:lnSpc>
              <a:spcBef>
                <a:spcPts val="74"/>
              </a:spcBef>
            </a:pPr>
            <a:r>
              <a:rPr dirty="0" smtClean="0" baseline="2022" sz="2025" spc="0">
                <a:latin typeface="Calibri"/>
                <a:cs typeface="Calibri"/>
              </a:rPr>
              <a:t>(b)</a:t>
            </a:r>
            <a:r>
              <a:rPr dirty="0" smtClean="0" baseline="2022" sz="2025" spc="-15">
                <a:latin typeface="Calibri"/>
                <a:cs typeface="Calibri"/>
              </a:rPr>
              <a:t> </a:t>
            </a:r>
            <a:r>
              <a:rPr dirty="0" smtClean="0" baseline="2022" sz="2025" spc="-25">
                <a:latin typeface="Calibri"/>
                <a:cs typeface="Calibri"/>
              </a:rPr>
              <a:t>A</a:t>
            </a:r>
            <a:r>
              <a:rPr dirty="0" smtClean="0" baseline="2022" sz="2025" spc="14">
                <a:latin typeface="Calibri"/>
                <a:cs typeface="Calibri"/>
              </a:rPr>
              <a:t>f</a:t>
            </a:r>
            <a:r>
              <a:rPr dirty="0" smtClean="0" baseline="2022" sz="2025" spc="50">
                <a:latin typeface="Calibri"/>
                <a:cs typeface="Calibri"/>
              </a:rPr>
              <a:t>t</a:t>
            </a:r>
            <a:r>
              <a:rPr dirty="0" smtClean="0" baseline="2022" sz="2025" spc="-84">
                <a:latin typeface="Calibri"/>
                <a:cs typeface="Calibri"/>
              </a:rPr>
              <a:t>e</a:t>
            </a:r>
            <a:r>
              <a:rPr dirty="0" smtClean="0" baseline="2022" sz="2025" spc="0">
                <a:latin typeface="Calibri"/>
                <a:cs typeface="Calibri"/>
              </a:rPr>
              <a:t>r</a:t>
            </a:r>
            <a:r>
              <a:rPr dirty="0" smtClean="0" baseline="2022" sz="2025" spc="65">
                <a:latin typeface="Calibri"/>
                <a:cs typeface="Calibri"/>
              </a:rPr>
              <a:t> </a:t>
            </a:r>
            <a:r>
              <a:rPr dirty="0" smtClean="0" baseline="2022" sz="2025" spc="-50">
                <a:latin typeface="Calibri"/>
                <a:cs typeface="Calibri"/>
              </a:rPr>
              <a:t>r</a:t>
            </a:r>
            <a:r>
              <a:rPr dirty="0" smtClean="0" baseline="2022" sz="2025" spc="4">
                <a:latin typeface="Calibri"/>
                <a:cs typeface="Calibri"/>
              </a:rPr>
              <a:t>e</a:t>
            </a:r>
            <a:r>
              <a:rPr dirty="0" smtClean="0" baseline="2022" sz="2025" spc="44">
                <a:latin typeface="Calibri"/>
                <a:cs typeface="Calibri"/>
              </a:rPr>
              <a:t>b</a:t>
            </a:r>
            <a:r>
              <a:rPr dirty="0" smtClean="0" baseline="2022" sz="2025" spc="-50">
                <a:latin typeface="Calibri"/>
                <a:cs typeface="Calibri"/>
              </a:rPr>
              <a:t>a</a:t>
            </a:r>
            <a:r>
              <a:rPr dirty="0" smtClean="0" baseline="2022" sz="2025" spc="25">
                <a:latin typeface="Calibri"/>
                <a:cs typeface="Calibri"/>
              </a:rPr>
              <a:t>l</a:t>
            </a:r>
            <a:r>
              <a:rPr dirty="0" smtClean="0" baseline="2022" sz="2025" spc="25">
                <a:latin typeface="Calibri"/>
                <a:cs typeface="Calibri"/>
              </a:rPr>
              <a:t>a</a:t>
            </a:r>
            <a:r>
              <a:rPr dirty="0" smtClean="0" baseline="2022" sz="2025" spc="-29">
                <a:latin typeface="Calibri"/>
                <a:cs typeface="Calibri"/>
              </a:rPr>
              <a:t>n</a:t>
            </a:r>
            <a:r>
              <a:rPr dirty="0" smtClean="0" baseline="2022" sz="2025" spc="14">
                <a:latin typeface="Calibri"/>
                <a:cs typeface="Calibri"/>
              </a:rPr>
              <a:t>c</a:t>
            </a:r>
            <a:r>
              <a:rPr dirty="0" smtClean="0" baseline="2022" sz="2025" spc="-59">
                <a:latin typeface="Calibri"/>
                <a:cs typeface="Calibri"/>
              </a:rPr>
              <a:t>i</a:t>
            </a:r>
            <a:r>
              <a:rPr dirty="0" smtClean="0" baseline="2022" sz="2025" spc="54">
                <a:latin typeface="Calibri"/>
                <a:cs typeface="Calibri"/>
              </a:rPr>
              <a:t>n</a:t>
            </a:r>
            <a:r>
              <a:rPr dirty="0" smtClean="0" baseline="2022" sz="2025" spc="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  <a:p>
            <a:pPr marL="747037" marR="625995" algn="ctr">
              <a:lnSpc>
                <a:spcPct val="101725"/>
              </a:lnSpc>
              <a:spcBef>
                <a:spcPts val="602"/>
              </a:spcBef>
            </a:pPr>
            <a:r>
              <a:rPr dirty="0" smtClean="0" sz="900" spc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  <a:p>
            <a:pPr marL="711223" marR="614824" algn="ctr">
              <a:lnSpc>
                <a:spcPct val="101725"/>
              </a:lnSpc>
              <a:spcBef>
                <a:spcPts val="484"/>
              </a:spcBef>
            </a:pPr>
            <a:r>
              <a:rPr dirty="0" smtClean="0" sz="900" spc="-50">
                <a:latin typeface="Calibri"/>
                <a:cs typeface="Calibri"/>
              </a:rPr>
              <a:t>44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94658" y="3490681"/>
            <a:ext cx="1136723" cy="197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baseline="2022" sz="2025" spc="-34">
                <a:latin typeface="Calibri"/>
                <a:cs typeface="Calibri"/>
              </a:rPr>
              <a:t>d</a:t>
            </a:r>
            <a:r>
              <a:rPr dirty="0" smtClean="0" baseline="2022" sz="2025" spc="50">
                <a:latin typeface="Calibri"/>
                <a:cs typeface="Calibri"/>
              </a:rPr>
              <a:t>o</a:t>
            </a:r>
            <a:r>
              <a:rPr dirty="0" smtClean="0" baseline="2022" sz="2025" spc="-34">
                <a:latin typeface="Calibri"/>
                <a:cs typeface="Calibri"/>
              </a:rPr>
              <a:t>u</a:t>
            </a:r>
            <a:r>
              <a:rPr dirty="0" smtClean="0" baseline="2022" sz="2025" spc="54">
                <a:latin typeface="Calibri"/>
                <a:cs typeface="Calibri"/>
              </a:rPr>
              <a:t>b</a:t>
            </a:r>
            <a:r>
              <a:rPr dirty="0" smtClean="0" baseline="2022" sz="2025" spc="-59">
                <a:latin typeface="Calibri"/>
                <a:cs typeface="Calibri"/>
              </a:rPr>
              <a:t>l</a:t>
            </a:r>
            <a:r>
              <a:rPr dirty="0" smtClean="0" baseline="2022" sz="2025" spc="0">
                <a:latin typeface="Calibri"/>
                <a:cs typeface="Calibri"/>
              </a:rPr>
              <a:t>e</a:t>
            </a:r>
            <a:r>
              <a:rPr dirty="0" smtClean="0" baseline="2022" sz="2025" spc="8">
                <a:latin typeface="Calibri"/>
                <a:cs typeface="Calibri"/>
              </a:rPr>
              <a:t> </a:t>
            </a:r>
            <a:r>
              <a:rPr dirty="0" smtClean="0" baseline="2022" sz="2025" spc="-50">
                <a:latin typeface="Calibri"/>
                <a:cs typeface="Calibri"/>
              </a:rPr>
              <a:t>r</a:t>
            </a:r>
            <a:r>
              <a:rPr dirty="0" smtClean="0" baseline="2022" sz="2025" spc="44">
                <a:latin typeface="Calibri"/>
                <a:cs typeface="Calibri"/>
              </a:rPr>
              <a:t>o</a:t>
            </a:r>
            <a:r>
              <a:rPr dirty="0" smtClean="0" baseline="2022" sz="2025" spc="-25">
                <a:latin typeface="Calibri"/>
                <a:cs typeface="Calibri"/>
              </a:rPr>
              <a:t>t</a:t>
            </a:r>
            <a:r>
              <a:rPr dirty="0" smtClean="0" baseline="2022" sz="2025" spc="25">
                <a:latin typeface="Calibri"/>
                <a:cs typeface="Calibri"/>
              </a:rPr>
              <a:t>a</a:t>
            </a:r>
            <a:r>
              <a:rPr dirty="0" smtClean="0" baseline="2022" sz="2025" spc="-29">
                <a:latin typeface="Calibri"/>
                <a:cs typeface="Calibri"/>
              </a:rPr>
              <a:t>t</a:t>
            </a:r>
            <a:r>
              <a:rPr dirty="0" smtClean="0" baseline="2022" sz="2025" spc="29">
                <a:latin typeface="Calibri"/>
                <a:cs typeface="Calibri"/>
              </a:rPr>
              <a:t>i</a:t>
            </a:r>
            <a:r>
              <a:rPr dirty="0" smtClean="0" baseline="2022" sz="2025" spc="-39">
                <a:latin typeface="Calibri"/>
                <a:cs typeface="Calibri"/>
              </a:rPr>
              <a:t>o</a:t>
            </a:r>
            <a:r>
              <a:rPr dirty="0" smtClean="0" baseline="2022" sz="2025" spc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57592" y="3879119"/>
            <a:ext cx="106663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53638" y="3901353"/>
            <a:ext cx="149864" cy="34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16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50">
                <a:latin typeface="Calibri"/>
                <a:cs typeface="Calibri"/>
              </a:rPr>
              <a:t>78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53482" y="3901353"/>
            <a:ext cx="149864" cy="34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33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50">
                <a:latin typeface="Calibri"/>
                <a:cs typeface="Calibri"/>
              </a:rPr>
              <a:t>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38316" y="3901353"/>
            <a:ext cx="102879" cy="143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40906" y="4022368"/>
            <a:ext cx="101372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31278" y="4101755"/>
            <a:ext cx="149864" cy="143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-50">
                <a:latin typeface="Calibri"/>
                <a:cs typeface="Calibri"/>
              </a:rPr>
              <a:t>62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83334" y="4288447"/>
            <a:ext cx="149864" cy="344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36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50">
                <a:latin typeface="Calibri"/>
                <a:cs typeface="Calibri"/>
              </a:rPr>
              <a:t>32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04414" y="4288447"/>
            <a:ext cx="149864" cy="344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816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50"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03624" y="4288447"/>
            <a:ext cx="149864" cy="344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17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50">
                <a:latin typeface="Calibri"/>
                <a:cs typeface="Calibri"/>
              </a:rPr>
              <a:t>88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31434" y="4288447"/>
            <a:ext cx="151396" cy="344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798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44">
                <a:latin typeface="Calibri"/>
                <a:cs typeface="Calibri"/>
              </a:rPr>
              <a:t>32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53276" y="4288447"/>
            <a:ext cx="149864" cy="344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816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50"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88303" y="4288447"/>
            <a:ext cx="102879" cy="143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79622" y="4481098"/>
            <a:ext cx="109448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35978" y="4481102"/>
            <a:ext cx="109448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39756" y="4481102"/>
            <a:ext cx="101372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88122" y="4488851"/>
            <a:ext cx="149864" cy="143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-50">
                <a:latin typeface="Calibri"/>
                <a:cs typeface="Calibri"/>
              </a:rPr>
              <a:t>78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03780" y="4675541"/>
            <a:ext cx="151396" cy="344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37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44">
                <a:latin typeface="Calibri"/>
                <a:cs typeface="Calibri"/>
              </a:rPr>
              <a:t>48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25622" y="4675541"/>
            <a:ext cx="149864" cy="344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80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50">
                <a:latin typeface="Calibri"/>
                <a:cs typeface="Calibri"/>
              </a:rPr>
              <a:t>62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52642" y="4675541"/>
            <a:ext cx="151396" cy="344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37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44">
                <a:latin typeface="Calibri"/>
                <a:cs typeface="Calibri"/>
              </a:rPr>
              <a:t>48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74483" y="4675541"/>
            <a:ext cx="149864" cy="344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68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50">
                <a:latin typeface="Calibri"/>
                <a:cs typeface="Calibri"/>
              </a:rPr>
              <a:t>54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9216" y="4675541"/>
            <a:ext cx="149864" cy="344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13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27"/>
              </a:spcBef>
            </a:pPr>
            <a:r>
              <a:rPr dirty="0" smtClean="0" sz="900" spc="-50">
                <a:latin typeface="Calibri"/>
                <a:cs typeface="Calibri"/>
              </a:rPr>
              <a:t>88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95498" y="4868195"/>
            <a:ext cx="106663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18681" y="5184421"/>
            <a:ext cx="189287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19">
                <a:solidFill>
                  <a:srgbClr val="FF0000"/>
                </a:solidFill>
                <a:latin typeface="Calibri"/>
                <a:cs typeface="Calibri"/>
              </a:rPr>
              <a:t>T4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61046" y="5184432"/>
            <a:ext cx="187756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9">
                <a:solidFill>
                  <a:srgbClr val="FF0000"/>
                </a:solidFill>
                <a:latin typeface="Calibri"/>
                <a:cs typeface="Calibri"/>
              </a:rPr>
              <a:t>T3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0050" y="5191409"/>
            <a:ext cx="149864" cy="330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11" marR="17747">
              <a:lnSpc>
                <a:spcPts val="1040"/>
              </a:lnSpc>
              <a:spcBef>
                <a:spcPts val="52"/>
              </a:spcBef>
            </a:pPr>
            <a:r>
              <a:rPr dirty="0" smtClean="0" baseline="3034" sz="1350" spc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18"/>
              </a:spcBef>
            </a:pPr>
            <a:r>
              <a:rPr dirty="0" smtClean="0" sz="900" spc="-50">
                <a:latin typeface="Calibri"/>
                <a:cs typeface="Calibri"/>
              </a:rPr>
              <a:t>54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070" y="5371111"/>
            <a:ext cx="119473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8396" y="5428265"/>
            <a:ext cx="187756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9">
                <a:solidFill>
                  <a:srgbClr val="FF0000"/>
                </a:solidFill>
                <a:latin typeface="Calibri"/>
                <a:cs typeface="Calibri"/>
              </a:rPr>
              <a:t>T1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7472" y="5442737"/>
            <a:ext cx="189287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19">
                <a:solidFill>
                  <a:srgbClr val="FF0000"/>
                </a:solidFill>
                <a:latin typeface="Calibri"/>
                <a:cs typeface="Calibri"/>
              </a:rPr>
              <a:t>T3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40052" y="5571529"/>
            <a:ext cx="187756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9">
                <a:solidFill>
                  <a:srgbClr val="FF0000"/>
                </a:solidFill>
                <a:latin typeface="Calibri"/>
                <a:cs typeface="Calibri"/>
              </a:rPr>
              <a:t>T1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75591" y="5571529"/>
            <a:ext cx="187756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9">
                <a:solidFill>
                  <a:srgbClr val="FF0000"/>
                </a:solidFill>
                <a:latin typeface="Calibri"/>
                <a:cs typeface="Calibri"/>
              </a:rPr>
              <a:t>T2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53112" y="5636297"/>
            <a:ext cx="189287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19">
                <a:solidFill>
                  <a:srgbClr val="FF0000"/>
                </a:solidFill>
                <a:latin typeface="Calibri"/>
                <a:cs typeface="Calibri"/>
              </a:rPr>
              <a:t>T4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0755" y="5972332"/>
            <a:ext cx="189287" cy="16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2482" sz="1650" spc="19">
                <a:solidFill>
                  <a:srgbClr val="FF0000"/>
                </a:solidFill>
                <a:latin typeface="Calibri"/>
                <a:cs typeface="Calibri"/>
              </a:rPr>
              <a:t>T2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33344" y="5705094"/>
            <a:ext cx="128777" cy="129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747772" y="5705094"/>
            <a:ext cx="128777" cy="129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8660130" y="5189220"/>
            <a:ext cx="128016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8274558" y="5189220"/>
            <a:ext cx="128016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374636" y="5189220"/>
            <a:ext cx="128777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89064" y="5189220"/>
            <a:ext cx="128777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339840" y="5189220"/>
            <a:ext cx="128015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954268" y="5189220"/>
            <a:ext cx="128015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525774" y="5189220"/>
            <a:ext cx="128777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490978" y="5189220"/>
            <a:ext cx="128777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105406" y="5189220"/>
            <a:ext cx="128777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874508" y="4802123"/>
            <a:ext cx="128777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825490" y="4802123"/>
            <a:ext cx="128777" cy="128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439918" y="4802123"/>
            <a:ext cx="128777" cy="128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290060" y="4802123"/>
            <a:ext cx="128777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904488" y="4802123"/>
            <a:ext cx="128777" cy="128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76628" y="4802123"/>
            <a:ext cx="128777" cy="128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591056" y="4802123"/>
            <a:ext cx="128778" cy="128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054346" y="4414266"/>
            <a:ext cx="128777" cy="129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205484" y="4414266"/>
            <a:ext cx="128778" cy="129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446270" y="2385821"/>
            <a:ext cx="334518" cy="335280"/>
          </a:xfrm>
          <a:custGeom>
            <a:avLst/>
            <a:gdLst/>
            <a:ahLst/>
            <a:cxnLst/>
            <a:rect l="l" t="t" r="r" b="b"/>
            <a:pathLst>
              <a:path w="334517" h="335280">
                <a:moveTo>
                  <a:pt x="0" y="167639"/>
                </a:moveTo>
                <a:lnTo>
                  <a:pt x="634" y="152866"/>
                </a:lnTo>
                <a:lnTo>
                  <a:pt x="2502" y="138459"/>
                </a:lnTo>
                <a:lnTo>
                  <a:pt x="5551" y="124471"/>
                </a:lnTo>
                <a:lnTo>
                  <a:pt x="9731" y="110954"/>
                </a:lnTo>
                <a:lnTo>
                  <a:pt x="14988" y="97960"/>
                </a:lnTo>
                <a:lnTo>
                  <a:pt x="21271" y="85540"/>
                </a:lnTo>
                <a:lnTo>
                  <a:pt x="28527" y="73748"/>
                </a:lnTo>
                <a:lnTo>
                  <a:pt x="36705" y="62635"/>
                </a:lnTo>
                <a:lnTo>
                  <a:pt x="45753" y="52252"/>
                </a:lnTo>
                <a:lnTo>
                  <a:pt x="55619" y="42653"/>
                </a:lnTo>
                <a:lnTo>
                  <a:pt x="66250" y="33888"/>
                </a:lnTo>
                <a:lnTo>
                  <a:pt x="77595" y="26010"/>
                </a:lnTo>
                <a:lnTo>
                  <a:pt x="89601" y="19072"/>
                </a:lnTo>
                <a:lnTo>
                  <a:pt x="102217" y="13124"/>
                </a:lnTo>
                <a:lnTo>
                  <a:pt x="115391" y="8219"/>
                </a:lnTo>
                <a:lnTo>
                  <a:pt x="129070" y="4410"/>
                </a:lnTo>
                <a:lnTo>
                  <a:pt x="143203" y="1747"/>
                </a:lnTo>
                <a:lnTo>
                  <a:pt x="157738" y="283"/>
                </a:lnTo>
                <a:lnTo>
                  <a:pt x="167640" y="0"/>
                </a:lnTo>
                <a:lnTo>
                  <a:pt x="182330" y="637"/>
                </a:lnTo>
                <a:lnTo>
                  <a:pt x="196665" y="2513"/>
                </a:lnTo>
                <a:lnTo>
                  <a:pt x="210590" y="5576"/>
                </a:lnTo>
                <a:lnTo>
                  <a:pt x="224053" y="9774"/>
                </a:lnTo>
                <a:lnTo>
                  <a:pt x="237000" y="15054"/>
                </a:lnTo>
                <a:lnTo>
                  <a:pt x="249379" y="21363"/>
                </a:lnTo>
                <a:lnTo>
                  <a:pt x="261137" y="28650"/>
                </a:lnTo>
                <a:lnTo>
                  <a:pt x="272220" y="36862"/>
                </a:lnTo>
                <a:lnTo>
                  <a:pt x="282575" y="45947"/>
                </a:lnTo>
                <a:lnTo>
                  <a:pt x="292149" y="55852"/>
                </a:lnTo>
                <a:lnTo>
                  <a:pt x="300890" y="66525"/>
                </a:lnTo>
                <a:lnTo>
                  <a:pt x="308743" y="77914"/>
                </a:lnTo>
                <a:lnTo>
                  <a:pt x="315657" y="89966"/>
                </a:lnTo>
                <a:lnTo>
                  <a:pt x="321577" y="102629"/>
                </a:lnTo>
                <a:lnTo>
                  <a:pt x="326452" y="115850"/>
                </a:lnTo>
                <a:lnTo>
                  <a:pt x="330227" y="129577"/>
                </a:lnTo>
                <a:lnTo>
                  <a:pt x="332850" y="143759"/>
                </a:lnTo>
                <a:lnTo>
                  <a:pt x="334267" y="158341"/>
                </a:lnTo>
                <a:lnTo>
                  <a:pt x="334518" y="167639"/>
                </a:lnTo>
                <a:lnTo>
                  <a:pt x="333881" y="182337"/>
                </a:lnTo>
                <a:lnTo>
                  <a:pt x="332005" y="196689"/>
                </a:lnTo>
                <a:lnTo>
                  <a:pt x="328944" y="210643"/>
                </a:lnTo>
                <a:lnTo>
                  <a:pt x="324751" y="224143"/>
                </a:lnTo>
                <a:lnTo>
                  <a:pt x="319478" y="237136"/>
                </a:lnTo>
                <a:lnTo>
                  <a:pt x="313179" y="249566"/>
                </a:lnTo>
                <a:lnTo>
                  <a:pt x="305907" y="261379"/>
                </a:lnTo>
                <a:lnTo>
                  <a:pt x="297715" y="272521"/>
                </a:lnTo>
                <a:lnTo>
                  <a:pt x="288656" y="282937"/>
                </a:lnTo>
                <a:lnTo>
                  <a:pt x="278783" y="292572"/>
                </a:lnTo>
                <a:lnTo>
                  <a:pt x="268149" y="301373"/>
                </a:lnTo>
                <a:lnTo>
                  <a:pt x="256807" y="309284"/>
                </a:lnTo>
                <a:lnTo>
                  <a:pt x="244810" y="316252"/>
                </a:lnTo>
                <a:lnTo>
                  <a:pt x="232212" y="322222"/>
                </a:lnTo>
                <a:lnTo>
                  <a:pt x="219065" y="327138"/>
                </a:lnTo>
                <a:lnTo>
                  <a:pt x="205423" y="330948"/>
                </a:lnTo>
                <a:lnTo>
                  <a:pt x="191338" y="333595"/>
                </a:lnTo>
                <a:lnTo>
                  <a:pt x="176864" y="335027"/>
                </a:lnTo>
                <a:lnTo>
                  <a:pt x="167640" y="335279"/>
                </a:lnTo>
                <a:lnTo>
                  <a:pt x="152866" y="334639"/>
                </a:lnTo>
                <a:lnTo>
                  <a:pt x="138459" y="332754"/>
                </a:lnTo>
                <a:lnTo>
                  <a:pt x="124471" y="329678"/>
                </a:lnTo>
                <a:lnTo>
                  <a:pt x="110954" y="325466"/>
                </a:lnTo>
                <a:lnTo>
                  <a:pt x="97960" y="320171"/>
                </a:lnTo>
                <a:lnTo>
                  <a:pt x="85540" y="313848"/>
                </a:lnTo>
                <a:lnTo>
                  <a:pt x="73748" y="306551"/>
                </a:lnTo>
                <a:lnTo>
                  <a:pt x="62635" y="298334"/>
                </a:lnTo>
                <a:lnTo>
                  <a:pt x="52252" y="289251"/>
                </a:lnTo>
                <a:lnTo>
                  <a:pt x="42653" y="279356"/>
                </a:lnTo>
                <a:lnTo>
                  <a:pt x="33888" y="268703"/>
                </a:lnTo>
                <a:lnTo>
                  <a:pt x="26010" y="257347"/>
                </a:lnTo>
                <a:lnTo>
                  <a:pt x="19072" y="245341"/>
                </a:lnTo>
                <a:lnTo>
                  <a:pt x="13124" y="232740"/>
                </a:lnTo>
                <a:lnTo>
                  <a:pt x="8219" y="219598"/>
                </a:lnTo>
                <a:lnTo>
                  <a:pt x="4410" y="205969"/>
                </a:lnTo>
                <a:lnTo>
                  <a:pt x="1747" y="191906"/>
                </a:lnTo>
                <a:lnTo>
                  <a:pt x="283" y="177465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107436" y="3055619"/>
            <a:ext cx="334518" cy="335280"/>
          </a:xfrm>
          <a:custGeom>
            <a:avLst/>
            <a:gdLst/>
            <a:ahLst/>
            <a:cxnLst/>
            <a:rect l="l" t="t" r="r" b="b"/>
            <a:pathLst>
              <a:path w="334518" h="335279">
                <a:moveTo>
                  <a:pt x="0" y="167639"/>
                </a:moveTo>
                <a:lnTo>
                  <a:pt x="634" y="152975"/>
                </a:lnTo>
                <a:lnTo>
                  <a:pt x="2502" y="138654"/>
                </a:lnTo>
                <a:lnTo>
                  <a:pt x="5551" y="124730"/>
                </a:lnTo>
                <a:lnTo>
                  <a:pt x="9731" y="111256"/>
                </a:lnTo>
                <a:lnTo>
                  <a:pt x="14988" y="98288"/>
                </a:lnTo>
                <a:lnTo>
                  <a:pt x="21271" y="85879"/>
                </a:lnTo>
                <a:lnTo>
                  <a:pt x="28527" y="74083"/>
                </a:lnTo>
                <a:lnTo>
                  <a:pt x="36705" y="62954"/>
                </a:lnTo>
                <a:lnTo>
                  <a:pt x="45753" y="52548"/>
                </a:lnTo>
                <a:lnTo>
                  <a:pt x="55619" y="42917"/>
                </a:lnTo>
                <a:lnTo>
                  <a:pt x="66250" y="34115"/>
                </a:lnTo>
                <a:lnTo>
                  <a:pt x="77595" y="26198"/>
                </a:lnTo>
                <a:lnTo>
                  <a:pt x="89601" y="19218"/>
                </a:lnTo>
                <a:lnTo>
                  <a:pt x="102217" y="13231"/>
                </a:lnTo>
                <a:lnTo>
                  <a:pt x="115391" y="8290"/>
                </a:lnTo>
                <a:lnTo>
                  <a:pt x="129070" y="4450"/>
                </a:lnTo>
                <a:lnTo>
                  <a:pt x="143203" y="1764"/>
                </a:lnTo>
                <a:lnTo>
                  <a:pt x="157738" y="286"/>
                </a:lnTo>
                <a:lnTo>
                  <a:pt x="167640" y="0"/>
                </a:lnTo>
                <a:lnTo>
                  <a:pt x="182330" y="643"/>
                </a:lnTo>
                <a:lnTo>
                  <a:pt x="196665" y="2536"/>
                </a:lnTo>
                <a:lnTo>
                  <a:pt x="210590" y="5626"/>
                </a:lnTo>
                <a:lnTo>
                  <a:pt x="224053" y="9857"/>
                </a:lnTo>
                <a:lnTo>
                  <a:pt x="237000" y="15174"/>
                </a:lnTo>
                <a:lnTo>
                  <a:pt x="249379" y="21524"/>
                </a:lnTo>
                <a:lnTo>
                  <a:pt x="261137" y="28852"/>
                </a:lnTo>
                <a:lnTo>
                  <a:pt x="272220" y="37103"/>
                </a:lnTo>
                <a:lnTo>
                  <a:pt x="282575" y="46223"/>
                </a:lnTo>
                <a:lnTo>
                  <a:pt x="292149" y="56157"/>
                </a:lnTo>
                <a:lnTo>
                  <a:pt x="300890" y="66852"/>
                </a:lnTo>
                <a:lnTo>
                  <a:pt x="308743" y="78252"/>
                </a:lnTo>
                <a:lnTo>
                  <a:pt x="315657" y="90302"/>
                </a:lnTo>
                <a:lnTo>
                  <a:pt x="321577" y="102949"/>
                </a:lnTo>
                <a:lnTo>
                  <a:pt x="326452" y="116139"/>
                </a:lnTo>
                <a:lnTo>
                  <a:pt x="330227" y="129815"/>
                </a:lnTo>
                <a:lnTo>
                  <a:pt x="332850" y="143925"/>
                </a:lnTo>
                <a:lnTo>
                  <a:pt x="334267" y="158413"/>
                </a:lnTo>
                <a:lnTo>
                  <a:pt x="334518" y="167639"/>
                </a:lnTo>
                <a:lnTo>
                  <a:pt x="333881" y="182337"/>
                </a:lnTo>
                <a:lnTo>
                  <a:pt x="332005" y="196689"/>
                </a:lnTo>
                <a:lnTo>
                  <a:pt x="328944" y="210643"/>
                </a:lnTo>
                <a:lnTo>
                  <a:pt x="324751" y="224143"/>
                </a:lnTo>
                <a:lnTo>
                  <a:pt x="319478" y="237136"/>
                </a:lnTo>
                <a:lnTo>
                  <a:pt x="313179" y="249566"/>
                </a:lnTo>
                <a:lnTo>
                  <a:pt x="305907" y="261379"/>
                </a:lnTo>
                <a:lnTo>
                  <a:pt x="297715" y="272521"/>
                </a:lnTo>
                <a:lnTo>
                  <a:pt x="288656" y="282937"/>
                </a:lnTo>
                <a:lnTo>
                  <a:pt x="278783" y="292572"/>
                </a:lnTo>
                <a:lnTo>
                  <a:pt x="268149" y="301373"/>
                </a:lnTo>
                <a:lnTo>
                  <a:pt x="256807" y="309284"/>
                </a:lnTo>
                <a:lnTo>
                  <a:pt x="244810" y="316252"/>
                </a:lnTo>
                <a:lnTo>
                  <a:pt x="232212" y="322222"/>
                </a:lnTo>
                <a:lnTo>
                  <a:pt x="219065" y="327138"/>
                </a:lnTo>
                <a:lnTo>
                  <a:pt x="205423" y="330948"/>
                </a:lnTo>
                <a:lnTo>
                  <a:pt x="191338" y="333595"/>
                </a:lnTo>
                <a:lnTo>
                  <a:pt x="176864" y="335027"/>
                </a:lnTo>
                <a:lnTo>
                  <a:pt x="167640" y="335279"/>
                </a:lnTo>
                <a:lnTo>
                  <a:pt x="152866" y="334639"/>
                </a:lnTo>
                <a:lnTo>
                  <a:pt x="138459" y="332754"/>
                </a:lnTo>
                <a:lnTo>
                  <a:pt x="124471" y="329678"/>
                </a:lnTo>
                <a:lnTo>
                  <a:pt x="110954" y="325466"/>
                </a:lnTo>
                <a:lnTo>
                  <a:pt x="97960" y="320171"/>
                </a:lnTo>
                <a:lnTo>
                  <a:pt x="85540" y="313848"/>
                </a:lnTo>
                <a:lnTo>
                  <a:pt x="73748" y="306551"/>
                </a:lnTo>
                <a:lnTo>
                  <a:pt x="62635" y="298334"/>
                </a:lnTo>
                <a:lnTo>
                  <a:pt x="52252" y="289251"/>
                </a:lnTo>
                <a:lnTo>
                  <a:pt x="42653" y="279356"/>
                </a:lnTo>
                <a:lnTo>
                  <a:pt x="33888" y="268703"/>
                </a:lnTo>
                <a:lnTo>
                  <a:pt x="26010" y="257347"/>
                </a:lnTo>
                <a:lnTo>
                  <a:pt x="19072" y="245341"/>
                </a:lnTo>
                <a:lnTo>
                  <a:pt x="13124" y="232740"/>
                </a:lnTo>
                <a:lnTo>
                  <a:pt x="8219" y="219598"/>
                </a:lnTo>
                <a:lnTo>
                  <a:pt x="4410" y="205969"/>
                </a:lnTo>
                <a:lnTo>
                  <a:pt x="1747" y="191906"/>
                </a:lnTo>
                <a:lnTo>
                  <a:pt x="283" y="177465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393186" y="2671572"/>
            <a:ext cx="1101852" cy="433578"/>
          </a:xfrm>
          <a:custGeom>
            <a:avLst/>
            <a:gdLst/>
            <a:ahLst/>
            <a:cxnLst/>
            <a:rect l="l" t="t" r="r" b="b"/>
            <a:pathLst>
              <a:path w="1101852" h="433578">
                <a:moveTo>
                  <a:pt x="1101852" y="0"/>
                </a:moveTo>
                <a:lnTo>
                  <a:pt x="0" y="43357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785104" y="3055619"/>
            <a:ext cx="334518" cy="335280"/>
          </a:xfrm>
          <a:custGeom>
            <a:avLst/>
            <a:gdLst/>
            <a:ahLst/>
            <a:cxnLst/>
            <a:rect l="l" t="t" r="r" b="b"/>
            <a:pathLst>
              <a:path w="334517" h="335279">
                <a:moveTo>
                  <a:pt x="0" y="167639"/>
                </a:moveTo>
                <a:lnTo>
                  <a:pt x="634" y="152975"/>
                </a:lnTo>
                <a:lnTo>
                  <a:pt x="2502" y="138654"/>
                </a:lnTo>
                <a:lnTo>
                  <a:pt x="5551" y="124730"/>
                </a:lnTo>
                <a:lnTo>
                  <a:pt x="9731" y="111256"/>
                </a:lnTo>
                <a:lnTo>
                  <a:pt x="14988" y="98288"/>
                </a:lnTo>
                <a:lnTo>
                  <a:pt x="21271" y="85879"/>
                </a:lnTo>
                <a:lnTo>
                  <a:pt x="28527" y="74083"/>
                </a:lnTo>
                <a:lnTo>
                  <a:pt x="36705" y="62954"/>
                </a:lnTo>
                <a:lnTo>
                  <a:pt x="45753" y="52548"/>
                </a:lnTo>
                <a:lnTo>
                  <a:pt x="55619" y="42917"/>
                </a:lnTo>
                <a:lnTo>
                  <a:pt x="66250" y="34115"/>
                </a:lnTo>
                <a:lnTo>
                  <a:pt x="77595" y="26198"/>
                </a:lnTo>
                <a:lnTo>
                  <a:pt x="89601" y="19218"/>
                </a:lnTo>
                <a:lnTo>
                  <a:pt x="102217" y="13231"/>
                </a:lnTo>
                <a:lnTo>
                  <a:pt x="115391" y="8290"/>
                </a:lnTo>
                <a:lnTo>
                  <a:pt x="129070" y="4450"/>
                </a:lnTo>
                <a:lnTo>
                  <a:pt x="143203" y="1764"/>
                </a:lnTo>
                <a:lnTo>
                  <a:pt x="157738" y="286"/>
                </a:lnTo>
                <a:lnTo>
                  <a:pt x="167640" y="0"/>
                </a:lnTo>
                <a:lnTo>
                  <a:pt x="182330" y="643"/>
                </a:lnTo>
                <a:lnTo>
                  <a:pt x="196665" y="2536"/>
                </a:lnTo>
                <a:lnTo>
                  <a:pt x="210590" y="5626"/>
                </a:lnTo>
                <a:lnTo>
                  <a:pt x="224053" y="9857"/>
                </a:lnTo>
                <a:lnTo>
                  <a:pt x="237000" y="15174"/>
                </a:lnTo>
                <a:lnTo>
                  <a:pt x="249379" y="21524"/>
                </a:lnTo>
                <a:lnTo>
                  <a:pt x="261137" y="28852"/>
                </a:lnTo>
                <a:lnTo>
                  <a:pt x="272220" y="37103"/>
                </a:lnTo>
                <a:lnTo>
                  <a:pt x="282575" y="46223"/>
                </a:lnTo>
                <a:lnTo>
                  <a:pt x="292149" y="56157"/>
                </a:lnTo>
                <a:lnTo>
                  <a:pt x="300890" y="66852"/>
                </a:lnTo>
                <a:lnTo>
                  <a:pt x="308743" y="78252"/>
                </a:lnTo>
                <a:lnTo>
                  <a:pt x="315657" y="90302"/>
                </a:lnTo>
                <a:lnTo>
                  <a:pt x="321577" y="102949"/>
                </a:lnTo>
                <a:lnTo>
                  <a:pt x="326452" y="116139"/>
                </a:lnTo>
                <a:lnTo>
                  <a:pt x="330227" y="129815"/>
                </a:lnTo>
                <a:lnTo>
                  <a:pt x="332850" y="143925"/>
                </a:lnTo>
                <a:lnTo>
                  <a:pt x="334267" y="158413"/>
                </a:lnTo>
                <a:lnTo>
                  <a:pt x="334518" y="167639"/>
                </a:lnTo>
                <a:lnTo>
                  <a:pt x="333881" y="182337"/>
                </a:lnTo>
                <a:lnTo>
                  <a:pt x="332005" y="196689"/>
                </a:lnTo>
                <a:lnTo>
                  <a:pt x="328944" y="210643"/>
                </a:lnTo>
                <a:lnTo>
                  <a:pt x="324751" y="224143"/>
                </a:lnTo>
                <a:lnTo>
                  <a:pt x="319478" y="237136"/>
                </a:lnTo>
                <a:lnTo>
                  <a:pt x="313179" y="249566"/>
                </a:lnTo>
                <a:lnTo>
                  <a:pt x="305907" y="261379"/>
                </a:lnTo>
                <a:lnTo>
                  <a:pt x="297715" y="272521"/>
                </a:lnTo>
                <a:lnTo>
                  <a:pt x="288656" y="282937"/>
                </a:lnTo>
                <a:lnTo>
                  <a:pt x="278783" y="292572"/>
                </a:lnTo>
                <a:lnTo>
                  <a:pt x="268149" y="301373"/>
                </a:lnTo>
                <a:lnTo>
                  <a:pt x="256807" y="309284"/>
                </a:lnTo>
                <a:lnTo>
                  <a:pt x="244810" y="316252"/>
                </a:lnTo>
                <a:lnTo>
                  <a:pt x="232212" y="322222"/>
                </a:lnTo>
                <a:lnTo>
                  <a:pt x="219065" y="327138"/>
                </a:lnTo>
                <a:lnTo>
                  <a:pt x="205423" y="330948"/>
                </a:lnTo>
                <a:lnTo>
                  <a:pt x="191338" y="333595"/>
                </a:lnTo>
                <a:lnTo>
                  <a:pt x="176864" y="335027"/>
                </a:lnTo>
                <a:lnTo>
                  <a:pt x="167640" y="335279"/>
                </a:lnTo>
                <a:lnTo>
                  <a:pt x="152866" y="334639"/>
                </a:lnTo>
                <a:lnTo>
                  <a:pt x="138459" y="332754"/>
                </a:lnTo>
                <a:lnTo>
                  <a:pt x="124471" y="329678"/>
                </a:lnTo>
                <a:lnTo>
                  <a:pt x="110954" y="325466"/>
                </a:lnTo>
                <a:lnTo>
                  <a:pt x="97960" y="320171"/>
                </a:lnTo>
                <a:lnTo>
                  <a:pt x="85540" y="313848"/>
                </a:lnTo>
                <a:lnTo>
                  <a:pt x="73748" y="306551"/>
                </a:lnTo>
                <a:lnTo>
                  <a:pt x="62635" y="298334"/>
                </a:lnTo>
                <a:lnTo>
                  <a:pt x="52252" y="289251"/>
                </a:lnTo>
                <a:lnTo>
                  <a:pt x="42653" y="279356"/>
                </a:lnTo>
                <a:lnTo>
                  <a:pt x="33888" y="268703"/>
                </a:lnTo>
                <a:lnTo>
                  <a:pt x="26010" y="257347"/>
                </a:lnTo>
                <a:lnTo>
                  <a:pt x="19072" y="245341"/>
                </a:lnTo>
                <a:lnTo>
                  <a:pt x="13124" y="232740"/>
                </a:lnTo>
                <a:lnTo>
                  <a:pt x="8219" y="219598"/>
                </a:lnTo>
                <a:lnTo>
                  <a:pt x="4410" y="205969"/>
                </a:lnTo>
                <a:lnTo>
                  <a:pt x="1747" y="191906"/>
                </a:lnTo>
                <a:lnTo>
                  <a:pt x="283" y="177465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732020" y="2671572"/>
            <a:ext cx="1101852" cy="433577"/>
          </a:xfrm>
          <a:custGeom>
            <a:avLst/>
            <a:gdLst/>
            <a:ahLst/>
            <a:cxnLst/>
            <a:rect l="l" t="t" r="r" b="b"/>
            <a:pathLst>
              <a:path w="1101852" h="433577">
                <a:moveTo>
                  <a:pt x="0" y="0"/>
                </a:moveTo>
                <a:lnTo>
                  <a:pt x="1101852" y="433577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438400" y="3726180"/>
            <a:ext cx="334518" cy="334518"/>
          </a:xfrm>
          <a:custGeom>
            <a:avLst/>
            <a:gdLst/>
            <a:ahLst/>
            <a:cxnLst/>
            <a:rect l="l" t="t" r="r" b="b"/>
            <a:pathLst>
              <a:path w="334518" h="334517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575" y="636"/>
                </a:lnTo>
                <a:lnTo>
                  <a:pt x="195927" y="2512"/>
                </a:lnTo>
                <a:lnTo>
                  <a:pt x="209881" y="5573"/>
                </a:lnTo>
                <a:lnTo>
                  <a:pt x="223381" y="9766"/>
                </a:lnTo>
                <a:lnTo>
                  <a:pt x="236374" y="15039"/>
                </a:lnTo>
                <a:lnTo>
                  <a:pt x="248804" y="21338"/>
                </a:lnTo>
                <a:lnTo>
                  <a:pt x="260617" y="28610"/>
                </a:lnTo>
                <a:lnTo>
                  <a:pt x="271759" y="36802"/>
                </a:lnTo>
                <a:lnTo>
                  <a:pt x="282175" y="45861"/>
                </a:lnTo>
                <a:lnTo>
                  <a:pt x="291810" y="55734"/>
                </a:lnTo>
                <a:lnTo>
                  <a:pt x="300611" y="66368"/>
                </a:lnTo>
                <a:lnTo>
                  <a:pt x="308522" y="77710"/>
                </a:lnTo>
                <a:lnTo>
                  <a:pt x="315490" y="89707"/>
                </a:lnTo>
                <a:lnTo>
                  <a:pt x="321460" y="102305"/>
                </a:lnTo>
                <a:lnTo>
                  <a:pt x="326376" y="115452"/>
                </a:lnTo>
                <a:lnTo>
                  <a:pt x="330186" y="129094"/>
                </a:lnTo>
                <a:lnTo>
                  <a:pt x="332833" y="143179"/>
                </a:lnTo>
                <a:lnTo>
                  <a:pt x="334265" y="157653"/>
                </a:lnTo>
                <a:lnTo>
                  <a:pt x="334518" y="166877"/>
                </a:lnTo>
                <a:lnTo>
                  <a:pt x="333877" y="181651"/>
                </a:lnTo>
                <a:lnTo>
                  <a:pt x="331992" y="196058"/>
                </a:lnTo>
                <a:lnTo>
                  <a:pt x="328916" y="210046"/>
                </a:lnTo>
                <a:lnTo>
                  <a:pt x="324704" y="223563"/>
                </a:lnTo>
                <a:lnTo>
                  <a:pt x="319409" y="236557"/>
                </a:lnTo>
                <a:lnTo>
                  <a:pt x="313086" y="248977"/>
                </a:lnTo>
                <a:lnTo>
                  <a:pt x="305789" y="260769"/>
                </a:lnTo>
                <a:lnTo>
                  <a:pt x="297572" y="271882"/>
                </a:lnTo>
                <a:lnTo>
                  <a:pt x="288489" y="282265"/>
                </a:lnTo>
                <a:lnTo>
                  <a:pt x="278594" y="291864"/>
                </a:lnTo>
                <a:lnTo>
                  <a:pt x="267941" y="300629"/>
                </a:lnTo>
                <a:lnTo>
                  <a:pt x="256585" y="308507"/>
                </a:lnTo>
                <a:lnTo>
                  <a:pt x="244579" y="315445"/>
                </a:lnTo>
                <a:lnTo>
                  <a:pt x="231978" y="321393"/>
                </a:lnTo>
                <a:lnTo>
                  <a:pt x="218836" y="326298"/>
                </a:lnTo>
                <a:lnTo>
                  <a:pt x="205207" y="330107"/>
                </a:lnTo>
                <a:lnTo>
                  <a:pt x="191144" y="332770"/>
                </a:lnTo>
                <a:lnTo>
                  <a:pt x="176703" y="334234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605278" y="3342132"/>
            <a:ext cx="550926" cy="384048"/>
          </a:xfrm>
          <a:custGeom>
            <a:avLst/>
            <a:gdLst/>
            <a:ahLst/>
            <a:cxnLst/>
            <a:rect l="l" t="t" r="r" b="b"/>
            <a:pathLst>
              <a:path w="550926" h="384048">
                <a:moveTo>
                  <a:pt x="550926" y="0"/>
                </a:moveTo>
                <a:lnTo>
                  <a:pt x="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393186" y="3342132"/>
            <a:ext cx="550926" cy="384047"/>
          </a:xfrm>
          <a:custGeom>
            <a:avLst/>
            <a:gdLst/>
            <a:ahLst/>
            <a:cxnLst/>
            <a:rect l="l" t="t" r="r" b="b"/>
            <a:pathLst>
              <a:path w="550926" h="384048">
                <a:moveTo>
                  <a:pt x="0" y="0"/>
                </a:moveTo>
                <a:lnTo>
                  <a:pt x="550926" y="384047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282946" y="3342132"/>
            <a:ext cx="550926" cy="384048"/>
          </a:xfrm>
          <a:custGeom>
            <a:avLst/>
            <a:gdLst/>
            <a:ahLst/>
            <a:cxnLst/>
            <a:rect l="l" t="t" r="r" b="b"/>
            <a:pathLst>
              <a:path w="550926" h="384048">
                <a:moveTo>
                  <a:pt x="550926" y="0"/>
                </a:moveTo>
                <a:lnTo>
                  <a:pt x="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070854" y="3342132"/>
            <a:ext cx="550926" cy="384047"/>
          </a:xfrm>
          <a:custGeom>
            <a:avLst/>
            <a:gdLst/>
            <a:ahLst/>
            <a:cxnLst/>
            <a:rect l="l" t="t" r="r" b="b"/>
            <a:pathLst>
              <a:path w="550926" h="384048">
                <a:moveTo>
                  <a:pt x="0" y="0"/>
                </a:moveTo>
                <a:lnTo>
                  <a:pt x="550926" y="384047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270760" y="4011930"/>
            <a:ext cx="216407" cy="384048"/>
          </a:xfrm>
          <a:custGeom>
            <a:avLst/>
            <a:gdLst/>
            <a:ahLst/>
            <a:cxnLst/>
            <a:rect l="l" t="t" r="r" b="b"/>
            <a:pathLst>
              <a:path w="216407" h="384048">
                <a:moveTo>
                  <a:pt x="216407" y="0"/>
                </a:moveTo>
                <a:lnTo>
                  <a:pt x="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777234" y="3726180"/>
            <a:ext cx="334518" cy="334518"/>
          </a:xfrm>
          <a:custGeom>
            <a:avLst/>
            <a:gdLst/>
            <a:ahLst/>
            <a:cxnLst/>
            <a:rect l="l" t="t" r="r" b="b"/>
            <a:pathLst>
              <a:path w="334517" h="334517">
                <a:moveTo>
                  <a:pt x="0" y="166877"/>
                </a:moveTo>
                <a:lnTo>
                  <a:pt x="250" y="176176"/>
                </a:lnTo>
                <a:lnTo>
                  <a:pt x="1667" y="190758"/>
                </a:lnTo>
                <a:lnTo>
                  <a:pt x="4290" y="204940"/>
                </a:lnTo>
                <a:lnTo>
                  <a:pt x="8065" y="218667"/>
                </a:lnTo>
                <a:lnTo>
                  <a:pt x="12940" y="231888"/>
                </a:lnTo>
                <a:lnTo>
                  <a:pt x="18860" y="244551"/>
                </a:lnTo>
                <a:lnTo>
                  <a:pt x="25774" y="256603"/>
                </a:lnTo>
                <a:lnTo>
                  <a:pt x="33627" y="267992"/>
                </a:lnTo>
                <a:lnTo>
                  <a:pt x="42368" y="278665"/>
                </a:lnTo>
                <a:lnTo>
                  <a:pt x="51942" y="288570"/>
                </a:lnTo>
                <a:lnTo>
                  <a:pt x="62297" y="297655"/>
                </a:lnTo>
                <a:lnTo>
                  <a:pt x="73380" y="305867"/>
                </a:lnTo>
                <a:lnTo>
                  <a:pt x="85138" y="313154"/>
                </a:lnTo>
                <a:lnTo>
                  <a:pt x="97517" y="319463"/>
                </a:lnTo>
                <a:lnTo>
                  <a:pt x="110464" y="324743"/>
                </a:lnTo>
                <a:lnTo>
                  <a:pt x="123927" y="328941"/>
                </a:lnTo>
                <a:lnTo>
                  <a:pt x="137852" y="332004"/>
                </a:lnTo>
                <a:lnTo>
                  <a:pt x="152187" y="333880"/>
                </a:lnTo>
                <a:lnTo>
                  <a:pt x="166878" y="334517"/>
                </a:lnTo>
                <a:lnTo>
                  <a:pt x="176779" y="334234"/>
                </a:lnTo>
                <a:lnTo>
                  <a:pt x="191314" y="332770"/>
                </a:lnTo>
                <a:lnTo>
                  <a:pt x="205447" y="330107"/>
                </a:lnTo>
                <a:lnTo>
                  <a:pt x="219126" y="326298"/>
                </a:lnTo>
                <a:lnTo>
                  <a:pt x="232300" y="321393"/>
                </a:lnTo>
                <a:lnTo>
                  <a:pt x="244916" y="315445"/>
                </a:lnTo>
                <a:lnTo>
                  <a:pt x="256922" y="308507"/>
                </a:lnTo>
                <a:lnTo>
                  <a:pt x="268267" y="300629"/>
                </a:lnTo>
                <a:lnTo>
                  <a:pt x="278898" y="291864"/>
                </a:lnTo>
                <a:lnTo>
                  <a:pt x="288764" y="282265"/>
                </a:lnTo>
                <a:lnTo>
                  <a:pt x="297812" y="271882"/>
                </a:lnTo>
                <a:lnTo>
                  <a:pt x="305990" y="260769"/>
                </a:lnTo>
                <a:lnTo>
                  <a:pt x="313246" y="248977"/>
                </a:lnTo>
                <a:lnTo>
                  <a:pt x="319529" y="236557"/>
                </a:lnTo>
                <a:lnTo>
                  <a:pt x="324786" y="223563"/>
                </a:lnTo>
                <a:lnTo>
                  <a:pt x="328966" y="210046"/>
                </a:lnTo>
                <a:lnTo>
                  <a:pt x="332015" y="196058"/>
                </a:lnTo>
                <a:lnTo>
                  <a:pt x="333883" y="181651"/>
                </a:lnTo>
                <a:lnTo>
                  <a:pt x="334518" y="166877"/>
                </a:lnTo>
                <a:lnTo>
                  <a:pt x="334267" y="157653"/>
                </a:lnTo>
                <a:lnTo>
                  <a:pt x="332849" y="143179"/>
                </a:lnTo>
                <a:lnTo>
                  <a:pt x="330225" y="129094"/>
                </a:lnTo>
                <a:lnTo>
                  <a:pt x="326446" y="115452"/>
                </a:lnTo>
                <a:lnTo>
                  <a:pt x="321566" y="102305"/>
                </a:lnTo>
                <a:lnTo>
                  <a:pt x="315636" y="89707"/>
                </a:lnTo>
                <a:lnTo>
                  <a:pt x="308709" y="77710"/>
                </a:lnTo>
                <a:lnTo>
                  <a:pt x="300837" y="66368"/>
                </a:lnTo>
                <a:lnTo>
                  <a:pt x="292073" y="55734"/>
                </a:lnTo>
                <a:lnTo>
                  <a:pt x="282470" y="45861"/>
                </a:lnTo>
                <a:lnTo>
                  <a:pt x="272078" y="36802"/>
                </a:lnTo>
                <a:lnTo>
                  <a:pt x="260952" y="28610"/>
                </a:lnTo>
                <a:lnTo>
                  <a:pt x="249142" y="21338"/>
                </a:lnTo>
                <a:lnTo>
                  <a:pt x="236702" y="15039"/>
                </a:lnTo>
                <a:lnTo>
                  <a:pt x="223684" y="9766"/>
                </a:lnTo>
                <a:lnTo>
                  <a:pt x="210140" y="5573"/>
                </a:lnTo>
                <a:lnTo>
                  <a:pt x="196123" y="2512"/>
                </a:lnTo>
                <a:lnTo>
                  <a:pt x="181684" y="636"/>
                </a:lnTo>
                <a:lnTo>
                  <a:pt x="166878" y="0"/>
                </a:lnTo>
                <a:lnTo>
                  <a:pt x="158256" y="218"/>
                </a:lnTo>
                <a:lnTo>
                  <a:pt x="143735" y="1589"/>
                </a:lnTo>
                <a:lnTo>
                  <a:pt x="129602" y="4174"/>
                </a:lnTo>
                <a:lnTo>
                  <a:pt x="115912" y="7917"/>
                </a:lnTo>
                <a:lnTo>
                  <a:pt x="102718" y="12767"/>
                </a:lnTo>
                <a:lnTo>
                  <a:pt x="90073" y="18670"/>
                </a:lnTo>
                <a:lnTo>
                  <a:pt x="78031" y="25571"/>
                </a:lnTo>
                <a:lnTo>
                  <a:pt x="66645" y="33419"/>
                </a:lnTo>
                <a:lnTo>
                  <a:pt x="55969" y="42159"/>
                </a:lnTo>
                <a:lnTo>
                  <a:pt x="46056" y="51737"/>
                </a:lnTo>
                <a:lnTo>
                  <a:pt x="36960" y="62101"/>
                </a:lnTo>
                <a:lnTo>
                  <a:pt x="28734" y="73197"/>
                </a:lnTo>
                <a:lnTo>
                  <a:pt x="21431" y="84972"/>
                </a:lnTo>
                <a:lnTo>
                  <a:pt x="15105" y="97372"/>
                </a:lnTo>
                <a:lnTo>
                  <a:pt x="9810" y="110343"/>
                </a:lnTo>
                <a:lnTo>
                  <a:pt x="5598" y="123833"/>
                </a:lnTo>
                <a:lnTo>
                  <a:pt x="2523" y="137788"/>
                </a:lnTo>
                <a:lnTo>
                  <a:pt x="639" y="152154"/>
                </a:lnTo>
                <a:lnTo>
                  <a:pt x="0" y="16687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777234" y="3726180"/>
            <a:ext cx="334518" cy="334518"/>
          </a:xfrm>
          <a:custGeom>
            <a:avLst/>
            <a:gdLst/>
            <a:ahLst/>
            <a:cxnLst/>
            <a:rect l="l" t="t" r="r" b="b"/>
            <a:pathLst>
              <a:path w="334517" h="334517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84" y="636"/>
                </a:lnTo>
                <a:lnTo>
                  <a:pt x="196123" y="2512"/>
                </a:lnTo>
                <a:lnTo>
                  <a:pt x="210140" y="5573"/>
                </a:lnTo>
                <a:lnTo>
                  <a:pt x="223684" y="9766"/>
                </a:lnTo>
                <a:lnTo>
                  <a:pt x="236702" y="15039"/>
                </a:lnTo>
                <a:lnTo>
                  <a:pt x="249142" y="21338"/>
                </a:lnTo>
                <a:lnTo>
                  <a:pt x="260952" y="28610"/>
                </a:lnTo>
                <a:lnTo>
                  <a:pt x="272078" y="36802"/>
                </a:lnTo>
                <a:lnTo>
                  <a:pt x="282470" y="45861"/>
                </a:lnTo>
                <a:lnTo>
                  <a:pt x="292073" y="55734"/>
                </a:lnTo>
                <a:lnTo>
                  <a:pt x="300837" y="66368"/>
                </a:lnTo>
                <a:lnTo>
                  <a:pt x="308709" y="77710"/>
                </a:lnTo>
                <a:lnTo>
                  <a:pt x="315636" y="89707"/>
                </a:lnTo>
                <a:lnTo>
                  <a:pt x="321566" y="102305"/>
                </a:lnTo>
                <a:lnTo>
                  <a:pt x="326446" y="115452"/>
                </a:lnTo>
                <a:lnTo>
                  <a:pt x="330225" y="129094"/>
                </a:lnTo>
                <a:lnTo>
                  <a:pt x="332849" y="143179"/>
                </a:lnTo>
                <a:lnTo>
                  <a:pt x="334267" y="157653"/>
                </a:lnTo>
                <a:lnTo>
                  <a:pt x="334518" y="166877"/>
                </a:lnTo>
                <a:lnTo>
                  <a:pt x="333883" y="181651"/>
                </a:lnTo>
                <a:lnTo>
                  <a:pt x="332015" y="196058"/>
                </a:lnTo>
                <a:lnTo>
                  <a:pt x="328966" y="210046"/>
                </a:lnTo>
                <a:lnTo>
                  <a:pt x="324786" y="223563"/>
                </a:lnTo>
                <a:lnTo>
                  <a:pt x="319529" y="236557"/>
                </a:lnTo>
                <a:lnTo>
                  <a:pt x="313246" y="248977"/>
                </a:lnTo>
                <a:lnTo>
                  <a:pt x="305990" y="260769"/>
                </a:lnTo>
                <a:lnTo>
                  <a:pt x="297812" y="271882"/>
                </a:lnTo>
                <a:lnTo>
                  <a:pt x="288764" y="282265"/>
                </a:lnTo>
                <a:lnTo>
                  <a:pt x="278898" y="291864"/>
                </a:lnTo>
                <a:lnTo>
                  <a:pt x="268267" y="300629"/>
                </a:lnTo>
                <a:lnTo>
                  <a:pt x="256922" y="308507"/>
                </a:lnTo>
                <a:lnTo>
                  <a:pt x="244916" y="315445"/>
                </a:lnTo>
                <a:lnTo>
                  <a:pt x="232300" y="321393"/>
                </a:lnTo>
                <a:lnTo>
                  <a:pt x="219126" y="326298"/>
                </a:lnTo>
                <a:lnTo>
                  <a:pt x="205447" y="330107"/>
                </a:lnTo>
                <a:lnTo>
                  <a:pt x="191314" y="332770"/>
                </a:lnTo>
                <a:lnTo>
                  <a:pt x="176779" y="334234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116068" y="3726180"/>
            <a:ext cx="334518" cy="334518"/>
          </a:xfrm>
          <a:custGeom>
            <a:avLst/>
            <a:gdLst/>
            <a:ahLst/>
            <a:cxnLst/>
            <a:rect l="l" t="t" r="r" b="b"/>
            <a:pathLst>
              <a:path w="334517" h="334517">
                <a:moveTo>
                  <a:pt x="0" y="166877"/>
                </a:moveTo>
                <a:lnTo>
                  <a:pt x="250" y="176176"/>
                </a:lnTo>
                <a:lnTo>
                  <a:pt x="1667" y="190758"/>
                </a:lnTo>
                <a:lnTo>
                  <a:pt x="4290" y="204940"/>
                </a:lnTo>
                <a:lnTo>
                  <a:pt x="8065" y="218667"/>
                </a:lnTo>
                <a:lnTo>
                  <a:pt x="12940" y="231888"/>
                </a:lnTo>
                <a:lnTo>
                  <a:pt x="18860" y="244551"/>
                </a:lnTo>
                <a:lnTo>
                  <a:pt x="25774" y="256603"/>
                </a:lnTo>
                <a:lnTo>
                  <a:pt x="33627" y="267992"/>
                </a:lnTo>
                <a:lnTo>
                  <a:pt x="42368" y="278665"/>
                </a:lnTo>
                <a:lnTo>
                  <a:pt x="51942" y="288570"/>
                </a:lnTo>
                <a:lnTo>
                  <a:pt x="62297" y="297655"/>
                </a:lnTo>
                <a:lnTo>
                  <a:pt x="73380" y="305867"/>
                </a:lnTo>
                <a:lnTo>
                  <a:pt x="85138" y="313154"/>
                </a:lnTo>
                <a:lnTo>
                  <a:pt x="97517" y="319463"/>
                </a:lnTo>
                <a:lnTo>
                  <a:pt x="110464" y="324743"/>
                </a:lnTo>
                <a:lnTo>
                  <a:pt x="123927" y="328941"/>
                </a:lnTo>
                <a:lnTo>
                  <a:pt x="137852" y="332004"/>
                </a:lnTo>
                <a:lnTo>
                  <a:pt x="152187" y="333880"/>
                </a:lnTo>
                <a:lnTo>
                  <a:pt x="166878" y="334517"/>
                </a:lnTo>
                <a:lnTo>
                  <a:pt x="176779" y="334234"/>
                </a:lnTo>
                <a:lnTo>
                  <a:pt x="191314" y="332770"/>
                </a:lnTo>
                <a:lnTo>
                  <a:pt x="205447" y="330107"/>
                </a:lnTo>
                <a:lnTo>
                  <a:pt x="219126" y="326298"/>
                </a:lnTo>
                <a:lnTo>
                  <a:pt x="232300" y="321393"/>
                </a:lnTo>
                <a:lnTo>
                  <a:pt x="244916" y="315445"/>
                </a:lnTo>
                <a:lnTo>
                  <a:pt x="256922" y="308507"/>
                </a:lnTo>
                <a:lnTo>
                  <a:pt x="268267" y="300629"/>
                </a:lnTo>
                <a:lnTo>
                  <a:pt x="278898" y="291864"/>
                </a:lnTo>
                <a:lnTo>
                  <a:pt x="288764" y="282265"/>
                </a:lnTo>
                <a:lnTo>
                  <a:pt x="297812" y="271882"/>
                </a:lnTo>
                <a:lnTo>
                  <a:pt x="305990" y="260769"/>
                </a:lnTo>
                <a:lnTo>
                  <a:pt x="313246" y="248977"/>
                </a:lnTo>
                <a:lnTo>
                  <a:pt x="319529" y="236557"/>
                </a:lnTo>
                <a:lnTo>
                  <a:pt x="324786" y="223563"/>
                </a:lnTo>
                <a:lnTo>
                  <a:pt x="328966" y="210046"/>
                </a:lnTo>
                <a:lnTo>
                  <a:pt x="332015" y="196058"/>
                </a:lnTo>
                <a:lnTo>
                  <a:pt x="333883" y="181651"/>
                </a:lnTo>
                <a:lnTo>
                  <a:pt x="334518" y="166877"/>
                </a:lnTo>
                <a:lnTo>
                  <a:pt x="334267" y="157653"/>
                </a:lnTo>
                <a:lnTo>
                  <a:pt x="332849" y="143179"/>
                </a:lnTo>
                <a:lnTo>
                  <a:pt x="330225" y="129094"/>
                </a:lnTo>
                <a:lnTo>
                  <a:pt x="326446" y="115452"/>
                </a:lnTo>
                <a:lnTo>
                  <a:pt x="321566" y="102305"/>
                </a:lnTo>
                <a:lnTo>
                  <a:pt x="315636" y="89707"/>
                </a:lnTo>
                <a:lnTo>
                  <a:pt x="308709" y="77710"/>
                </a:lnTo>
                <a:lnTo>
                  <a:pt x="300837" y="66368"/>
                </a:lnTo>
                <a:lnTo>
                  <a:pt x="292073" y="55734"/>
                </a:lnTo>
                <a:lnTo>
                  <a:pt x="282470" y="45861"/>
                </a:lnTo>
                <a:lnTo>
                  <a:pt x="272078" y="36802"/>
                </a:lnTo>
                <a:lnTo>
                  <a:pt x="260952" y="28610"/>
                </a:lnTo>
                <a:lnTo>
                  <a:pt x="249142" y="21338"/>
                </a:lnTo>
                <a:lnTo>
                  <a:pt x="236702" y="15039"/>
                </a:lnTo>
                <a:lnTo>
                  <a:pt x="223684" y="9766"/>
                </a:lnTo>
                <a:lnTo>
                  <a:pt x="210140" y="5573"/>
                </a:lnTo>
                <a:lnTo>
                  <a:pt x="196123" y="2512"/>
                </a:lnTo>
                <a:lnTo>
                  <a:pt x="181684" y="636"/>
                </a:lnTo>
                <a:lnTo>
                  <a:pt x="166878" y="0"/>
                </a:lnTo>
                <a:lnTo>
                  <a:pt x="158256" y="218"/>
                </a:lnTo>
                <a:lnTo>
                  <a:pt x="143735" y="1589"/>
                </a:lnTo>
                <a:lnTo>
                  <a:pt x="129602" y="4174"/>
                </a:lnTo>
                <a:lnTo>
                  <a:pt x="115912" y="7917"/>
                </a:lnTo>
                <a:lnTo>
                  <a:pt x="102718" y="12767"/>
                </a:lnTo>
                <a:lnTo>
                  <a:pt x="90073" y="18670"/>
                </a:lnTo>
                <a:lnTo>
                  <a:pt x="78031" y="25571"/>
                </a:lnTo>
                <a:lnTo>
                  <a:pt x="66645" y="33419"/>
                </a:lnTo>
                <a:lnTo>
                  <a:pt x="55969" y="42159"/>
                </a:lnTo>
                <a:lnTo>
                  <a:pt x="46056" y="51737"/>
                </a:lnTo>
                <a:lnTo>
                  <a:pt x="36960" y="62101"/>
                </a:lnTo>
                <a:lnTo>
                  <a:pt x="28734" y="73197"/>
                </a:lnTo>
                <a:lnTo>
                  <a:pt x="21431" y="84972"/>
                </a:lnTo>
                <a:lnTo>
                  <a:pt x="15105" y="97372"/>
                </a:lnTo>
                <a:lnTo>
                  <a:pt x="9810" y="110343"/>
                </a:lnTo>
                <a:lnTo>
                  <a:pt x="5598" y="123833"/>
                </a:lnTo>
                <a:lnTo>
                  <a:pt x="2523" y="137788"/>
                </a:lnTo>
                <a:lnTo>
                  <a:pt x="639" y="152154"/>
                </a:lnTo>
                <a:lnTo>
                  <a:pt x="0" y="16687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116068" y="3726180"/>
            <a:ext cx="334518" cy="334518"/>
          </a:xfrm>
          <a:custGeom>
            <a:avLst/>
            <a:gdLst/>
            <a:ahLst/>
            <a:cxnLst/>
            <a:rect l="l" t="t" r="r" b="b"/>
            <a:pathLst>
              <a:path w="334517" h="334517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84" y="636"/>
                </a:lnTo>
                <a:lnTo>
                  <a:pt x="196123" y="2512"/>
                </a:lnTo>
                <a:lnTo>
                  <a:pt x="210140" y="5573"/>
                </a:lnTo>
                <a:lnTo>
                  <a:pt x="223684" y="9766"/>
                </a:lnTo>
                <a:lnTo>
                  <a:pt x="236702" y="15039"/>
                </a:lnTo>
                <a:lnTo>
                  <a:pt x="249142" y="21338"/>
                </a:lnTo>
                <a:lnTo>
                  <a:pt x="260952" y="28610"/>
                </a:lnTo>
                <a:lnTo>
                  <a:pt x="272078" y="36802"/>
                </a:lnTo>
                <a:lnTo>
                  <a:pt x="282470" y="45861"/>
                </a:lnTo>
                <a:lnTo>
                  <a:pt x="292073" y="55734"/>
                </a:lnTo>
                <a:lnTo>
                  <a:pt x="300837" y="66368"/>
                </a:lnTo>
                <a:lnTo>
                  <a:pt x="308709" y="77710"/>
                </a:lnTo>
                <a:lnTo>
                  <a:pt x="315636" y="89707"/>
                </a:lnTo>
                <a:lnTo>
                  <a:pt x="321566" y="102305"/>
                </a:lnTo>
                <a:lnTo>
                  <a:pt x="326446" y="115452"/>
                </a:lnTo>
                <a:lnTo>
                  <a:pt x="330225" y="129094"/>
                </a:lnTo>
                <a:lnTo>
                  <a:pt x="332849" y="143179"/>
                </a:lnTo>
                <a:lnTo>
                  <a:pt x="334267" y="157653"/>
                </a:lnTo>
                <a:lnTo>
                  <a:pt x="334518" y="166877"/>
                </a:lnTo>
                <a:lnTo>
                  <a:pt x="333883" y="181651"/>
                </a:lnTo>
                <a:lnTo>
                  <a:pt x="332015" y="196058"/>
                </a:lnTo>
                <a:lnTo>
                  <a:pt x="328966" y="210046"/>
                </a:lnTo>
                <a:lnTo>
                  <a:pt x="324786" y="223563"/>
                </a:lnTo>
                <a:lnTo>
                  <a:pt x="319529" y="236557"/>
                </a:lnTo>
                <a:lnTo>
                  <a:pt x="313246" y="248977"/>
                </a:lnTo>
                <a:lnTo>
                  <a:pt x="305990" y="260769"/>
                </a:lnTo>
                <a:lnTo>
                  <a:pt x="297812" y="271882"/>
                </a:lnTo>
                <a:lnTo>
                  <a:pt x="288764" y="282265"/>
                </a:lnTo>
                <a:lnTo>
                  <a:pt x="278898" y="291864"/>
                </a:lnTo>
                <a:lnTo>
                  <a:pt x="268267" y="300629"/>
                </a:lnTo>
                <a:lnTo>
                  <a:pt x="256922" y="308507"/>
                </a:lnTo>
                <a:lnTo>
                  <a:pt x="244916" y="315445"/>
                </a:lnTo>
                <a:lnTo>
                  <a:pt x="232300" y="321393"/>
                </a:lnTo>
                <a:lnTo>
                  <a:pt x="219126" y="326298"/>
                </a:lnTo>
                <a:lnTo>
                  <a:pt x="205447" y="330107"/>
                </a:lnTo>
                <a:lnTo>
                  <a:pt x="191314" y="332770"/>
                </a:lnTo>
                <a:lnTo>
                  <a:pt x="176779" y="334234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111752" y="4395978"/>
            <a:ext cx="334518" cy="335280"/>
          </a:xfrm>
          <a:custGeom>
            <a:avLst/>
            <a:gdLst/>
            <a:ahLst/>
            <a:cxnLst/>
            <a:rect l="l" t="t" r="r" b="b"/>
            <a:pathLst>
              <a:path w="334517" h="335279">
                <a:moveTo>
                  <a:pt x="0" y="167639"/>
                </a:moveTo>
                <a:lnTo>
                  <a:pt x="636" y="152833"/>
                </a:lnTo>
                <a:lnTo>
                  <a:pt x="2512" y="138394"/>
                </a:lnTo>
                <a:lnTo>
                  <a:pt x="5573" y="124377"/>
                </a:lnTo>
                <a:lnTo>
                  <a:pt x="9766" y="110833"/>
                </a:lnTo>
                <a:lnTo>
                  <a:pt x="15039" y="97815"/>
                </a:lnTo>
                <a:lnTo>
                  <a:pt x="21338" y="85375"/>
                </a:lnTo>
                <a:lnTo>
                  <a:pt x="28610" y="73565"/>
                </a:lnTo>
                <a:lnTo>
                  <a:pt x="36802" y="62439"/>
                </a:lnTo>
                <a:lnTo>
                  <a:pt x="45861" y="52047"/>
                </a:lnTo>
                <a:lnTo>
                  <a:pt x="55734" y="42444"/>
                </a:lnTo>
                <a:lnTo>
                  <a:pt x="66368" y="33680"/>
                </a:lnTo>
                <a:lnTo>
                  <a:pt x="77710" y="25808"/>
                </a:lnTo>
                <a:lnTo>
                  <a:pt x="89707" y="18881"/>
                </a:lnTo>
                <a:lnTo>
                  <a:pt x="102305" y="12951"/>
                </a:lnTo>
                <a:lnTo>
                  <a:pt x="115452" y="8071"/>
                </a:lnTo>
                <a:lnTo>
                  <a:pt x="129094" y="4292"/>
                </a:lnTo>
                <a:lnTo>
                  <a:pt x="143179" y="1668"/>
                </a:lnTo>
                <a:lnTo>
                  <a:pt x="157653" y="250"/>
                </a:lnTo>
                <a:lnTo>
                  <a:pt x="166878" y="0"/>
                </a:lnTo>
                <a:lnTo>
                  <a:pt x="181651" y="634"/>
                </a:lnTo>
                <a:lnTo>
                  <a:pt x="196058" y="2502"/>
                </a:lnTo>
                <a:lnTo>
                  <a:pt x="210046" y="5551"/>
                </a:lnTo>
                <a:lnTo>
                  <a:pt x="223563" y="9731"/>
                </a:lnTo>
                <a:lnTo>
                  <a:pt x="236557" y="14988"/>
                </a:lnTo>
                <a:lnTo>
                  <a:pt x="248977" y="21271"/>
                </a:lnTo>
                <a:lnTo>
                  <a:pt x="260769" y="28527"/>
                </a:lnTo>
                <a:lnTo>
                  <a:pt x="271882" y="36705"/>
                </a:lnTo>
                <a:lnTo>
                  <a:pt x="282265" y="45753"/>
                </a:lnTo>
                <a:lnTo>
                  <a:pt x="291864" y="55619"/>
                </a:lnTo>
                <a:lnTo>
                  <a:pt x="300629" y="66250"/>
                </a:lnTo>
                <a:lnTo>
                  <a:pt x="308507" y="77595"/>
                </a:lnTo>
                <a:lnTo>
                  <a:pt x="315445" y="89601"/>
                </a:lnTo>
                <a:lnTo>
                  <a:pt x="321393" y="102217"/>
                </a:lnTo>
                <a:lnTo>
                  <a:pt x="326298" y="115391"/>
                </a:lnTo>
                <a:lnTo>
                  <a:pt x="330107" y="129070"/>
                </a:lnTo>
                <a:lnTo>
                  <a:pt x="332770" y="143203"/>
                </a:lnTo>
                <a:lnTo>
                  <a:pt x="334234" y="157738"/>
                </a:lnTo>
                <a:lnTo>
                  <a:pt x="334518" y="167639"/>
                </a:lnTo>
                <a:lnTo>
                  <a:pt x="333883" y="182304"/>
                </a:lnTo>
                <a:lnTo>
                  <a:pt x="332015" y="196625"/>
                </a:lnTo>
                <a:lnTo>
                  <a:pt x="328966" y="210549"/>
                </a:lnTo>
                <a:lnTo>
                  <a:pt x="324786" y="224023"/>
                </a:lnTo>
                <a:lnTo>
                  <a:pt x="319529" y="236991"/>
                </a:lnTo>
                <a:lnTo>
                  <a:pt x="313246" y="249400"/>
                </a:lnTo>
                <a:lnTo>
                  <a:pt x="305990" y="261196"/>
                </a:lnTo>
                <a:lnTo>
                  <a:pt x="297812" y="272325"/>
                </a:lnTo>
                <a:lnTo>
                  <a:pt x="288764" y="282731"/>
                </a:lnTo>
                <a:lnTo>
                  <a:pt x="278898" y="292362"/>
                </a:lnTo>
                <a:lnTo>
                  <a:pt x="268267" y="301164"/>
                </a:lnTo>
                <a:lnTo>
                  <a:pt x="256922" y="309081"/>
                </a:lnTo>
                <a:lnTo>
                  <a:pt x="244916" y="316061"/>
                </a:lnTo>
                <a:lnTo>
                  <a:pt x="232300" y="322048"/>
                </a:lnTo>
                <a:lnTo>
                  <a:pt x="219126" y="326989"/>
                </a:lnTo>
                <a:lnTo>
                  <a:pt x="205447" y="330829"/>
                </a:lnTo>
                <a:lnTo>
                  <a:pt x="191314" y="333515"/>
                </a:lnTo>
                <a:lnTo>
                  <a:pt x="176779" y="334993"/>
                </a:lnTo>
                <a:lnTo>
                  <a:pt x="166878" y="335279"/>
                </a:lnTo>
                <a:lnTo>
                  <a:pt x="152187" y="334636"/>
                </a:lnTo>
                <a:lnTo>
                  <a:pt x="137852" y="332743"/>
                </a:lnTo>
                <a:lnTo>
                  <a:pt x="123927" y="329653"/>
                </a:lnTo>
                <a:lnTo>
                  <a:pt x="110464" y="325422"/>
                </a:lnTo>
                <a:lnTo>
                  <a:pt x="97517" y="320105"/>
                </a:lnTo>
                <a:lnTo>
                  <a:pt x="85138" y="313755"/>
                </a:lnTo>
                <a:lnTo>
                  <a:pt x="73380" y="306427"/>
                </a:lnTo>
                <a:lnTo>
                  <a:pt x="62297" y="298176"/>
                </a:lnTo>
                <a:lnTo>
                  <a:pt x="51942" y="289056"/>
                </a:lnTo>
                <a:lnTo>
                  <a:pt x="42368" y="279122"/>
                </a:lnTo>
                <a:lnTo>
                  <a:pt x="33627" y="268427"/>
                </a:lnTo>
                <a:lnTo>
                  <a:pt x="25774" y="257027"/>
                </a:lnTo>
                <a:lnTo>
                  <a:pt x="18860" y="244977"/>
                </a:lnTo>
                <a:lnTo>
                  <a:pt x="12940" y="232330"/>
                </a:lnTo>
                <a:lnTo>
                  <a:pt x="8065" y="219140"/>
                </a:lnTo>
                <a:lnTo>
                  <a:pt x="4290" y="205464"/>
                </a:lnTo>
                <a:lnTo>
                  <a:pt x="1667" y="191354"/>
                </a:lnTo>
                <a:lnTo>
                  <a:pt x="250" y="176866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205734" y="4395978"/>
            <a:ext cx="334518" cy="335280"/>
          </a:xfrm>
          <a:custGeom>
            <a:avLst/>
            <a:gdLst/>
            <a:ahLst/>
            <a:cxnLst/>
            <a:rect l="l" t="t" r="r" b="b"/>
            <a:pathLst>
              <a:path w="334517" h="335279">
                <a:moveTo>
                  <a:pt x="0" y="167639"/>
                </a:moveTo>
                <a:lnTo>
                  <a:pt x="636" y="152833"/>
                </a:lnTo>
                <a:lnTo>
                  <a:pt x="2512" y="138394"/>
                </a:lnTo>
                <a:lnTo>
                  <a:pt x="5573" y="124377"/>
                </a:lnTo>
                <a:lnTo>
                  <a:pt x="9766" y="110833"/>
                </a:lnTo>
                <a:lnTo>
                  <a:pt x="15039" y="97815"/>
                </a:lnTo>
                <a:lnTo>
                  <a:pt x="21338" y="85375"/>
                </a:lnTo>
                <a:lnTo>
                  <a:pt x="28610" y="73565"/>
                </a:lnTo>
                <a:lnTo>
                  <a:pt x="36802" y="62439"/>
                </a:lnTo>
                <a:lnTo>
                  <a:pt x="45861" y="52047"/>
                </a:lnTo>
                <a:lnTo>
                  <a:pt x="55734" y="42444"/>
                </a:lnTo>
                <a:lnTo>
                  <a:pt x="66368" y="33680"/>
                </a:lnTo>
                <a:lnTo>
                  <a:pt x="77710" y="25808"/>
                </a:lnTo>
                <a:lnTo>
                  <a:pt x="89707" y="18881"/>
                </a:lnTo>
                <a:lnTo>
                  <a:pt x="102305" y="12951"/>
                </a:lnTo>
                <a:lnTo>
                  <a:pt x="115452" y="8071"/>
                </a:lnTo>
                <a:lnTo>
                  <a:pt x="129094" y="4292"/>
                </a:lnTo>
                <a:lnTo>
                  <a:pt x="143179" y="1668"/>
                </a:lnTo>
                <a:lnTo>
                  <a:pt x="157653" y="250"/>
                </a:lnTo>
                <a:lnTo>
                  <a:pt x="166878" y="0"/>
                </a:lnTo>
                <a:lnTo>
                  <a:pt x="181651" y="634"/>
                </a:lnTo>
                <a:lnTo>
                  <a:pt x="196058" y="2502"/>
                </a:lnTo>
                <a:lnTo>
                  <a:pt x="210046" y="5551"/>
                </a:lnTo>
                <a:lnTo>
                  <a:pt x="223563" y="9731"/>
                </a:lnTo>
                <a:lnTo>
                  <a:pt x="236557" y="14988"/>
                </a:lnTo>
                <a:lnTo>
                  <a:pt x="248977" y="21271"/>
                </a:lnTo>
                <a:lnTo>
                  <a:pt x="260769" y="28527"/>
                </a:lnTo>
                <a:lnTo>
                  <a:pt x="271882" y="36705"/>
                </a:lnTo>
                <a:lnTo>
                  <a:pt x="282265" y="45753"/>
                </a:lnTo>
                <a:lnTo>
                  <a:pt x="291864" y="55619"/>
                </a:lnTo>
                <a:lnTo>
                  <a:pt x="300629" y="66250"/>
                </a:lnTo>
                <a:lnTo>
                  <a:pt x="308507" y="77595"/>
                </a:lnTo>
                <a:lnTo>
                  <a:pt x="315445" y="89601"/>
                </a:lnTo>
                <a:lnTo>
                  <a:pt x="321393" y="102217"/>
                </a:lnTo>
                <a:lnTo>
                  <a:pt x="326298" y="115391"/>
                </a:lnTo>
                <a:lnTo>
                  <a:pt x="330107" y="129070"/>
                </a:lnTo>
                <a:lnTo>
                  <a:pt x="332770" y="143203"/>
                </a:lnTo>
                <a:lnTo>
                  <a:pt x="334234" y="157738"/>
                </a:lnTo>
                <a:lnTo>
                  <a:pt x="334518" y="167639"/>
                </a:lnTo>
                <a:lnTo>
                  <a:pt x="333883" y="182304"/>
                </a:lnTo>
                <a:lnTo>
                  <a:pt x="332015" y="196625"/>
                </a:lnTo>
                <a:lnTo>
                  <a:pt x="328966" y="210549"/>
                </a:lnTo>
                <a:lnTo>
                  <a:pt x="324786" y="224023"/>
                </a:lnTo>
                <a:lnTo>
                  <a:pt x="319529" y="236991"/>
                </a:lnTo>
                <a:lnTo>
                  <a:pt x="313246" y="249400"/>
                </a:lnTo>
                <a:lnTo>
                  <a:pt x="305990" y="261196"/>
                </a:lnTo>
                <a:lnTo>
                  <a:pt x="297812" y="272325"/>
                </a:lnTo>
                <a:lnTo>
                  <a:pt x="288764" y="282731"/>
                </a:lnTo>
                <a:lnTo>
                  <a:pt x="278898" y="292362"/>
                </a:lnTo>
                <a:lnTo>
                  <a:pt x="268267" y="301164"/>
                </a:lnTo>
                <a:lnTo>
                  <a:pt x="256922" y="309081"/>
                </a:lnTo>
                <a:lnTo>
                  <a:pt x="244916" y="316061"/>
                </a:lnTo>
                <a:lnTo>
                  <a:pt x="232300" y="322048"/>
                </a:lnTo>
                <a:lnTo>
                  <a:pt x="219126" y="326989"/>
                </a:lnTo>
                <a:lnTo>
                  <a:pt x="205447" y="330829"/>
                </a:lnTo>
                <a:lnTo>
                  <a:pt x="191314" y="333515"/>
                </a:lnTo>
                <a:lnTo>
                  <a:pt x="176779" y="334993"/>
                </a:lnTo>
                <a:lnTo>
                  <a:pt x="166878" y="335279"/>
                </a:lnTo>
                <a:lnTo>
                  <a:pt x="152187" y="334636"/>
                </a:lnTo>
                <a:lnTo>
                  <a:pt x="137852" y="332743"/>
                </a:lnTo>
                <a:lnTo>
                  <a:pt x="123927" y="329653"/>
                </a:lnTo>
                <a:lnTo>
                  <a:pt x="110464" y="325422"/>
                </a:lnTo>
                <a:lnTo>
                  <a:pt x="97517" y="320105"/>
                </a:lnTo>
                <a:lnTo>
                  <a:pt x="85138" y="313755"/>
                </a:lnTo>
                <a:lnTo>
                  <a:pt x="73380" y="306427"/>
                </a:lnTo>
                <a:lnTo>
                  <a:pt x="62297" y="298176"/>
                </a:lnTo>
                <a:lnTo>
                  <a:pt x="51942" y="289056"/>
                </a:lnTo>
                <a:lnTo>
                  <a:pt x="42368" y="279122"/>
                </a:lnTo>
                <a:lnTo>
                  <a:pt x="33627" y="268427"/>
                </a:lnTo>
                <a:lnTo>
                  <a:pt x="25774" y="257027"/>
                </a:lnTo>
                <a:lnTo>
                  <a:pt x="18860" y="244977"/>
                </a:lnTo>
                <a:lnTo>
                  <a:pt x="12940" y="232330"/>
                </a:lnTo>
                <a:lnTo>
                  <a:pt x="8065" y="219140"/>
                </a:lnTo>
                <a:lnTo>
                  <a:pt x="4290" y="205464"/>
                </a:lnTo>
                <a:lnTo>
                  <a:pt x="1667" y="191354"/>
                </a:lnTo>
                <a:lnTo>
                  <a:pt x="250" y="176866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372612" y="4011929"/>
            <a:ext cx="453390" cy="384048"/>
          </a:xfrm>
          <a:custGeom>
            <a:avLst/>
            <a:gdLst/>
            <a:ahLst/>
            <a:cxnLst/>
            <a:rect l="l" t="t" r="r" b="b"/>
            <a:pathLst>
              <a:path w="453389" h="384048">
                <a:moveTo>
                  <a:pt x="453389" y="0"/>
                </a:moveTo>
                <a:lnTo>
                  <a:pt x="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062984" y="4011929"/>
            <a:ext cx="215646" cy="384048"/>
          </a:xfrm>
          <a:custGeom>
            <a:avLst/>
            <a:gdLst/>
            <a:ahLst/>
            <a:cxnLst/>
            <a:rect l="l" t="t" r="r" b="b"/>
            <a:pathLst>
              <a:path w="215646" h="384048">
                <a:moveTo>
                  <a:pt x="0" y="0"/>
                </a:moveTo>
                <a:lnTo>
                  <a:pt x="215646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780788" y="4395978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167639"/>
                </a:moveTo>
                <a:lnTo>
                  <a:pt x="640" y="152866"/>
                </a:lnTo>
                <a:lnTo>
                  <a:pt x="2525" y="138459"/>
                </a:lnTo>
                <a:lnTo>
                  <a:pt x="5601" y="124471"/>
                </a:lnTo>
                <a:lnTo>
                  <a:pt x="9813" y="110954"/>
                </a:lnTo>
                <a:lnTo>
                  <a:pt x="15108" y="97960"/>
                </a:lnTo>
                <a:lnTo>
                  <a:pt x="21431" y="85540"/>
                </a:lnTo>
                <a:lnTo>
                  <a:pt x="28728" y="73748"/>
                </a:lnTo>
                <a:lnTo>
                  <a:pt x="36945" y="62635"/>
                </a:lnTo>
                <a:lnTo>
                  <a:pt x="46028" y="52252"/>
                </a:lnTo>
                <a:lnTo>
                  <a:pt x="55923" y="42653"/>
                </a:lnTo>
                <a:lnTo>
                  <a:pt x="66576" y="33888"/>
                </a:lnTo>
                <a:lnTo>
                  <a:pt x="77932" y="26010"/>
                </a:lnTo>
                <a:lnTo>
                  <a:pt x="89938" y="19072"/>
                </a:lnTo>
                <a:lnTo>
                  <a:pt x="102539" y="13124"/>
                </a:lnTo>
                <a:lnTo>
                  <a:pt x="115681" y="8219"/>
                </a:lnTo>
                <a:lnTo>
                  <a:pt x="129310" y="4410"/>
                </a:lnTo>
                <a:lnTo>
                  <a:pt x="143373" y="1747"/>
                </a:lnTo>
                <a:lnTo>
                  <a:pt x="157814" y="283"/>
                </a:lnTo>
                <a:lnTo>
                  <a:pt x="167640" y="0"/>
                </a:lnTo>
                <a:lnTo>
                  <a:pt x="182304" y="634"/>
                </a:lnTo>
                <a:lnTo>
                  <a:pt x="196625" y="2502"/>
                </a:lnTo>
                <a:lnTo>
                  <a:pt x="210549" y="5551"/>
                </a:lnTo>
                <a:lnTo>
                  <a:pt x="224023" y="9731"/>
                </a:lnTo>
                <a:lnTo>
                  <a:pt x="236991" y="14988"/>
                </a:lnTo>
                <a:lnTo>
                  <a:pt x="249400" y="21271"/>
                </a:lnTo>
                <a:lnTo>
                  <a:pt x="261196" y="28527"/>
                </a:lnTo>
                <a:lnTo>
                  <a:pt x="272325" y="36705"/>
                </a:lnTo>
                <a:lnTo>
                  <a:pt x="282731" y="45753"/>
                </a:lnTo>
                <a:lnTo>
                  <a:pt x="292362" y="55619"/>
                </a:lnTo>
                <a:lnTo>
                  <a:pt x="301164" y="66250"/>
                </a:lnTo>
                <a:lnTo>
                  <a:pt x="309081" y="77595"/>
                </a:lnTo>
                <a:lnTo>
                  <a:pt x="316061" y="89601"/>
                </a:lnTo>
                <a:lnTo>
                  <a:pt x="322048" y="102217"/>
                </a:lnTo>
                <a:lnTo>
                  <a:pt x="326989" y="115391"/>
                </a:lnTo>
                <a:lnTo>
                  <a:pt x="330829" y="129070"/>
                </a:lnTo>
                <a:lnTo>
                  <a:pt x="333515" y="143203"/>
                </a:lnTo>
                <a:lnTo>
                  <a:pt x="334993" y="157738"/>
                </a:lnTo>
                <a:lnTo>
                  <a:pt x="335280" y="167639"/>
                </a:lnTo>
                <a:lnTo>
                  <a:pt x="334639" y="182304"/>
                </a:lnTo>
                <a:lnTo>
                  <a:pt x="332754" y="196625"/>
                </a:lnTo>
                <a:lnTo>
                  <a:pt x="329678" y="210549"/>
                </a:lnTo>
                <a:lnTo>
                  <a:pt x="325466" y="224023"/>
                </a:lnTo>
                <a:lnTo>
                  <a:pt x="320171" y="236991"/>
                </a:lnTo>
                <a:lnTo>
                  <a:pt x="313848" y="249400"/>
                </a:lnTo>
                <a:lnTo>
                  <a:pt x="306551" y="261196"/>
                </a:lnTo>
                <a:lnTo>
                  <a:pt x="298334" y="272325"/>
                </a:lnTo>
                <a:lnTo>
                  <a:pt x="289251" y="282731"/>
                </a:lnTo>
                <a:lnTo>
                  <a:pt x="279356" y="292362"/>
                </a:lnTo>
                <a:lnTo>
                  <a:pt x="268703" y="301164"/>
                </a:lnTo>
                <a:lnTo>
                  <a:pt x="257347" y="309081"/>
                </a:lnTo>
                <a:lnTo>
                  <a:pt x="245341" y="316061"/>
                </a:lnTo>
                <a:lnTo>
                  <a:pt x="232740" y="322048"/>
                </a:lnTo>
                <a:lnTo>
                  <a:pt x="219598" y="326989"/>
                </a:lnTo>
                <a:lnTo>
                  <a:pt x="205969" y="330829"/>
                </a:lnTo>
                <a:lnTo>
                  <a:pt x="191906" y="333515"/>
                </a:lnTo>
                <a:lnTo>
                  <a:pt x="177465" y="334993"/>
                </a:lnTo>
                <a:lnTo>
                  <a:pt x="167640" y="335279"/>
                </a:lnTo>
                <a:lnTo>
                  <a:pt x="152975" y="334639"/>
                </a:lnTo>
                <a:lnTo>
                  <a:pt x="138654" y="332754"/>
                </a:lnTo>
                <a:lnTo>
                  <a:pt x="124730" y="329678"/>
                </a:lnTo>
                <a:lnTo>
                  <a:pt x="111256" y="325466"/>
                </a:lnTo>
                <a:lnTo>
                  <a:pt x="98288" y="320171"/>
                </a:lnTo>
                <a:lnTo>
                  <a:pt x="85879" y="313848"/>
                </a:lnTo>
                <a:lnTo>
                  <a:pt x="74083" y="306551"/>
                </a:lnTo>
                <a:lnTo>
                  <a:pt x="62954" y="298334"/>
                </a:lnTo>
                <a:lnTo>
                  <a:pt x="52548" y="289251"/>
                </a:lnTo>
                <a:lnTo>
                  <a:pt x="42917" y="279356"/>
                </a:lnTo>
                <a:lnTo>
                  <a:pt x="34115" y="268703"/>
                </a:lnTo>
                <a:lnTo>
                  <a:pt x="26198" y="257347"/>
                </a:lnTo>
                <a:lnTo>
                  <a:pt x="19218" y="245341"/>
                </a:lnTo>
                <a:lnTo>
                  <a:pt x="13231" y="232740"/>
                </a:lnTo>
                <a:lnTo>
                  <a:pt x="8290" y="219598"/>
                </a:lnTo>
                <a:lnTo>
                  <a:pt x="4450" y="205969"/>
                </a:lnTo>
                <a:lnTo>
                  <a:pt x="1764" y="191906"/>
                </a:lnTo>
                <a:lnTo>
                  <a:pt x="286" y="177465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948428" y="4011929"/>
            <a:ext cx="216407" cy="384048"/>
          </a:xfrm>
          <a:custGeom>
            <a:avLst/>
            <a:gdLst/>
            <a:ahLst/>
            <a:cxnLst/>
            <a:rect l="l" t="t" r="r" b="b"/>
            <a:pathLst>
              <a:path w="216408" h="384048">
                <a:moveTo>
                  <a:pt x="216408" y="0"/>
                </a:moveTo>
                <a:lnTo>
                  <a:pt x="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103120" y="4395978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0" y="167639"/>
                </a:moveTo>
                <a:lnTo>
                  <a:pt x="286" y="177465"/>
                </a:lnTo>
                <a:lnTo>
                  <a:pt x="1764" y="191906"/>
                </a:lnTo>
                <a:lnTo>
                  <a:pt x="4450" y="205969"/>
                </a:lnTo>
                <a:lnTo>
                  <a:pt x="8290" y="219598"/>
                </a:lnTo>
                <a:lnTo>
                  <a:pt x="13231" y="232740"/>
                </a:lnTo>
                <a:lnTo>
                  <a:pt x="19218" y="245341"/>
                </a:lnTo>
                <a:lnTo>
                  <a:pt x="26198" y="257347"/>
                </a:lnTo>
                <a:lnTo>
                  <a:pt x="34115" y="268703"/>
                </a:lnTo>
                <a:lnTo>
                  <a:pt x="42917" y="279356"/>
                </a:lnTo>
                <a:lnTo>
                  <a:pt x="52548" y="289251"/>
                </a:lnTo>
                <a:lnTo>
                  <a:pt x="62954" y="298334"/>
                </a:lnTo>
                <a:lnTo>
                  <a:pt x="74083" y="306551"/>
                </a:lnTo>
                <a:lnTo>
                  <a:pt x="85879" y="313848"/>
                </a:lnTo>
                <a:lnTo>
                  <a:pt x="98288" y="320171"/>
                </a:lnTo>
                <a:lnTo>
                  <a:pt x="111256" y="325466"/>
                </a:lnTo>
                <a:lnTo>
                  <a:pt x="124730" y="329678"/>
                </a:lnTo>
                <a:lnTo>
                  <a:pt x="138654" y="332754"/>
                </a:lnTo>
                <a:lnTo>
                  <a:pt x="152975" y="334639"/>
                </a:lnTo>
                <a:lnTo>
                  <a:pt x="167640" y="335279"/>
                </a:lnTo>
                <a:lnTo>
                  <a:pt x="177465" y="334993"/>
                </a:lnTo>
                <a:lnTo>
                  <a:pt x="191906" y="333515"/>
                </a:lnTo>
                <a:lnTo>
                  <a:pt x="205969" y="330829"/>
                </a:lnTo>
                <a:lnTo>
                  <a:pt x="219598" y="326989"/>
                </a:lnTo>
                <a:lnTo>
                  <a:pt x="232740" y="322048"/>
                </a:lnTo>
                <a:lnTo>
                  <a:pt x="245341" y="316061"/>
                </a:lnTo>
                <a:lnTo>
                  <a:pt x="257347" y="309081"/>
                </a:lnTo>
                <a:lnTo>
                  <a:pt x="268703" y="301164"/>
                </a:lnTo>
                <a:lnTo>
                  <a:pt x="279356" y="292362"/>
                </a:lnTo>
                <a:lnTo>
                  <a:pt x="289251" y="282731"/>
                </a:lnTo>
                <a:lnTo>
                  <a:pt x="298334" y="272325"/>
                </a:lnTo>
                <a:lnTo>
                  <a:pt x="306551" y="261196"/>
                </a:lnTo>
                <a:lnTo>
                  <a:pt x="313848" y="249400"/>
                </a:lnTo>
                <a:lnTo>
                  <a:pt x="320171" y="236991"/>
                </a:lnTo>
                <a:lnTo>
                  <a:pt x="325466" y="224023"/>
                </a:lnTo>
                <a:lnTo>
                  <a:pt x="329678" y="210549"/>
                </a:lnTo>
                <a:lnTo>
                  <a:pt x="332754" y="196625"/>
                </a:lnTo>
                <a:lnTo>
                  <a:pt x="334639" y="182304"/>
                </a:lnTo>
                <a:lnTo>
                  <a:pt x="335280" y="167639"/>
                </a:lnTo>
                <a:lnTo>
                  <a:pt x="334993" y="157738"/>
                </a:lnTo>
                <a:lnTo>
                  <a:pt x="333515" y="143203"/>
                </a:lnTo>
                <a:lnTo>
                  <a:pt x="330829" y="129070"/>
                </a:lnTo>
                <a:lnTo>
                  <a:pt x="326989" y="115391"/>
                </a:lnTo>
                <a:lnTo>
                  <a:pt x="322048" y="102217"/>
                </a:lnTo>
                <a:lnTo>
                  <a:pt x="316061" y="89601"/>
                </a:lnTo>
                <a:lnTo>
                  <a:pt x="309081" y="77595"/>
                </a:lnTo>
                <a:lnTo>
                  <a:pt x="301164" y="66250"/>
                </a:lnTo>
                <a:lnTo>
                  <a:pt x="292362" y="55619"/>
                </a:lnTo>
                <a:lnTo>
                  <a:pt x="282731" y="45753"/>
                </a:lnTo>
                <a:lnTo>
                  <a:pt x="272325" y="36705"/>
                </a:lnTo>
                <a:lnTo>
                  <a:pt x="261196" y="28527"/>
                </a:lnTo>
                <a:lnTo>
                  <a:pt x="249400" y="21271"/>
                </a:lnTo>
                <a:lnTo>
                  <a:pt x="236991" y="14988"/>
                </a:lnTo>
                <a:lnTo>
                  <a:pt x="224023" y="9731"/>
                </a:lnTo>
                <a:lnTo>
                  <a:pt x="210549" y="5551"/>
                </a:lnTo>
                <a:lnTo>
                  <a:pt x="196625" y="2502"/>
                </a:lnTo>
                <a:lnTo>
                  <a:pt x="182304" y="634"/>
                </a:lnTo>
                <a:lnTo>
                  <a:pt x="167640" y="0"/>
                </a:lnTo>
                <a:lnTo>
                  <a:pt x="157814" y="283"/>
                </a:lnTo>
                <a:lnTo>
                  <a:pt x="143373" y="1747"/>
                </a:lnTo>
                <a:lnTo>
                  <a:pt x="129310" y="4410"/>
                </a:lnTo>
                <a:lnTo>
                  <a:pt x="115681" y="8219"/>
                </a:lnTo>
                <a:lnTo>
                  <a:pt x="102539" y="13124"/>
                </a:lnTo>
                <a:lnTo>
                  <a:pt x="89938" y="19072"/>
                </a:lnTo>
                <a:lnTo>
                  <a:pt x="77932" y="26010"/>
                </a:lnTo>
                <a:lnTo>
                  <a:pt x="66576" y="33888"/>
                </a:lnTo>
                <a:lnTo>
                  <a:pt x="55923" y="42653"/>
                </a:lnTo>
                <a:lnTo>
                  <a:pt x="46028" y="52252"/>
                </a:lnTo>
                <a:lnTo>
                  <a:pt x="36945" y="62635"/>
                </a:lnTo>
                <a:lnTo>
                  <a:pt x="28728" y="73748"/>
                </a:lnTo>
                <a:lnTo>
                  <a:pt x="21431" y="85540"/>
                </a:lnTo>
                <a:lnTo>
                  <a:pt x="15108" y="97960"/>
                </a:lnTo>
                <a:lnTo>
                  <a:pt x="9813" y="110954"/>
                </a:lnTo>
                <a:lnTo>
                  <a:pt x="5601" y="124471"/>
                </a:lnTo>
                <a:lnTo>
                  <a:pt x="2525" y="138459"/>
                </a:lnTo>
                <a:lnTo>
                  <a:pt x="640" y="152866"/>
                </a:lnTo>
                <a:lnTo>
                  <a:pt x="0" y="16763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103120" y="4395978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0" y="167639"/>
                </a:moveTo>
                <a:lnTo>
                  <a:pt x="640" y="152866"/>
                </a:lnTo>
                <a:lnTo>
                  <a:pt x="2525" y="138459"/>
                </a:lnTo>
                <a:lnTo>
                  <a:pt x="5601" y="124471"/>
                </a:lnTo>
                <a:lnTo>
                  <a:pt x="9813" y="110954"/>
                </a:lnTo>
                <a:lnTo>
                  <a:pt x="15108" y="97960"/>
                </a:lnTo>
                <a:lnTo>
                  <a:pt x="21431" y="85540"/>
                </a:lnTo>
                <a:lnTo>
                  <a:pt x="28728" y="73748"/>
                </a:lnTo>
                <a:lnTo>
                  <a:pt x="36945" y="62635"/>
                </a:lnTo>
                <a:lnTo>
                  <a:pt x="46028" y="52252"/>
                </a:lnTo>
                <a:lnTo>
                  <a:pt x="55923" y="42653"/>
                </a:lnTo>
                <a:lnTo>
                  <a:pt x="66576" y="33888"/>
                </a:lnTo>
                <a:lnTo>
                  <a:pt x="77932" y="26010"/>
                </a:lnTo>
                <a:lnTo>
                  <a:pt x="89938" y="19072"/>
                </a:lnTo>
                <a:lnTo>
                  <a:pt x="102539" y="13124"/>
                </a:lnTo>
                <a:lnTo>
                  <a:pt x="115681" y="8219"/>
                </a:lnTo>
                <a:lnTo>
                  <a:pt x="129310" y="4410"/>
                </a:lnTo>
                <a:lnTo>
                  <a:pt x="143373" y="1747"/>
                </a:lnTo>
                <a:lnTo>
                  <a:pt x="157814" y="283"/>
                </a:lnTo>
                <a:lnTo>
                  <a:pt x="167640" y="0"/>
                </a:lnTo>
                <a:lnTo>
                  <a:pt x="182304" y="634"/>
                </a:lnTo>
                <a:lnTo>
                  <a:pt x="196625" y="2502"/>
                </a:lnTo>
                <a:lnTo>
                  <a:pt x="210549" y="5551"/>
                </a:lnTo>
                <a:lnTo>
                  <a:pt x="224023" y="9731"/>
                </a:lnTo>
                <a:lnTo>
                  <a:pt x="236991" y="14988"/>
                </a:lnTo>
                <a:lnTo>
                  <a:pt x="249400" y="21271"/>
                </a:lnTo>
                <a:lnTo>
                  <a:pt x="261196" y="28527"/>
                </a:lnTo>
                <a:lnTo>
                  <a:pt x="272325" y="36705"/>
                </a:lnTo>
                <a:lnTo>
                  <a:pt x="282731" y="45753"/>
                </a:lnTo>
                <a:lnTo>
                  <a:pt x="292362" y="55619"/>
                </a:lnTo>
                <a:lnTo>
                  <a:pt x="301164" y="66250"/>
                </a:lnTo>
                <a:lnTo>
                  <a:pt x="309081" y="77595"/>
                </a:lnTo>
                <a:lnTo>
                  <a:pt x="316061" y="89601"/>
                </a:lnTo>
                <a:lnTo>
                  <a:pt x="322048" y="102217"/>
                </a:lnTo>
                <a:lnTo>
                  <a:pt x="326989" y="115391"/>
                </a:lnTo>
                <a:lnTo>
                  <a:pt x="330829" y="129070"/>
                </a:lnTo>
                <a:lnTo>
                  <a:pt x="333515" y="143203"/>
                </a:lnTo>
                <a:lnTo>
                  <a:pt x="334993" y="157738"/>
                </a:lnTo>
                <a:lnTo>
                  <a:pt x="335280" y="167639"/>
                </a:lnTo>
                <a:lnTo>
                  <a:pt x="334639" y="182304"/>
                </a:lnTo>
                <a:lnTo>
                  <a:pt x="332754" y="196625"/>
                </a:lnTo>
                <a:lnTo>
                  <a:pt x="329678" y="210549"/>
                </a:lnTo>
                <a:lnTo>
                  <a:pt x="325466" y="224023"/>
                </a:lnTo>
                <a:lnTo>
                  <a:pt x="320171" y="236991"/>
                </a:lnTo>
                <a:lnTo>
                  <a:pt x="313848" y="249400"/>
                </a:lnTo>
                <a:lnTo>
                  <a:pt x="306551" y="261196"/>
                </a:lnTo>
                <a:lnTo>
                  <a:pt x="298334" y="272325"/>
                </a:lnTo>
                <a:lnTo>
                  <a:pt x="289251" y="282731"/>
                </a:lnTo>
                <a:lnTo>
                  <a:pt x="279356" y="292362"/>
                </a:lnTo>
                <a:lnTo>
                  <a:pt x="268703" y="301164"/>
                </a:lnTo>
                <a:lnTo>
                  <a:pt x="257347" y="309081"/>
                </a:lnTo>
                <a:lnTo>
                  <a:pt x="245341" y="316061"/>
                </a:lnTo>
                <a:lnTo>
                  <a:pt x="232740" y="322048"/>
                </a:lnTo>
                <a:lnTo>
                  <a:pt x="219598" y="326989"/>
                </a:lnTo>
                <a:lnTo>
                  <a:pt x="205969" y="330829"/>
                </a:lnTo>
                <a:lnTo>
                  <a:pt x="191906" y="333515"/>
                </a:lnTo>
                <a:lnTo>
                  <a:pt x="177465" y="334993"/>
                </a:lnTo>
                <a:lnTo>
                  <a:pt x="167640" y="335279"/>
                </a:lnTo>
                <a:lnTo>
                  <a:pt x="152975" y="334639"/>
                </a:lnTo>
                <a:lnTo>
                  <a:pt x="138654" y="332754"/>
                </a:lnTo>
                <a:lnTo>
                  <a:pt x="124730" y="329678"/>
                </a:lnTo>
                <a:lnTo>
                  <a:pt x="111256" y="325466"/>
                </a:lnTo>
                <a:lnTo>
                  <a:pt x="98288" y="320171"/>
                </a:lnTo>
                <a:lnTo>
                  <a:pt x="85879" y="313848"/>
                </a:lnTo>
                <a:lnTo>
                  <a:pt x="74083" y="306551"/>
                </a:lnTo>
                <a:lnTo>
                  <a:pt x="62954" y="298334"/>
                </a:lnTo>
                <a:lnTo>
                  <a:pt x="52548" y="289251"/>
                </a:lnTo>
                <a:lnTo>
                  <a:pt x="42917" y="279356"/>
                </a:lnTo>
                <a:lnTo>
                  <a:pt x="34115" y="268703"/>
                </a:lnTo>
                <a:lnTo>
                  <a:pt x="26198" y="257347"/>
                </a:lnTo>
                <a:lnTo>
                  <a:pt x="19218" y="245341"/>
                </a:lnTo>
                <a:lnTo>
                  <a:pt x="13231" y="232740"/>
                </a:lnTo>
                <a:lnTo>
                  <a:pt x="8290" y="219598"/>
                </a:lnTo>
                <a:lnTo>
                  <a:pt x="4450" y="205969"/>
                </a:lnTo>
                <a:lnTo>
                  <a:pt x="1764" y="191906"/>
                </a:lnTo>
                <a:lnTo>
                  <a:pt x="286" y="177465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724150" y="4011929"/>
            <a:ext cx="215646" cy="384048"/>
          </a:xfrm>
          <a:custGeom>
            <a:avLst/>
            <a:gdLst/>
            <a:ahLst/>
            <a:cxnLst/>
            <a:rect l="l" t="t" r="r" b="b"/>
            <a:pathLst>
              <a:path w="215645" h="384048">
                <a:moveTo>
                  <a:pt x="0" y="0"/>
                </a:moveTo>
                <a:lnTo>
                  <a:pt x="215646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454902" y="3726179"/>
            <a:ext cx="334518" cy="334518"/>
          </a:xfrm>
          <a:custGeom>
            <a:avLst/>
            <a:gdLst/>
            <a:ahLst/>
            <a:cxnLst/>
            <a:rect l="l" t="t" r="r" b="b"/>
            <a:pathLst>
              <a:path w="334518" h="334517">
                <a:moveTo>
                  <a:pt x="0" y="166877"/>
                </a:moveTo>
                <a:lnTo>
                  <a:pt x="250" y="176176"/>
                </a:lnTo>
                <a:lnTo>
                  <a:pt x="1667" y="190758"/>
                </a:lnTo>
                <a:lnTo>
                  <a:pt x="4290" y="204940"/>
                </a:lnTo>
                <a:lnTo>
                  <a:pt x="8065" y="218667"/>
                </a:lnTo>
                <a:lnTo>
                  <a:pt x="12940" y="231888"/>
                </a:lnTo>
                <a:lnTo>
                  <a:pt x="18860" y="244551"/>
                </a:lnTo>
                <a:lnTo>
                  <a:pt x="25774" y="256603"/>
                </a:lnTo>
                <a:lnTo>
                  <a:pt x="33627" y="267992"/>
                </a:lnTo>
                <a:lnTo>
                  <a:pt x="42368" y="278665"/>
                </a:lnTo>
                <a:lnTo>
                  <a:pt x="51942" y="288570"/>
                </a:lnTo>
                <a:lnTo>
                  <a:pt x="62297" y="297655"/>
                </a:lnTo>
                <a:lnTo>
                  <a:pt x="73380" y="305867"/>
                </a:lnTo>
                <a:lnTo>
                  <a:pt x="85138" y="313154"/>
                </a:lnTo>
                <a:lnTo>
                  <a:pt x="97517" y="319463"/>
                </a:lnTo>
                <a:lnTo>
                  <a:pt x="110464" y="324743"/>
                </a:lnTo>
                <a:lnTo>
                  <a:pt x="123927" y="328941"/>
                </a:lnTo>
                <a:lnTo>
                  <a:pt x="137852" y="332004"/>
                </a:lnTo>
                <a:lnTo>
                  <a:pt x="152187" y="333880"/>
                </a:lnTo>
                <a:lnTo>
                  <a:pt x="166878" y="334517"/>
                </a:lnTo>
                <a:lnTo>
                  <a:pt x="176779" y="334234"/>
                </a:lnTo>
                <a:lnTo>
                  <a:pt x="191314" y="332770"/>
                </a:lnTo>
                <a:lnTo>
                  <a:pt x="205447" y="330107"/>
                </a:lnTo>
                <a:lnTo>
                  <a:pt x="219126" y="326298"/>
                </a:lnTo>
                <a:lnTo>
                  <a:pt x="232300" y="321393"/>
                </a:lnTo>
                <a:lnTo>
                  <a:pt x="244916" y="315445"/>
                </a:lnTo>
                <a:lnTo>
                  <a:pt x="256922" y="308507"/>
                </a:lnTo>
                <a:lnTo>
                  <a:pt x="268267" y="300629"/>
                </a:lnTo>
                <a:lnTo>
                  <a:pt x="278898" y="291864"/>
                </a:lnTo>
                <a:lnTo>
                  <a:pt x="288764" y="282265"/>
                </a:lnTo>
                <a:lnTo>
                  <a:pt x="297812" y="271882"/>
                </a:lnTo>
                <a:lnTo>
                  <a:pt x="305990" y="260769"/>
                </a:lnTo>
                <a:lnTo>
                  <a:pt x="313246" y="248977"/>
                </a:lnTo>
                <a:lnTo>
                  <a:pt x="319529" y="236557"/>
                </a:lnTo>
                <a:lnTo>
                  <a:pt x="324786" y="223563"/>
                </a:lnTo>
                <a:lnTo>
                  <a:pt x="328966" y="210046"/>
                </a:lnTo>
                <a:lnTo>
                  <a:pt x="332015" y="196058"/>
                </a:lnTo>
                <a:lnTo>
                  <a:pt x="333883" y="181651"/>
                </a:lnTo>
                <a:lnTo>
                  <a:pt x="334518" y="166877"/>
                </a:lnTo>
                <a:lnTo>
                  <a:pt x="334267" y="157653"/>
                </a:lnTo>
                <a:lnTo>
                  <a:pt x="332849" y="143179"/>
                </a:lnTo>
                <a:lnTo>
                  <a:pt x="330225" y="129094"/>
                </a:lnTo>
                <a:lnTo>
                  <a:pt x="326446" y="115452"/>
                </a:lnTo>
                <a:lnTo>
                  <a:pt x="321566" y="102305"/>
                </a:lnTo>
                <a:lnTo>
                  <a:pt x="315636" y="89707"/>
                </a:lnTo>
                <a:lnTo>
                  <a:pt x="308709" y="77710"/>
                </a:lnTo>
                <a:lnTo>
                  <a:pt x="300837" y="66368"/>
                </a:lnTo>
                <a:lnTo>
                  <a:pt x="292073" y="55734"/>
                </a:lnTo>
                <a:lnTo>
                  <a:pt x="282470" y="45861"/>
                </a:lnTo>
                <a:lnTo>
                  <a:pt x="272078" y="36802"/>
                </a:lnTo>
                <a:lnTo>
                  <a:pt x="260952" y="28610"/>
                </a:lnTo>
                <a:lnTo>
                  <a:pt x="249142" y="21338"/>
                </a:lnTo>
                <a:lnTo>
                  <a:pt x="236702" y="15039"/>
                </a:lnTo>
                <a:lnTo>
                  <a:pt x="223684" y="9766"/>
                </a:lnTo>
                <a:lnTo>
                  <a:pt x="210140" y="5573"/>
                </a:lnTo>
                <a:lnTo>
                  <a:pt x="196123" y="2512"/>
                </a:lnTo>
                <a:lnTo>
                  <a:pt x="181684" y="636"/>
                </a:lnTo>
                <a:lnTo>
                  <a:pt x="166878" y="0"/>
                </a:lnTo>
                <a:lnTo>
                  <a:pt x="158256" y="218"/>
                </a:lnTo>
                <a:lnTo>
                  <a:pt x="143735" y="1589"/>
                </a:lnTo>
                <a:lnTo>
                  <a:pt x="129602" y="4174"/>
                </a:lnTo>
                <a:lnTo>
                  <a:pt x="115912" y="7917"/>
                </a:lnTo>
                <a:lnTo>
                  <a:pt x="102718" y="12767"/>
                </a:lnTo>
                <a:lnTo>
                  <a:pt x="90073" y="18670"/>
                </a:lnTo>
                <a:lnTo>
                  <a:pt x="78031" y="25571"/>
                </a:lnTo>
                <a:lnTo>
                  <a:pt x="66645" y="33419"/>
                </a:lnTo>
                <a:lnTo>
                  <a:pt x="55969" y="42159"/>
                </a:lnTo>
                <a:lnTo>
                  <a:pt x="46056" y="51737"/>
                </a:lnTo>
                <a:lnTo>
                  <a:pt x="36960" y="62101"/>
                </a:lnTo>
                <a:lnTo>
                  <a:pt x="28734" y="73197"/>
                </a:lnTo>
                <a:lnTo>
                  <a:pt x="21431" y="84972"/>
                </a:lnTo>
                <a:lnTo>
                  <a:pt x="15105" y="97372"/>
                </a:lnTo>
                <a:lnTo>
                  <a:pt x="9810" y="110343"/>
                </a:lnTo>
                <a:lnTo>
                  <a:pt x="5598" y="123833"/>
                </a:lnTo>
                <a:lnTo>
                  <a:pt x="2523" y="137788"/>
                </a:lnTo>
                <a:lnTo>
                  <a:pt x="639" y="152154"/>
                </a:lnTo>
                <a:lnTo>
                  <a:pt x="0" y="166877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454902" y="3726179"/>
            <a:ext cx="334518" cy="334518"/>
          </a:xfrm>
          <a:custGeom>
            <a:avLst/>
            <a:gdLst/>
            <a:ahLst/>
            <a:cxnLst/>
            <a:rect l="l" t="t" r="r" b="b"/>
            <a:pathLst>
              <a:path w="334518" h="334517">
                <a:moveTo>
                  <a:pt x="0" y="166877"/>
                </a:moveTo>
                <a:lnTo>
                  <a:pt x="639" y="152154"/>
                </a:lnTo>
                <a:lnTo>
                  <a:pt x="2523" y="137788"/>
                </a:lnTo>
                <a:lnTo>
                  <a:pt x="5598" y="123833"/>
                </a:lnTo>
                <a:lnTo>
                  <a:pt x="9810" y="110343"/>
                </a:lnTo>
                <a:lnTo>
                  <a:pt x="15105" y="97372"/>
                </a:lnTo>
                <a:lnTo>
                  <a:pt x="21431" y="84972"/>
                </a:lnTo>
                <a:lnTo>
                  <a:pt x="28734" y="73197"/>
                </a:lnTo>
                <a:lnTo>
                  <a:pt x="36960" y="62101"/>
                </a:lnTo>
                <a:lnTo>
                  <a:pt x="46056" y="51737"/>
                </a:lnTo>
                <a:lnTo>
                  <a:pt x="55969" y="42159"/>
                </a:lnTo>
                <a:lnTo>
                  <a:pt x="66645" y="33419"/>
                </a:lnTo>
                <a:lnTo>
                  <a:pt x="78031" y="25571"/>
                </a:lnTo>
                <a:lnTo>
                  <a:pt x="90073" y="18670"/>
                </a:lnTo>
                <a:lnTo>
                  <a:pt x="102718" y="12767"/>
                </a:lnTo>
                <a:lnTo>
                  <a:pt x="115912" y="7917"/>
                </a:lnTo>
                <a:lnTo>
                  <a:pt x="129602" y="4174"/>
                </a:lnTo>
                <a:lnTo>
                  <a:pt x="143735" y="1589"/>
                </a:lnTo>
                <a:lnTo>
                  <a:pt x="158256" y="218"/>
                </a:lnTo>
                <a:lnTo>
                  <a:pt x="166878" y="0"/>
                </a:lnTo>
                <a:lnTo>
                  <a:pt x="181684" y="636"/>
                </a:lnTo>
                <a:lnTo>
                  <a:pt x="196123" y="2512"/>
                </a:lnTo>
                <a:lnTo>
                  <a:pt x="210140" y="5573"/>
                </a:lnTo>
                <a:lnTo>
                  <a:pt x="223684" y="9766"/>
                </a:lnTo>
                <a:lnTo>
                  <a:pt x="236702" y="15039"/>
                </a:lnTo>
                <a:lnTo>
                  <a:pt x="249142" y="21338"/>
                </a:lnTo>
                <a:lnTo>
                  <a:pt x="260952" y="28610"/>
                </a:lnTo>
                <a:lnTo>
                  <a:pt x="272078" y="36802"/>
                </a:lnTo>
                <a:lnTo>
                  <a:pt x="282470" y="45861"/>
                </a:lnTo>
                <a:lnTo>
                  <a:pt x="292073" y="55734"/>
                </a:lnTo>
                <a:lnTo>
                  <a:pt x="300837" y="66368"/>
                </a:lnTo>
                <a:lnTo>
                  <a:pt x="308709" y="77710"/>
                </a:lnTo>
                <a:lnTo>
                  <a:pt x="315636" y="89707"/>
                </a:lnTo>
                <a:lnTo>
                  <a:pt x="321566" y="102305"/>
                </a:lnTo>
                <a:lnTo>
                  <a:pt x="326446" y="115452"/>
                </a:lnTo>
                <a:lnTo>
                  <a:pt x="330225" y="129094"/>
                </a:lnTo>
                <a:lnTo>
                  <a:pt x="332849" y="143179"/>
                </a:lnTo>
                <a:lnTo>
                  <a:pt x="334267" y="157653"/>
                </a:lnTo>
                <a:lnTo>
                  <a:pt x="334518" y="166877"/>
                </a:lnTo>
                <a:lnTo>
                  <a:pt x="333883" y="181651"/>
                </a:lnTo>
                <a:lnTo>
                  <a:pt x="332015" y="196058"/>
                </a:lnTo>
                <a:lnTo>
                  <a:pt x="328966" y="210046"/>
                </a:lnTo>
                <a:lnTo>
                  <a:pt x="324786" y="223563"/>
                </a:lnTo>
                <a:lnTo>
                  <a:pt x="319529" y="236557"/>
                </a:lnTo>
                <a:lnTo>
                  <a:pt x="313246" y="248977"/>
                </a:lnTo>
                <a:lnTo>
                  <a:pt x="305990" y="260769"/>
                </a:lnTo>
                <a:lnTo>
                  <a:pt x="297812" y="271882"/>
                </a:lnTo>
                <a:lnTo>
                  <a:pt x="288764" y="282265"/>
                </a:lnTo>
                <a:lnTo>
                  <a:pt x="278898" y="291864"/>
                </a:lnTo>
                <a:lnTo>
                  <a:pt x="268267" y="300629"/>
                </a:lnTo>
                <a:lnTo>
                  <a:pt x="256922" y="308507"/>
                </a:lnTo>
                <a:lnTo>
                  <a:pt x="244916" y="315445"/>
                </a:lnTo>
                <a:lnTo>
                  <a:pt x="232300" y="321393"/>
                </a:lnTo>
                <a:lnTo>
                  <a:pt x="219126" y="326298"/>
                </a:lnTo>
                <a:lnTo>
                  <a:pt x="205447" y="330107"/>
                </a:lnTo>
                <a:lnTo>
                  <a:pt x="191314" y="332770"/>
                </a:lnTo>
                <a:lnTo>
                  <a:pt x="176779" y="334234"/>
                </a:lnTo>
                <a:lnTo>
                  <a:pt x="166878" y="334517"/>
                </a:lnTo>
                <a:lnTo>
                  <a:pt x="152187" y="333880"/>
                </a:lnTo>
                <a:lnTo>
                  <a:pt x="137852" y="332004"/>
                </a:lnTo>
                <a:lnTo>
                  <a:pt x="123927" y="328941"/>
                </a:lnTo>
                <a:lnTo>
                  <a:pt x="110464" y="324743"/>
                </a:lnTo>
                <a:lnTo>
                  <a:pt x="97517" y="319463"/>
                </a:lnTo>
                <a:lnTo>
                  <a:pt x="85138" y="313154"/>
                </a:lnTo>
                <a:lnTo>
                  <a:pt x="73380" y="305867"/>
                </a:lnTo>
                <a:lnTo>
                  <a:pt x="62297" y="297655"/>
                </a:lnTo>
                <a:lnTo>
                  <a:pt x="51942" y="288570"/>
                </a:lnTo>
                <a:lnTo>
                  <a:pt x="42368" y="278665"/>
                </a:lnTo>
                <a:lnTo>
                  <a:pt x="33627" y="267992"/>
                </a:lnTo>
                <a:lnTo>
                  <a:pt x="25774" y="256603"/>
                </a:lnTo>
                <a:lnTo>
                  <a:pt x="18860" y="244551"/>
                </a:lnTo>
                <a:lnTo>
                  <a:pt x="12940" y="231888"/>
                </a:lnTo>
                <a:lnTo>
                  <a:pt x="8065" y="218667"/>
                </a:lnTo>
                <a:lnTo>
                  <a:pt x="4290" y="204940"/>
                </a:lnTo>
                <a:lnTo>
                  <a:pt x="1667" y="190758"/>
                </a:lnTo>
                <a:lnTo>
                  <a:pt x="250" y="176176"/>
                </a:lnTo>
                <a:lnTo>
                  <a:pt x="0" y="166877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119622" y="4395977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167639"/>
                </a:moveTo>
                <a:lnTo>
                  <a:pt x="640" y="152866"/>
                </a:lnTo>
                <a:lnTo>
                  <a:pt x="2525" y="138459"/>
                </a:lnTo>
                <a:lnTo>
                  <a:pt x="5601" y="124471"/>
                </a:lnTo>
                <a:lnTo>
                  <a:pt x="9813" y="110954"/>
                </a:lnTo>
                <a:lnTo>
                  <a:pt x="15108" y="97960"/>
                </a:lnTo>
                <a:lnTo>
                  <a:pt x="21431" y="85540"/>
                </a:lnTo>
                <a:lnTo>
                  <a:pt x="28728" y="73748"/>
                </a:lnTo>
                <a:lnTo>
                  <a:pt x="36945" y="62635"/>
                </a:lnTo>
                <a:lnTo>
                  <a:pt x="46028" y="52252"/>
                </a:lnTo>
                <a:lnTo>
                  <a:pt x="55923" y="42653"/>
                </a:lnTo>
                <a:lnTo>
                  <a:pt x="66576" y="33888"/>
                </a:lnTo>
                <a:lnTo>
                  <a:pt x="77932" y="26010"/>
                </a:lnTo>
                <a:lnTo>
                  <a:pt x="89938" y="19072"/>
                </a:lnTo>
                <a:lnTo>
                  <a:pt x="102539" y="13124"/>
                </a:lnTo>
                <a:lnTo>
                  <a:pt x="115681" y="8219"/>
                </a:lnTo>
                <a:lnTo>
                  <a:pt x="129310" y="4410"/>
                </a:lnTo>
                <a:lnTo>
                  <a:pt x="143373" y="1747"/>
                </a:lnTo>
                <a:lnTo>
                  <a:pt x="157814" y="283"/>
                </a:lnTo>
                <a:lnTo>
                  <a:pt x="167640" y="0"/>
                </a:lnTo>
                <a:lnTo>
                  <a:pt x="182304" y="634"/>
                </a:lnTo>
                <a:lnTo>
                  <a:pt x="196625" y="2502"/>
                </a:lnTo>
                <a:lnTo>
                  <a:pt x="210549" y="5551"/>
                </a:lnTo>
                <a:lnTo>
                  <a:pt x="224023" y="9731"/>
                </a:lnTo>
                <a:lnTo>
                  <a:pt x="236991" y="14988"/>
                </a:lnTo>
                <a:lnTo>
                  <a:pt x="249400" y="21271"/>
                </a:lnTo>
                <a:lnTo>
                  <a:pt x="261196" y="28527"/>
                </a:lnTo>
                <a:lnTo>
                  <a:pt x="272325" y="36705"/>
                </a:lnTo>
                <a:lnTo>
                  <a:pt x="282731" y="45753"/>
                </a:lnTo>
                <a:lnTo>
                  <a:pt x="292362" y="55619"/>
                </a:lnTo>
                <a:lnTo>
                  <a:pt x="301164" y="66250"/>
                </a:lnTo>
                <a:lnTo>
                  <a:pt x="309081" y="77595"/>
                </a:lnTo>
                <a:lnTo>
                  <a:pt x="316061" y="89601"/>
                </a:lnTo>
                <a:lnTo>
                  <a:pt x="322048" y="102217"/>
                </a:lnTo>
                <a:lnTo>
                  <a:pt x="326989" y="115391"/>
                </a:lnTo>
                <a:lnTo>
                  <a:pt x="330829" y="129070"/>
                </a:lnTo>
                <a:lnTo>
                  <a:pt x="333515" y="143203"/>
                </a:lnTo>
                <a:lnTo>
                  <a:pt x="334993" y="157738"/>
                </a:lnTo>
                <a:lnTo>
                  <a:pt x="335280" y="167639"/>
                </a:lnTo>
                <a:lnTo>
                  <a:pt x="334639" y="182304"/>
                </a:lnTo>
                <a:lnTo>
                  <a:pt x="332754" y="196625"/>
                </a:lnTo>
                <a:lnTo>
                  <a:pt x="329678" y="210549"/>
                </a:lnTo>
                <a:lnTo>
                  <a:pt x="325466" y="224023"/>
                </a:lnTo>
                <a:lnTo>
                  <a:pt x="320171" y="236991"/>
                </a:lnTo>
                <a:lnTo>
                  <a:pt x="313848" y="249400"/>
                </a:lnTo>
                <a:lnTo>
                  <a:pt x="306551" y="261196"/>
                </a:lnTo>
                <a:lnTo>
                  <a:pt x="298334" y="272325"/>
                </a:lnTo>
                <a:lnTo>
                  <a:pt x="289251" y="282731"/>
                </a:lnTo>
                <a:lnTo>
                  <a:pt x="279356" y="292362"/>
                </a:lnTo>
                <a:lnTo>
                  <a:pt x="268703" y="301164"/>
                </a:lnTo>
                <a:lnTo>
                  <a:pt x="257347" y="309081"/>
                </a:lnTo>
                <a:lnTo>
                  <a:pt x="245341" y="316061"/>
                </a:lnTo>
                <a:lnTo>
                  <a:pt x="232740" y="322048"/>
                </a:lnTo>
                <a:lnTo>
                  <a:pt x="219598" y="326989"/>
                </a:lnTo>
                <a:lnTo>
                  <a:pt x="205969" y="330829"/>
                </a:lnTo>
                <a:lnTo>
                  <a:pt x="191906" y="333515"/>
                </a:lnTo>
                <a:lnTo>
                  <a:pt x="177465" y="334993"/>
                </a:lnTo>
                <a:lnTo>
                  <a:pt x="167640" y="335279"/>
                </a:lnTo>
                <a:lnTo>
                  <a:pt x="152975" y="334639"/>
                </a:lnTo>
                <a:lnTo>
                  <a:pt x="138654" y="332754"/>
                </a:lnTo>
                <a:lnTo>
                  <a:pt x="124730" y="329678"/>
                </a:lnTo>
                <a:lnTo>
                  <a:pt x="111256" y="325466"/>
                </a:lnTo>
                <a:lnTo>
                  <a:pt x="98288" y="320171"/>
                </a:lnTo>
                <a:lnTo>
                  <a:pt x="85879" y="313848"/>
                </a:lnTo>
                <a:lnTo>
                  <a:pt x="74083" y="306551"/>
                </a:lnTo>
                <a:lnTo>
                  <a:pt x="62954" y="298334"/>
                </a:lnTo>
                <a:lnTo>
                  <a:pt x="52548" y="289251"/>
                </a:lnTo>
                <a:lnTo>
                  <a:pt x="42917" y="279356"/>
                </a:lnTo>
                <a:lnTo>
                  <a:pt x="34115" y="268703"/>
                </a:lnTo>
                <a:lnTo>
                  <a:pt x="26198" y="257347"/>
                </a:lnTo>
                <a:lnTo>
                  <a:pt x="19218" y="245341"/>
                </a:lnTo>
                <a:lnTo>
                  <a:pt x="13231" y="232740"/>
                </a:lnTo>
                <a:lnTo>
                  <a:pt x="8290" y="219598"/>
                </a:lnTo>
                <a:lnTo>
                  <a:pt x="4450" y="205969"/>
                </a:lnTo>
                <a:lnTo>
                  <a:pt x="1764" y="191906"/>
                </a:lnTo>
                <a:lnTo>
                  <a:pt x="286" y="177465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287262" y="4011929"/>
            <a:ext cx="216407" cy="384048"/>
          </a:xfrm>
          <a:custGeom>
            <a:avLst/>
            <a:gdLst/>
            <a:ahLst/>
            <a:cxnLst/>
            <a:rect l="l" t="t" r="r" b="b"/>
            <a:pathLst>
              <a:path w="216408" h="384048">
                <a:moveTo>
                  <a:pt x="216408" y="0"/>
                </a:moveTo>
                <a:lnTo>
                  <a:pt x="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789420" y="4420361"/>
            <a:ext cx="334518" cy="335280"/>
          </a:xfrm>
          <a:custGeom>
            <a:avLst/>
            <a:gdLst/>
            <a:ahLst/>
            <a:cxnLst/>
            <a:rect l="l" t="t" r="r" b="b"/>
            <a:pathLst>
              <a:path w="334518" h="335279">
                <a:moveTo>
                  <a:pt x="0" y="167639"/>
                </a:moveTo>
                <a:lnTo>
                  <a:pt x="634" y="152975"/>
                </a:lnTo>
                <a:lnTo>
                  <a:pt x="2502" y="138654"/>
                </a:lnTo>
                <a:lnTo>
                  <a:pt x="5551" y="124730"/>
                </a:lnTo>
                <a:lnTo>
                  <a:pt x="9731" y="111256"/>
                </a:lnTo>
                <a:lnTo>
                  <a:pt x="14988" y="98288"/>
                </a:lnTo>
                <a:lnTo>
                  <a:pt x="21271" y="85879"/>
                </a:lnTo>
                <a:lnTo>
                  <a:pt x="28527" y="74083"/>
                </a:lnTo>
                <a:lnTo>
                  <a:pt x="36705" y="62954"/>
                </a:lnTo>
                <a:lnTo>
                  <a:pt x="45753" y="52548"/>
                </a:lnTo>
                <a:lnTo>
                  <a:pt x="55619" y="42917"/>
                </a:lnTo>
                <a:lnTo>
                  <a:pt x="66250" y="34115"/>
                </a:lnTo>
                <a:lnTo>
                  <a:pt x="77595" y="26198"/>
                </a:lnTo>
                <a:lnTo>
                  <a:pt x="89601" y="19218"/>
                </a:lnTo>
                <a:lnTo>
                  <a:pt x="102217" y="13231"/>
                </a:lnTo>
                <a:lnTo>
                  <a:pt x="115391" y="8290"/>
                </a:lnTo>
                <a:lnTo>
                  <a:pt x="129070" y="4450"/>
                </a:lnTo>
                <a:lnTo>
                  <a:pt x="143203" y="1764"/>
                </a:lnTo>
                <a:lnTo>
                  <a:pt x="157738" y="286"/>
                </a:lnTo>
                <a:lnTo>
                  <a:pt x="167640" y="0"/>
                </a:lnTo>
                <a:lnTo>
                  <a:pt x="182330" y="643"/>
                </a:lnTo>
                <a:lnTo>
                  <a:pt x="196665" y="2536"/>
                </a:lnTo>
                <a:lnTo>
                  <a:pt x="210590" y="5626"/>
                </a:lnTo>
                <a:lnTo>
                  <a:pt x="224053" y="9857"/>
                </a:lnTo>
                <a:lnTo>
                  <a:pt x="237000" y="15174"/>
                </a:lnTo>
                <a:lnTo>
                  <a:pt x="249379" y="21524"/>
                </a:lnTo>
                <a:lnTo>
                  <a:pt x="261137" y="28852"/>
                </a:lnTo>
                <a:lnTo>
                  <a:pt x="272220" y="37103"/>
                </a:lnTo>
                <a:lnTo>
                  <a:pt x="282575" y="46223"/>
                </a:lnTo>
                <a:lnTo>
                  <a:pt x="292149" y="56157"/>
                </a:lnTo>
                <a:lnTo>
                  <a:pt x="300890" y="66852"/>
                </a:lnTo>
                <a:lnTo>
                  <a:pt x="308743" y="78252"/>
                </a:lnTo>
                <a:lnTo>
                  <a:pt x="315657" y="90302"/>
                </a:lnTo>
                <a:lnTo>
                  <a:pt x="321577" y="102949"/>
                </a:lnTo>
                <a:lnTo>
                  <a:pt x="326452" y="116139"/>
                </a:lnTo>
                <a:lnTo>
                  <a:pt x="330227" y="129815"/>
                </a:lnTo>
                <a:lnTo>
                  <a:pt x="332850" y="143925"/>
                </a:lnTo>
                <a:lnTo>
                  <a:pt x="334267" y="158413"/>
                </a:lnTo>
                <a:lnTo>
                  <a:pt x="334518" y="167639"/>
                </a:lnTo>
                <a:lnTo>
                  <a:pt x="333881" y="182337"/>
                </a:lnTo>
                <a:lnTo>
                  <a:pt x="332005" y="196689"/>
                </a:lnTo>
                <a:lnTo>
                  <a:pt x="328944" y="210643"/>
                </a:lnTo>
                <a:lnTo>
                  <a:pt x="324751" y="224143"/>
                </a:lnTo>
                <a:lnTo>
                  <a:pt x="319478" y="237136"/>
                </a:lnTo>
                <a:lnTo>
                  <a:pt x="313179" y="249566"/>
                </a:lnTo>
                <a:lnTo>
                  <a:pt x="305907" y="261379"/>
                </a:lnTo>
                <a:lnTo>
                  <a:pt x="297715" y="272521"/>
                </a:lnTo>
                <a:lnTo>
                  <a:pt x="288656" y="282937"/>
                </a:lnTo>
                <a:lnTo>
                  <a:pt x="278783" y="292572"/>
                </a:lnTo>
                <a:lnTo>
                  <a:pt x="268149" y="301373"/>
                </a:lnTo>
                <a:lnTo>
                  <a:pt x="256807" y="309284"/>
                </a:lnTo>
                <a:lnTo>
                  <a:pt x="244810" y="316252"/>
                </a:lnTo>
                <a:lnTo>
                  <a:pt x="232212" y="322222"/>
                </a:lnTo>
                <a:lnTo>
                  <a:pt x="219065" y="327138"/>
                </a:lnTo>
                <a:lnTo>
                  <a:pt x="205423" y="330948"/>
                </a:lnTo>
                <a:lnTo>
                  <a:pt x="191338" y="333595"/>
                </a:lnTo>
                <a:lnTo>
                  <a:pt x="176864" y="335027"/>
                </a:lnTo>
                <a:lnTo>
                  <a:pt x="167640" y="335279"/>
                </a:lnTo>
                <a:lnTo>
                  <a:pt x="152866" y="334639"/>
                </a:lnTo>
                <a:lnTo>
                  <a:pt x="138459" y="332754"/>
                </a:lnTo>
                <a:lnTo>
                  <a:pt x="124471" y="329678"/>
                </a:lnTo>
                <a:lnTo>
                  <a:pt x="110954" y="325466"/>
                </a:lnTo>
                <a:lnTo>
                  <a:pt x="97960" y="320171"/>
                </a:lnTo>
                <a:lnTo>
                  <a:pt x="85540" y="313848"/>
                </a:lnTo>
                <a:lnTo>
                  <a:pt x="73748" y="306551"/>
                </a:lnTo>
                <a:lnTo>
                  <a:pt x="62635" y="298334"/>
                </a:lnTo>
                <a:lnTo>
                  <a:pt x="52252" y="289251"/>
                </a:lnTo>
                <a:lnTo>
                  <a:pt x="42653" y="279356"/>
                </a:lnTo>
                <a:lnTo>
                  <a:pt x="33888" y="268703"/>
                </a:lnTo>
                <a:lnTo>
                  <a:pt x="26010" y="257347"/>
                </a:lnTo>
                <a:lnTo>
                  <a:pt x="19072" y="245341"/>
                </a:lnTo>
                <a:lnTo>
                  <a:pt x="13124" y="232740"/>
                </a:lnTo>
                <a:lnTo>
                  <a:pt x="8219" y="219598"/>
                </a:lnTo>
                <a:lnTo>
                  <a:pt x="4410" y="205969"/>
                </a:lnTo>
                <a:lnTo>
                  <a:pt x="1747" y="191906"/>
                </a:lnTo>
                <a:lnTo>
                  <a:pt x="283" y="177465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702552" y="4040123"/>
            <a:ext cx="254508" cy="380238"/>
          </a:xfrm>
          <a:custGeom>
            <a:avLst/>
            <a:gdLst/>
            <a:ahLst/>
            <a:cxnLst/>
            <a:rect l="l" t="t" r="r" b="b"/>
            <a:pathLst>
              <a:path w="254507" h="380238">
                <a:moveTo>
                  <a:pt x="0" y="0"/>
                </a:moveTo>
                <a:lnTo>
                  <a:pt x="254508" y="38023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107436" y="4681728"/>
            <a:ext cx="147065" cy="384048"/>
          </a:xfrm>
          <a:custGeom>
            <a:avLst/>
            <a:gdLst/>
            <a:ahLst/>
            <a:cxnLst/>
            <a:rect l="l" t="t" r="r" b="b"/>
            <a:pathLst>
              <a:path w="147065" h="384048">
                <a:moveTo>
                  <a:pt x="147065" y="0"/>
                </a:moveTo>
                <a:lnTo>
                  <a:pt x="0" y="384047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939796" y="5065776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167639"/>
                </a:moveTo>
                <a:lnTo>
                  <a:pt x="286" y="177541"/>
                </a:lnTo>
                <a:lnTo>
                  <a:pt x="1764" y="192076"/>
                </a:lnTo>
                <a:lnTo>
                  <a:pt x="4450" y="206209"/>
                </a:lnTo>
                <a:lnTo>
                  <a:pt x="8290" y="219888"/>
                </a:lnTo>
                <a:lnTo>
                  <a:pt x="13231" y="233062"/>
                </a:lnTo>
                <a:lnTo>
                  <a:pt x="19218" y="245678"/>
                </a:lnTo>
                <a:lnTo>
                  <a:pt x="26198" y="257684"/>
                </a:lnTo>
                <a:lnTo>
                  <a:pt x="34115" y="269029"/>
                </a:lnTo>
                <a:lnTo>
                  <a:pt x="42917" y="279660"/>
                </a:lnTo>
                <a:lnTo>
                  <a:pt x="52548" y="289526"/>
                </a:lnTo>
                <a:lnTo>
                  <a:pt x="62954" y="298574"/>
                </a:lnTo>
                <a:lnTo>
                  <a:pt x="74083" y="306752"/>
                </a:lnTo>
                <a:lnTo>
                  <a:pt x="85879" y="314008"/>
                </a:lnTo>
                <a:lnTo>
                  <a:pt x="98288" y="320291"/>
                </a:lnTo>
                <a:lnTo>
                  <a:pt x="111256" y="325548"/>
                </a:lnTo>
                <a:lnTo>
                  <a:pt x="124730" y="329728"/>
                </a:lnTo>
                <a:lnTo>
                  <a:pt x="138654" y="332777"/>
                </a:lnTo>
                <a:lnTo>
                  <a:pt x="152975" y="334645"/>
                </a:lnTo>
                <a:lnTo>
                  <a:pt x="167640" y="335279"/>
                </a:lnTo>
                <a:lnTo>
                  <a:pt x="177465" y="334996"/>
                </a:lnTo>
                <a:lnTo>
                  <a:pt x="191906" y="333532"/>
                </a:lnTo>
                <a:lnTo>
                  <a:pt x="205969" y="330869"/>
                </a:lnTo>
                <a:lnTo>
                  <a:pt x="219598" y="327060"/>
                </a:lnTo>
                <a:lnTo>
                  <a:pt x="232740" y="322155"/>
                </a:lnTo>
                <a:lnTo>
                  <a:pt x="245341" y="316207"/>
                </a:lnTo>
                <a:lnTo>
                  <a:pt x="257347" y="309269"/>
                </a:lnTo>
                <a:lnTo>
                  <a:pt x="268703" y="301391"/>
                </a:lnTo>
                <a:lnTo>
                  <a:pt x="279356" y="292626"/>
                </a:lnTo>
                <a:lnTo>
                  <a:pt x="289251" y="283027"/>
                </a:lnTo>
                <a:lnTo>
                  <a:pt x="298334" y="272644"/>
                </a:lnTo>
                <a:lnTo>
                  <a:pt x="306551" y="261531"/>
                </a:lnTo>
                <a:lnTo>
                  <a:pt x="313848" y="249739"/>
                </a:lnTo>
                <a:lnTo>
                  <a:pt x="320171" y="237319"/>
                </a:lnTo>
                <a:lnTo>
                  <a:pt x="325466" y="224325"/>
                </a:lnTo>
                <a:lnTo>
                  <a:pt x="329678" y="210808"/>
                </a:lnTo>
                <a:lnTo>
                  <a:pt x="332754" y="196820"/>
                </a:lnTo>
                <a:lnTo>
                  <a:pt x="334639" y="182413"/>
                </a:lnTo>
                <a:lnTo>
                  <a:pt x="335280" y="167639"/>
                </a:lnTo>
                <a:lnTo>
                  <a:pt x="334993" y="157814"/>
                </a:lnTo>
                <a:lnTo>
                  <a:pt x="333515" y="143373"/>
                </a:lnTo>
                <a:lnTo>
                  <a:pt x="330829" y="129310"/>
                </a:lnTo>
                <a:lnTo>
                  <a:pt x="326989" y="115681"/>
                </a:lnTo>
                <a:lnTo>
                  <a:pt x="322048" y="102539"/>
                </a:lnTo>
                <a:lnTo>
                  <a:pt x="316061" y="89938"/>
                </a:lnTo>
                <a:lnTo>
                  <a:pt x="309081" y="77932"/>
                </a:lnTo>
                <a:lnTo>
                  <a:pt x="301164" y="66576"/>
                </a:lnTo>
                <a:lnTo>
                  <a:pt x="292362" y="55923"/>
                </a:lnTo>
                <a:lnTo>
                  <a:pt x="282731" y="46028"/>
                </a:lnTo>
                <a:lnTo>
                  <a:pt x="272325" y="36945"/>
                </a:lnTo>
                <a:lnTo>
                  <a:pt x="261196" y="28728"/>
                </a:lnTo>
                <a:lnTo>
                  <a:pt x="249400" y="21431"/>
                </a:lnTo>
                <a:lnTo>
                  <a:pt x="236991" y="15108"/>
                </a:lnTo>
                <a:lnTo>
                  <a:pt x="224023" y="9813"/>
                </a:lnTo>
                <a:lnTo>
                  <a:pt x="210549" y="5601"/>
                </a:lnTo>
                <a:lnTo>
                  <a:pt x="196625" y="2525"/>
                </a:lnTo>
                <a:lnTo>
                  <a:pt x="182304" y="640"/>
                </a:lnTo>
                <a:lnTo>
                  <a:pt x="167640" y="0"/>
                </a:lnTo>
                <a:lnTo>
                  <a:pt x="157814" y="286"/>
                </a:lnTo>
                <a:lnTo>
                  <a:pt x="143373" y="1764"/>
                </a:lnTo>
                <a:lnTo>
                  <a:pt x="129310" y="4450"/>
                </a:lnTo>
                <a:lnTo>
                  <a:pt x="115681" y="8290"/>
                </a:lnTo>
                <a:lnTo>
                  <a:pt x="102539" y="13231"/>
                </a:lnTo>
                <a:lnTo>
                  <a:pt x="89938" y="19218"/>
                </a:lnTo>
                <a:lnTo>
                  <a:pt x="77932" y="26198"/>
                </a:lnTo>
                <a:lnTo>
                  <a:pt x="66576" y="34115"/>
                </a:lnTo>
                <a:lnTo>
                  <a:pt x="55923" y="42917"/>
                </a:lnTo>
                <a:lnTo>
                  <a:pt x="46028" y="52548"/>
                </a:lnTo>
                <a:lnTo>
                  <a:pt x="36945" y="62954"/>
                </a:lnTo>
                <a:lnTo>
                  <a:pt x="28728" y="74083"/>
                </a:lnTo>
                <a:lnTo>
                  <a:pt x="21431" y="85879"/>
                </a:lnTo>
                <a:lnTo>
                  <a:pt x="15108" y="98288"/>
                </a:lnTo>
                <a:lnTo>
                  <a:pt x="9813" y="111256"/>
                </a:lnTo>
                <a:lnTo>
                  <a:pt x="5601" y="124730"/>
                </a:lnTo>
                <a:lnTo>
                  <a:pt x="2525" y="138654"/>
                </a:lnTo>
                <a:lnTo>
                  <a:pt x="640" y="152975"/>
                </a:lnTo>
                <a:lnTo>
                  <a:pt x="0" y="16763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2939796" y="5065776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167639"/>
                </a:moveTo>
                <a:lnTo>
                  <a:pt x="640" y="152975"/>
                </a:lnTo>
                <a:lnTo>
                  <a:pt x="2525" y="138654"/>
                </a:lnTo>
                <a:lnTo>
                  <a:pt x="5601" y="124730"/>
                </a:lnTo>
                <a:lnTo>
                  <a:pt x="9813" y="111256"/>
                </a:lnTo>
                <a:lnTo>
                  <a:pt x="15108" y="98288"/>
                </a:lnTo>
                <a:lnTo>
                  <a:pt x="21431" y="85879"/>
                </a:lnTo>
                <a:lnTo>
                  <a:pt x="28728" y="74083"/>
                </a:lnTo>
                <a:lnTo>
                  <a:pt x="36945" y="62954"/>
                </a:lnTo>
                <a:lnTo>
                  <a:pt x="46028" y="52548"/>
                </a:lnTo>
                <a:lnTo>
                  <a:pt x="55923" y="42917"/>
                </a:lnTo>
                <a:lnTo>
                  <a:pt x="66576" y="34115"/>
                </a:lnTo>
                <a:lnTo>
                  <a:pt x="77932" y="26198"/>
                </a:lnTo>
                <a:lnTo>
                  <a:pt x="89938" y="19218"/>
                </a:lnTo>
                <a:lnTo>
                  <a:pt x="102539" y="13231"/>
                </a:lnTo>
                <a:lnTo>
                  <a:pt x="115681" y="8290"/>
                </a:lnTo>
                <a:lnTo>
                  <a:pt x="129310" y="4450"/>
                </a:lnTo>
                <a:lnTo>
                  <a:pt x="143373" y="1764"/>
                </a:lnTo>
                <a:lnTo>
                  <a:pt x="157814" y="286"/>
                </a:lnTo>
                <a:lnTo>
                  <a:pt x="167640" y="0"/>
                </a:lnTo>
                <a:lnTo>
                  <a:pt x="182304" y="640"/>
                </a:lnTo>
                <a:lnTo>
                  <a:pt x="196625" y="2525"/>
                </a:lnTo>
                <a:lnTo>
                  <a:pt x="210549" y="5601"/>
                </a:lnTo>
                <a:lnTo>
                  <a:pt x="224023" y="9813"/>
                </a:lnTo>
                <a:lnTo>
                  <a:pt x="236991" y="15108"/>
                </a:lnTo>
                <a:lnTo>
                  <a:pt x="249400" y="21431"/>
                </a:lnTo>
                <a:lnTo>
                  <a:pt x="261196" y="28728"/>
                </a:lnTo>
                <a:lnTo>
                  <a:pt x="272325" y="36945"/>
                </a:lnTo>
                <a:lnTo>
                  <a:pt x="282731" y="46028"/>
                </a:lnTo>
                <a:lnTo>
                  <a:pt x="292362" y="55923"/>
                </a:lnTo>
                <a:lnTo>
                  <a:pt x="301164" y="66576"/>
                </a:lnTo>
                <a:lnTo>
                  <a:pt x="309081" y="77932"/>
                </a:lnTo>
                <a:lnTo>
                  <a:pt x="316061" y="89938"/>
                </a:lnTo>
                <a:lnTo>
                  <a:pt x="322048" y="102539"/>
                </a:lnTo>
                <a:lnTo>
                  <a:pt x="326989" y="115681"/>
                </a:lnTo>
                <a:lnTo>
                  <a:pt x="330829" y="129310"/>
                </a:lnTo>
                <a:lnTo>
                  <a:pt x="333515" y="143373"/>
                </a:lnTo>
                <a:lnTo>
                  <a:pt x="334993" y="157814"/>
                </a:lnTo>
                <a:lnTo>
                  <a:pt x="335280" y="167639"/>
                </a:lnTo>
                <a:lnTo>
                  <a:pt x="334639" y="182413"/>
                </a:lnTo>
                <a:lnTo>
                  <a:pt x="332754" y="196820"/>
                </a:lnTo>
                <a:lnTo>
                  <a:pt x="329678" y="210808"/>
                </a:lnTo>
                <a:lnTo>
                  <a:pt x="325466" y="224325"/>
                </a:lnTo>
                <a:lnTo>
                  <a:pt x="320171" y="237319"/>
                </a:lnTo>
                <a:lnTo>
                  <a:pt x="313848" y="249739"/>
                </a:lnTo>
                <a:lnTo>
                  <a:pt x="306551" y="261531"/>
                </a:lnTo>
                <a:lnTo>
                  <a:pt x="298334" y="272644"/>
                </a:lnTo>
                <a:lnTo>
                  <a:pt x="289251" y="283027"/>
                </a:lnTo>
                <a:lnTo>
                  <a:pt x="279356" y="292626"/>
                </a:lnTo>
                <a:lnTo>
                  <a:pt x="268703" y="301391"/>
                </a:lnTo>
                <a:lnTo>
                  <a:pt x="257347" y="309269"/>
                </a:lnTo>
                <a:lnTo>
                  <a:pt x="245341" y="316207"/>
                </a:lnTo>
                <a:lnTo>
                  <a:pt x="232740" y="322155"/>
                </a:lnTo>
                <a:lnTo>
                  <a:pt x="219598" y="327060"/>
                </a:lnTo>
                <a:lnTo>
                  <a:pt x="205969" y="330869"/>
                </a:lnTo>
                <a:lnTo>
                  <a:pt x="191906" y="333532"/>
                </a:lnTo>
                <a:lnTo>
                  <a:pt x="177465" y="334996"/>
                </a:lnTo>
                <a:lnTo>
                  <a:pt x="167640" y="335279"/>
                </a:lnTo>
                <a:lnTo>
                  <a:pt x="152975" y="334645"/>
                </a:lnTo>
                <a:lnTo>
                  <a:pt x="138654" y="332777"/>
                </a:lnTo>
                <a:lnTo>
                  <a:pt x="124730" y="329728"/>
                </a:lnTo>
                <a:lnTo>
                  <a:pt x="111256" y="325548"/>
                </a:lnTo>
                <a:lnTo>
                  <a:pt x="98288" y="320291"/>
                </a:lnTo>
                <a:lnTo>
                  <a:pt x="85879" y="314008"/>
                </a:lnTo>
                <a:lnTo>
                  <a:pt x="74083" y="306752"/>
                </a:lnTo>
                <a:lnTo>
                  <a:pt x="62954" y="298574"/>
                </a:lnTo>
                <a:lnTo>
                  <a:pt x="52548" y="289526"/>
                </a:lnTo>
                <a:lnTo>
                  <a:pt x="42917" y="279660"/>
                </a:lnTo>
                <a:lnTo>
                  <a:pt x="34115" y="269029"/>
                </a:lnTo>
                <a:lnTo>
                  <a:pt x="26198" y="257684"/>
                </a:lnTo>
                <a:lnTo>
                  <a:pt x="19218" y="245678"/>
                </a:lnTo>
                <a:lnTo>
                  <a:pt x="13231" y="233062"/>
                </a:lnTo>
                <a:lnTo>
                  <a:pt x="8290" y="219888"/>
                </a:lnTo>
                <a:lnTo>
                  <a:pt x="4450" y="206209"/>
                </a:lnTo>
                <a:lnTo>
                  <a:pt x="1764" y="192076"/>
                </a:lnTo>
                <a:lnTo>
                  <a:pt x="286" y="177541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939796" y="5352288"/>
            <a:ext cx="49529" cy="384048"/>
          </a:xfrm>
          <a:custGeom>
            <a:avLst/>
            <a:gdLst/>
            <a:ahLst/>
            <a:cxnLst/>
            <a:rect l="l" t="t" r="r" b="b"/>
            <a:pathLst>
              <a:path w="49530" h="384048">
                <a:moveTo>
                  <a:pt x="49530" y="0"/>
                </a:moveTo>
                <a:lnTo>
                  <a:pt x="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3225546" y="5352288"/>
            <a:ext cx="147066" cy="384048"/>
          </a:xfrm>
          <a:custGeom>
            <a:avLst/>
            <a:gdLst/>
            <a:ahLst/>
            <a:cxnLst/>
            <a:rect l="l" t="t" r="r" b="b"/>
            <a:pathLst>
              <a:path w="147065" h="384048">
                <a:moveTo>
                  <a:pt x="0" y="0"/>
                </a:moveTo>
                <a:lnTo>
                  <a:pt x="147066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4397502" y="4681728"/>
            <a:ext cx="132588" cy="384048"/>
          </a:xfrm>
          <a:custGeom>
            <a:avLst/>
            <a:gdLst/>
            <a:ahLst/>
            <a:cxnLst/>
            <a:rect l="l" t="t" r="r" b="b"/>
            <a:pathLst>
              <a:path w="132587" h="384048">
                <a:moveTo>
                  <a:pt x="0" y="0"/>
                </a:moveTo>
                <a:lnTo>
                  <a:pt x="132588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4229862" y="5711190"/>
            <a:ext cx="334518" cy="335280"/>
          </a:xfrm>
          <a:custGeom>
            <a:avLst/>
            <a:gdLst/>
            <a:ahLst/>
            <a:cxnLst/>
            <a:rect l="l" t="t" r="r" b="b"/>
            <a:pathLst>
              <a:path w="334517" h="335279">
                <a:moveTo>
                  <a:pt x="0" y="167639"/>
                </a:moveTo>
                <a:lnTo>
                  <a:pt x="640" y="152975"/>
                </a:lnTo>
                <a:lnTo>
                  <a:pt x="2525" y="138654"/>
                </a:lnTo>
                <a:lnTo>
                  <a:pt x="5601" y="124730"/>
                </a:lnTo>
                <a:lnTo>
                  <a:pt x="9813" y="111256"/>
                </a:lnTo>
                <a:lnTo>
                  <a:pt x="15108" y="98288"/>
                </a:lnTo>
                <a:lnTo>
                  <a:pt x="21431" y="85879"/>
                </a:lnTo>
                <a:lnTo>
                  <a:pt x="28728" y="74083"/>
                </a:lnTo>
                <a:lnTo>
                  <a:pt x="36945" y="62954"/>
                </a:lnTo>
                <a:lnTo>
                  <a:pt x="46028" y="52548"/>
                </a:lnTo>
                <a:lnTo>
                  <a:pt x="55923" y="42917"/>
                </a:lnTo>
                <a:lnTo>
                  <a:pt x="66576" y="34115"/>
                </a:lnTo>
                <a:lnTo>
                  <a:pt x="77932" y="26198"/>
                </a:lnTo>
                <a:lnTo>
                  <a:pt x="89938" y="19218"/>
                </a:lnTo>
                <a:lnTo>
                  <a:pt x="102539" y="13231"/>
                </a:lnTo>
                <a:lnTo>
                  <a:pt x="115681" y="8290"/>
                </a:lnTo>
                <a:lnTo>
                  <a:pt x="129310" y="4450"/>
                </a:lnTo>
                <a:lnTo>
                  <a:pt x="143373" y="1764"/>
                </a:lnTo>
                <a:lnTo>
                  <a:pt x="157814" y="286"/>
                </a:lnTo>
                <a:lnTo>
                  <a:pt x="167640" y="0"/>
                </a:lnTo>
                <a:lnTo>
                  <a:pt x="182330" y="643"/>
                </a:lnTo>
                <a:lnTo>
                  <a:pt x="196665" y="2536"/>
                </a:lnTo>
                <a:lnTo>
                  <a:pt x="210590" y="5626"/>
                </a:lnTo>
                <a:lnTo>
                  <a:pt x="224053" y="9857"/>
                </a:lnTo>
                <a:lnTo>
                  <a:pt x="237000" y="15174"/>
                </a:lnTo>
                <a:lnTo>
                  <a:pt x="249379" y="21524"/>
                </a:lnTo>
                <a:lnTo>
                  <a:pt x="261137" y="28852"/>
                </a:lnTo>
                <a:lnTo>
                  <a:pt x="272220" y="37103"/>
                </a:lnTo>
                <a:lnTo>
                  <a:pt x="282575" y="46223"/>
                </a:lnTo>
                <a:lnTo>
                  <a:pt x="292149" y="56157"/>
                </a:lnTo>
                <a:lnTo>
                  <a:pt x="300890" y="66852"/>
                </a:lnTo>
                <a:lnTo>
                  <a:pt x="308743" y="78252"/>
                </a:lnTo>
                <a:lnTo>
                  <a:pt x="315657" y="90302"/>
                </a:lnTo>
                <a:lnTo>
                  <a:pt x="321577" y="102949"/>
                </a:lnTo>
                <a:lnTo>
                  <a:pt x="326452" y="116139"/>
                </a:lnTo>
                <a:lnTo>
                  <a:pt x="330227" y="129815"/>
                </a:lnTo>
                <a:lnTo>
                  <a:pt x="332850" y="143925"/>
                </a:lnTo>
                <a:lnTo>
                  <a:pt x="334267" y="158413"/>
                </a:lnTo>
                <a:lnTo>
                  <a:pt x="334518" y="167639"/>
                </a:lnTo>
                <a:lnTo>
                  <a:pt x="333881" y="182446"/>
                </a:lnTo>
                <a:lnTo>
                  <a:pt x="332005" y="196885"/>
                </a:lnTo>
                <a:lnTo>
                  <a:pt x="328944" y="210902"/>
                </a:lnTo>
                <a:lnTo>
                  <a:pt x="324751" y="224446"/>
                </a:lnTo>
                <a:lnTo>
                  <a:pt x="319478" y="237464"/>
                </a:lnTo>
                <a:lnTo>
                  <a:pt x="313179" y="249904"/>
                </a:lnTo>
                <a:lnTo>
                  <a:pt x="305907" y="261714"/>
                </a:lnTo>
                <a:lnTo>
                  <a:pt x="297715" y="272840"/>
                </a:lnTo>
                <a:lnTo>
                  <a:pt x="288656" y="283232"/>
                </a:lnTo>
                <a:lnTo>
                  <a:pt x="278783" y="292835"/>
                </a:lnTo>
                <a:lnTo>
                  <a:pt x="268149" y="301599"/>
                </a:lnTo>
                <a:lnTo>
                  <a:pt x="256807" y="309471"/>
                </a:lnTo>
                <a:lnTo>
                  <a:pt x="244810" y="316398"/>
                </a:lnTo>
                <a:lnTo>
                  <a:pt x="232212" y="322328"/>
                </a:lnTo>
                <a:lnTo>
                  <a:pt x="219065" y="327208"/>
                </a:lnTo>
                <a:lnTo>
                  <a:pt x="205423" y="330987"/>
                </a:lnTo>
                <a:lnTo>
                  <a:pt x="191338" y="333611"/>
                </a:lnTo>
                <a:lnTo>
                  <a:pt x="176864" y="335029"/>
                </a:lnTo>
                <a:lnTo>
                  <a:pt x="167640" y="335279"/>
                </a:lnTo>
                <a:lnTo>
                  <a:pt x="152975" y="334645"/>
                </a:lnTo>
                <a:lnTo>
                  <a:pt x="138654" y="332777"/>
                </a:lnTo>
                <a:lnTo>
                  <a:pt x="124730" y="329728"/>
                </a:lnTo>
                <a:lnTo>
                  <a:pt x="111256" y="325548"/>
                </a:lnTo>
                <a:lnTo>
                  <a:pt x="98288" y="320291"/>
                </a:lnTo>
                <a:lnTo>
                  <a:pt x="85879" y="314008"/>
                </a:lnTo>
                <a:lnTo>
                  <a:pt x="74083" y="306752"/>
                </a:lnTo>
                <a:lnTo>
                  <a:pt x="62954" y="298574"/>
                </a:lnTo>
                <a:lnTo>
                  <a:pt x="52548" y="289526"/>
                </a:lnTo>
                <a:lnTo>
                  <a:pt x="42917" y="279660"/>
                </a:lnTo>
                <a:lnTo>
                  <a:pt x="34115" y="269029"/>
                </a:lnTo>
                <a:lnTo>
                  <a:pt x="26198" y="257684"/>
                </a:lnTo>
                <a:lnTo>
                  <a:pt x="19218" y="245678"/>
                </a:lnTo>
                <a:lnTo>
                  <a:pt x="13231" y="233062"/>
                </a:lnTo>
                <a:lnTo>
                  <a:pt x="8290" y="219888"/>
                </a:lnTo>
                <a:lnTo>
                  <a:pt x="4450" y="206209"/>
                </a:lnTo>
                <a:lnTo>
                  <a:pt x="1764" y="192076"/>
                </a:lnTo>
                <a:lnTo>
                  <a:pt x="286" y="177541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2856738" y="4395978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8" h="167639">
                <a:moveTo>
                  <a:pt x="0" y="0"/>
                </a:moveTo>
                <a:lnTo>
                  <a:pt x="0" y="167639"/>
                </a:lnTo>
                <a:lnTo>
                  <a:pt x="166878" y="167639"/>
                </a:lnTo>
                <a:lnTo>
                  <a:pt x="166878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936242" y="4681728"/>
            <a:ext cx="216407" cy="384048"/>
          </a:xfrm>
          <a:custGeom>
            <a:avLst/>
            <a:gdLst/>
            <a:ahLst/>
            <a:cxnLst/>
            <a:rect l="l" t="t" r="r" b="b"/>
            <a:pathLst>
              <a:path w="216407" h="384048">
                <a:moveTo>
                  <a:pt x="216407" y="0"/>
                </a:moveTo>
                <a:lnTo>
                  <a:pt x="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2388870" y="4681728"/>
            <a:ext cx="216408" cy="384048"/>
          </a:xfrm>
          <a:custGeom>
            <a:avLst/>
            <a:gdLst/>
            <a:ahLst/>
            <a:cxnLst/>
            <a:rect l="l" t="t" r="r" b="b"/>
            <a:pathLst>
              <a:path w="216407" h="384048">
                <a:moveTo>
                  <a:pt x="0" y="0"/>
                </a:moveTo>
                <a:lnTo>
                  <a:pt x="216408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2521458" y="5065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1852422" y="5065776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0"/>
                </a:moveTo>
                <a:lnTo>
                  <a:pt x="0" y="167639"/>
                </a:lnTo>
                <a:lnTo>
                  <a:pt x="166878" y="167639"/>
                </a:lnTo>
                <a:lnTo>
                  <a:pt x="166878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3609594" y="5065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3491484" y="4681728"/>
            <a:ext cx="201930" cy="384048"/>
          </a:xfrm>
          <a:custGeom>
            <a:avLst/>
            <a:gdLst/>
            <a:ahLst/>
            <a:cxnLst/>
            <a:rect l="l" t="t" r="r" b="b"/>
            <a:pathLst>
              <a:path w="201929" h="384048">
                <a:moveTo>
                  <a:pt x="0" y="0"/>
                </a:moveTo>
                <a:lnTo>
                  <a:pt x="20193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4111752" y="4681728"/>
            <a:ext cx="48767" cy="384048"/>
          </a:xfrm>
          <a:custGeom>
            <a:avLst/>
            <a:gdLst/>
            <a:ahLst/>
            <a:cxnLst/>
            <a:rect l="l" t="t" r="r" b="b"/>
            <a:pathLst>
              <a:path w="48767" h="384048">
                <a:moveTo>
                  <a:pt x="48767" y="0"/>
                </a:moveTo>
                <a:lnTo>
                  <a:pt x="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4446270" y="5065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289554" y="5736336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0" y="0"/>
                </a:moveTo>
                <a:lnTo>
                  <a:pt x="0" y="166877"/>
                </a:lnTo>
                <a:lnTo>
                  <a:pt x="166878" y="166877"/>
                </a:lnTo>
                <a:lnTo>
                  <a:pt x="166878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4229862" y="6406133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0" y="167640"/>
                </a:lnTo>
                <a:lnTo>
                  <a:pt x="167640" y="167640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4278630" y="5997702"/>
            <a:ext cx="35052" cy="408431"/>
          </a:xfrm>
          <a:custGeom>
            <a:avLst/>
            <a:gdLst/>
            <a:ahLst/>
            <a:cxnLst/>
            <a:rect l="l" t="t" r="r" b="b"/>
            <a:pathLst>
              <a:path w="35051" h="408431">
                <a:moveTo>
                  <a:pt x="0" y="0"/>
                </a:moveTo>
                <a:lnTo>
                  <a:pt x="35052" y="408431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4613910" y="6406133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40">
                <a:moveTo>
                  <a:pt x="0" y="0"/>
                </a:moveTo>
                <a:lnTo>
                  <a:pt x="0" y="167640"/>
                </a:lnTo>
                <a:lnTo>
                  <a:pt x="166878" y="167640"/>
                </a:lnTo>
                <a:lnTo>
                  <a:pt x="166878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4515612" y="5997702"/>
            <a:ext cx="182118" cy="408431"/>
          </a:xfrm>
          <a:custGeom>
            <a:avLst/>
            <a:gdLst/>
            <a:ahLst/>
            <a:cxnLst/>
            <a:rect l="l" t="t" r="r" b="b"/>
            <a:pathLst>
              <a:path w="182117" h="408431">
                <a:moveTo>
                  <a:pt x="0" y="0"/>
                </a:moveTo>
                <a:lnTo>
                  <a:pt x="182118" y="408431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705600" y="4706111"/>
            <a:ext cx="132587" cy="467868"/>
          </a:xfrm>
          <a:custGeom>
            <a:avLst/>
            <a:gdLst/>
            <a:ahLst/>
            <a:cxnLst/>
            <a:rect l="l" t="t" r="r" b="b"/>
            <a:pathLst>
              <a:path w="132588" h="467868">
                <a:moveTo>
                  <a:pt x="132588" y="0"/>
                </a:moveTo>
                <a:lnTo>
                  <a:pt x="0" y="46786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538722" y="5173980"/>
            <a:ext cx="334518" cy="335280"/>
          </a:xfrm>
          <a:custGeom>
            <a:avLst/>
            <a:gdLst/>
            <a:ahLst/>
            <a:cxnLst/>
            <a:rect l="l" t="t" r="r" b="b"/>
            <a:pathLst>
              <a:path w="334518" h="335279">
                <a:moveTo>
                  <a:pt x="0" y="167639"/>
                </a:moveTo>
                <a:lnTo>
                  <a:pt x="250" y="176938"/>
                </a:lnTo>
                <a:lnTo>
                  <a:pt x="1667" y="191520"/>
                </a:lnTo>
                <a:lnTo>
                  <a:pt x="4290" y="205702"/>
                </a:lnTo>
                <a:lnTo>
                  <a:pt x="8065" y="219429"/>
                </a:lnTo>
                <a:lnTo>
                  <a:pt x="12940" y="232650"/>
                </a:lnTo>
                <a:lnTo>
                  <a:pt x="18860" y="245313"/>
                </a:lnTo>
                <a:lnTo>
                  <a:pt x="25774" y="257365"/>
                </a:lnTo>
                <a:lnTo>
                  <a:pt x="33627" y="268754"/>
                </a:lnTo>
                <a:lnTo>
                  <a:pt x="42368" y="279427"/>
                </a:lnTo>
                <a:lnTo>
                  <a:pt x="51942" y="289332"/>
                </a:lnTo>
                <a:lnTo>
                  <a:pt x="62297" y="298417"/>
                </a:lnTo>
                <a:lnTo>
                  <a:pt x="73380" y="306629"/>
                </a:lnTo>
                <a:lnTo>
                  <a:pt x="85138" y="313916"/>
                </a:lnTo>
                <a:lnTo>
                  <a:pt x="97517" y="320225"/>
                </a:lnTo>
                <a:lnTo>
                  <a:pt x="110464" y="325505"/>
                </a:lnTo>
                <a:lnTo>
                  <a:pt x="123927" y="329703"/>
                </a:lnTo>
                <a:lnTo>
                  <a:pt x="137852" y="332766"/>
                </a:lnTo>
                <a:lnTo>
                  <a:pt x="152187" y="334642"/>
                </a:lnTo>
                <a:lnTo>
                  <a:pt x="166878" y="335279"/>
                </a:lnTo>
                <a:lnTo>
                  <a:pt x="176703" y="334996"/>
                </a:lnTo>
                <a:lnTo>
                  <a:pt x="191144" y="333532"/>
                </a:lnTo>
                <a:lnTo>
                  <a:pt x="205207" y="330869"/>
                </a:lnTo>
                <a:lnTo>
                  <a:pt x="218836" y="327060"/>
                </a:lnTo>
                <a:lnTo>
                  <a:pt x="231978" y="322155"/>
                </a:lnTo>
                <a:lnTo>
                  <a:pt x="244579" y="316207"/>
                </a:lnTo>
                <a:lnTo>
                  <a:pt x="256585" y="309269"/>
                </a:lnTo>
                <a:lnTo>
                  <a:pt x="267941" y="301391"/>
                </a:lnTo>
                <a:lnTo>
                  <a:pt x="278594" y="292626"/>
                </a:lnTo>
                <a:lnTo>
                  <a:pt x="288489" y="283027"/>
                </a:lnTo>
                <a:lnTo>
                  <a:pt x="297572" y="272644"/>
                </a:lnTo>
                <a:lnTo>
                  <a:pt x="305789" y="261531"/>
                </a:lnTo>
                <a:lnTo>
                  <a:pt x="313086" y="249739"/>
                </a:lnTo>
                <a:lnTo>
                  <a:pt x="319409" y="237319"/>
                </a:lnTo>
                <a:lnTo>
                  <a:pt x="324704" y="224325"/>
                </a:lnTo>
                <a:lnTo>
                  <a:pt x="328916" y="210808"/>
                </a:lnTo>
                <a:lnTo>
                  <a:pt x="331992" y="196820"/>
                </a:lnTo>
                <a:lnTo>
                  <a:pt x="333877" y="182413"/>
                </a:lnTo>
                <a:lnTo>
                  <a:pt x="334518" y="167639"/>
                </a:lnTo>
                <a:lnTo>
                  <a:pt x="334231" y="157814"/>
                </a:lnTo>
                <a:lnTo>
                  <a:pt x="332753" y="143373"/>
                </a:lnTo>
                <a:lnTo>
                  <a:pt x="330067" y="129310"/>
                </a:lnTo>
                <a:lnTo>
                  <a:pt x="326227" y="115681"/>
                </a:lnTo>
                <a:lnTo>
                  <a:pt x="321286" y="102539"/>
                </a:lnTo>
                <a:lnTo>
                  <a:pt x="315299" y="89938"/>
                </a:lnTo>
                <a:lnTo>
                  <a:pt x="308319" y="77932"/>
                </a:lnTo>
                <a:lnTo>
                  <a:pt x="300402" y="66576"/>
                </a:lnTo>
                <a:lnTo>
                  <a:pt x="291600" y="55923"/>
                </a:lnTo>
                <a:lnTo>
                  <a:pt x="281969" y="46028"/>
                </a:lnTo>
                <a:lnTo>
                  <a:pt x="271563" y="36945"/>
                </a:lnTo>
                <a:lnTo>
                  <a:pt x="260434" y="28728"/>
                </a:lnTo>
                <a:lnTo>
                  <a:pt x="248638" y="21431"/>
                </a:lnTo>
                <a:lnTo>
                  <a:pt x="236229" y="15108"/>
                </a:lnTo>
                <a:lnTo>
                  <a:pt x="223261" y="9813"/>
                </a:lnTo>
                <a:lnTo>
                  <a:pt x="209787" y="5601"/>
                </a:lnTo>
                <a:lnTo>
                  <a:pt x="195863" y="2525"/>
                </a:lnTo>
                <a:lnTo>
                  <a:pt x="181542" y="640"/>
                </a:lnTo>
                <a:lnTo>
                  <a:pt x="166878" y="0"/>
                </a:lnTo>
                <a:lnTo>
                  <a:pt x="157653" y="252"/>
                </a:lnTo>
                <a:lnTo>
                  <a:pt x="143179" y="1684"/>
                </a:lnTo>
                <a:lnTo>
                  <a:pt x="129094" y="4331"/>
                </a:lnTo>
                <a:lnTo>
                  <a:pt x="115452" y="8141"/>
                </a:lnTo>
                <a:lnTo>
                  <a:pt x="102305" y="13057"/>
                </a:lnTo>
                <a:lnTo>
                  <a:pt x="89707" y="19027"/>
                </a:lnTo>
                <a:lnTo>
                  <a:pt x="77710" y="25995"/>
                </a:lnTo>
                <a:lnTo>
                  <a:pt x="66368" y="33906"/>
                </a:lnTo>
                <a:lnTo>
                  <a:pt x="55734" y="42707"/>
                </a:lnTo>
                <a:lnTo>
                  <a:pt x="45861" y="52342"/>
                </a:lnTo>
                <a:lnTo>
                  <a:pt x="36802" y="62758"/>
                </a:lnTo>
                <a:lnTo>
                  <a:pt x="28610" y="73900"/>
                </a:lnTo>
                <a:lnTo>
                  <a:pt x="21338" y="85713"/>
                </a:lnTo>
                <a:lnTo>
                  <a:pt x="15039" y="98143"/>
                </a:lnTo>
                <a:lnTo>
                  <a:pt x="9766" y="111136"/>
                </a:lnTo>
                <a:lnTo>
                  <a:pt x="5573" y="124636"/>
                </a:lnTo>
                <a:lnTo>
                  <a:pt x="2512" y="138590"/>
                </a:lnTo>
                <a:lnTo>
                  <a:pt x="636" y="152942"/>
                </a:lnTo>
                <a:lnTo>
                  <a:pt x="0" y="16763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538722" y="5173980"/>
            <a:ext cx="334518" cy="335280"/>
          </a:xfrm>
          <a:custGeom>
            <a:avLst/>
            <a:gdLst/>
            <a:ahLst/>
            <a:cxnLst/>
            <a:rect l="l" t="t" r="r" b="b"/>
            <a:pathLst>
              <a:path w="334518" h="335279">
                <a:moveTo>
                  <a:pt x="0" y="167639"/>
                </a:moveTo>
                <a:lnTo>
                  <a:pt x="636" y="152942"/>
                </a:lnTo>
                <a:lnTo>
                  <a:pt x="2512" y="138590"/>
                </a:lnTo>
                <a:lnTo>
                  <a:pt x="5573" y="124636"/>
                </a:lnTo>
                <a:lnTo>
                  <a:pt x="9766" y="111136"/>
                </a:lnTo>
                <a:lnTo>
                  <a:pt x="15039" y="98143"/>
                </a:lnTo>
                <a:lnTo>
                  <a:pt x="21338" y="85713"/>
                </a:lnTo>
                <a:lnTo>
                  <a:pt x="28610" y="73900"/>
                </a:lnTo>
                <a:lnTo>
                  <a:pt x="36802" y="62758"/>
                </a:lnTo>
                <a:lnTo>
                  <a:pt x="45861" y="52342"/>
                </a:lnTo>
                <a:lnTo>
                  <a:pt x="55734" y="42707"/>
                </a:lnTo>
                <a:lnTo>
                  <a:pt x="66368" y="33906"/>
                </a:lnTo>
                <a:lnTo>
                  <a:pt x="77710" y="25995"/>
                </a:lnTo>
                <a:lnTo>
                  <a:pt x="89707" y="19027"/>
                </a:lnTo>
                <a:lnTo>
                  <a:pt x="102305" y="13057"/>
                </a:lnTo>
                <a:lnTo>
                  <a:pt x="115452" y="8141"/>
                </a:lnTo>
                <a:lnTo>
                  <a:pt x="129094" y="4331"/>
                </a:lnTo>
                <a:lnTo>
                  <a:pt x="143179" y="1684"/>
                </a:lnTo>
                <a:lnTo>
                  <a:pt x="157653" y="252"/>
                </a:lnTo>
                <a:lnTo>
                  <a:pt x="166878" y="0"/>
                </a:lnTo>
                <a:lnTo>
                  <a:pt x="181542" y="640"/>
                </a:lnTo>
                <a:lnTo>
                  <a:pt x="195863" y="2525"/>
                </a:lnTo>
                <a:lnTo>
                  <a:pt x="209787" y="5601"/>
                </a:lnTo>
                <a:lnTo>
                  <a:pt x="223261" y="9813"/>
                </a:lnTo>
                <a:lnTo>
                  <a:pt x="236229" y="15108"/>
                </a:lnTo>
                <a:lnTo>
                  <a:pt x="248638" y="21431"/>
                </a:lnTo>
                <a:lnTo>
                  <a:pt x="260434" y="28728"/>
                </a:lnTo>
                <a:lnTo>
                  <a:pt x="271563" y="36945"/>
                </a:lnTo>
                <a:lnTo>
                  <a:pt x="281969" y="46028"/>
                </a:lnTo>
                <a:lnTo>
                  <a:pt x="291600" y="55923"/>
                </a:lnTo>
                <a:lnTo>
                  <a:pt x="300402" y="66576"/>
                </a:lnTo>
                <a:lnTo>
                  <a:pt x="308319" y="77932"/>
                </a:lnTo>
                <a:lnTo>
                  <a:pt x="315299" y="89938"/>
                </a:lnTo>
                <a:lnTo>
                  <a:pt x="321286" y="102539"/>
                </a:lnTo>
                <a:lnTo>
                  <a:pt x="326227" y="115681"/>
                </a:lnTo>
                <a:lnTo>
                  <a:pt x="330067" y="129310"/>
                </a:lnTo>
                <a:lnTo>
                  <a:pt x="332753" y="143373"/>
                </a:lnTo>
                <a:lnTo>
                  <a:pt x="334231" y="157814"/>
                </a:lnTo>
                <a:lnTo>
                  <a:pt x="334518" y="167639"/>
                </a:lnTo>
                <a:lnTo>
                  <a:pt x="333877" y="182413"/>
                </a:lnTo>
                <a:lnTo>
                  <a:pt x="331992" y="196820"/>
                </a:lnTo>
                <a:lnTo>
                  <a:pt x="328916" y="210808"/>
                </a:lnTo>
                <a:lnTo>
                  <a:pt x="324704" y="224325"/>
                </a:lnTo>
                <a:lnTo>
                  <a:pt x="319409" y="237319"/>
                </a:lnTo>
                <a:lnTo>
                  <a:pt x="313086" y="249739"/>
                </a:lnTo>
                <a:lnTo>
                  <a:pt x="305789" y="261531"/>
                </a:lnTo>
                <a:lnTo>
                  <a:pt x="297572" y="272644"/>
                </a:lnTo>
                <a:lnTo>
                  <a:pt x="288489" y="283027"/>
                </a:lnTo>
                <a:lnTo>
                  <a:pt x="278594" y="292626"/>
                </a:lnTo>
                <a:lnTo>
                  <a:pt x="267941" y="301391"/>
                </a:lnTo>
                <a:lnTo>
                  <a:pt x="256585" y="309269"/>
                </a:lnTo>
                <a:lnTo>
                  <a:pt x="244579" y="316207"/>
                </a:lnTo>
                <a:lnTo>
                  <a:pt x="231978" y="322155"/>
                </a:lnTo>
                <a:lnTo>
                  <a:pt x="218836" y="327060"/>
                </a:lnTo>
                <a:lnTo>
                  <a:pt x="205207" y="330869"/>
                </a:lnTo>
                <a:lnTo>
                  <a:pt x="191144" y="333532"/>
                </a:lnTo>
                <a:lnTo>
                  <a:pt x="176703" y="334996"/>
                </a:lnTo>
                <a:lnTo>
                  <a:pt x="166878" y="335279"/>
                </a:lnTo>
                <a:lnTo>
                  <a:pt x="152187" y="334642"/>
                </a:lnTo>
                <a:lnTo>
                  <a:pt x="137852" y="332766"/>
                </a:lnTo>
                <a:lnTo>
                  <a:pt x="123927" y="329703"/>
                </a:lnTo>
                <a:lnTo>
                  <a:pt x="110464" y="325505"/>
                </a:lnTo>
                <a:lnTo>
                  <a:pt x="97517" y="320225"/>
                </a:lnTo>
                <a:lnTo>
                  <a:pt x="85138" y="313916"/>
                </a:lnTo>
                <a:lnTo>
                  <a:pt x="73380" y="306629"/>
                </a:lnTo>
                <a:lnTo>
                  <a:pt x="62297" y="298417"/>
                </a:lnTo>
                <a:lnTo>
                  <a:pt x="51942" y="289332"/>
                </a:lnTo>
                <a:lnTo>
                  <a:pt x="42368" y="279427"/>
                </a:lnTo>
                <a:lnTo>
                  <a:pt x="33627" y="268754"/>
                </a:lnTo>
                <a:lnTo>
                  <a:pt x="25774" y="257365"/>
                </a:lnTo>
                <a:lnTo>
                  <a:pt x="18860" y="245313"/>
                </a:lnTo>
                <a:lnTo>
                  <a:pt x="12940" y="232650"/>
                </a:lnTo>
                <a:lnTo>
                  <a:pt x="8065" y="219429"/>
                </a:lnTo>
                <a:lnTo>
                  <a:pt x="4290" y="205702"/>
                </a:lnTo>
                <a:lnTo>
                  <a:pt x="1667" y="191520"/>
                </a:lnTo>
                <a:lnTo>
                  <a:pt x="250" y="176938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371082" y="5460491"/>
            <a:ext cx="216407" cy="384048"/>
          </a:xfrm>
          <a:custGeom>
            <a:avLst/>
            <a:gdLst/>
            <a:ahLst/>
            <a:cxnLst/>
            <a:rect l="l" t="t" r="r" b="b"/>
            <a:pathLst>
              <a:path w="216408" h="384048">
                <a:moveTo>
                  <a:pt x="216408" y="0"/>
                </a:moveTo>
                <a:lnTo>
                  <a:pt x="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823710" y="5460491"/>
            <a:ext cx="216408" cy="384048"/>
          </a:xfrm>
          <a:custGeom>
            <a:avLst/>
            <a:gdLst/>
            <a:ahLst/>
            <a:cxnLst/>
            <a:rect l="l" t="t" r="r" b="b"/>
            <a:pathLst>
              <a:path w="216407" h="384048">
                <a:moveTo>
                  <a:pt x="0" y="0"/>
                </a:moveTo>
                <a:lnTo>
                  <a:pt x="216408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5952744" y="5065775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0"/>
                </a:moveTo>
                <a:lnTo>
                  <a:pt x="0" y="167639"/>
                </a:lnTo>
                <a:lnTo>
                  <a:pt x="166878" y="167639"/>
                </a:lnTo>
                <a:lnTo>
                  <a:pt x="166878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7123938" y="506577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7075170" y="4706111"/>
            <a:ext cx="132588" cy="359664"/>
          </a:xfrm>
          <a:custGeom>
            <a:avLst/>
            <a:gdLst/>
            <a:ahLst/>
            <a:cxnLst/>
            <a:rect l="l" t="t" r="r" b="b"/>
            <a:pathLst>
              <a:path w="132588" h="359663">
                <a:moveTo>
                  <a:pt x="0" y="0"/>
                </a:moveTo>
                <a:lnTo>
                  <a:pt x="132588" y="359664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6957059" y="5844539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0"/>
                </a:moveTo>
                <a:lnTo>
                  <a:pt x="0" y="167639"/>
                </a:lnTo>
                <a:lnTo>
                  <a:pt x="166878" y="167639"/>
                </a:lnTo>
                <a:lnTo>
                  <a:pt x="166878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44112" y="5065776"/>
            <a:ext cx="334518" cy="335280"/>
          </a:xfrm>
          <a:custGeom>
            <a:avLst/>
            <a:gdLst/>
            <a:ahLst/>
            <a:cxnLst/>
            <a:rect l="l" t="t" r="r" b="b"/>
            <a:pathLst>
              <a:path w="334517" h="335279">
                <a:moveTo>
                  <a:pt x="0" y="167639"/>
                </a:moveTo>
                <a:lnTo>
                  <a:pt x="286" y="177541"/>
                </a:lnTo>
                <a:lnTo>
                  <a:pt x="1764" y="192076"/>
                </a:lnTo>
                <a:lnTo>
                  <a:pt x="4450" y="206209"/>
                </a:lnTo>
                <a:lnTo>
                  <a:pt x="8290" y="219888"/>
                </a:lnTo>
                <a:lnTo>
                  <a:pt x="13231" y="233062"/>
                </a:lnTo>
                <a:lnTo>
                  <a:pt x="19218" y="245678"/>
                </a:lnTo>
                <a:lnTo>
                  <a:pt x="26198" y="257684"/>
                </a:lnTo>
                <a:lnTo>
                  <a:pt x="34115" y="269029"/>
                </a:lnTo>
                <a:lnTo>
                  <a:pt x="42917" y="279660"/>
                </a:lnTo>
                <a:lnTo>
                  <a:pt x="52548" y="289526"/>
                </a:lnTo>
                <a:lnTo>
                  <a:pt x="62954" y="298574"/>
                </a:lnTo>
                <a:lnTo>
                  <a:pt x="74083" y="306752"/>
                </a:lnTo>
                <a:lnTo>
                  <a:pt x="85879" y="314008"/>
                </a:lnTo>
                <a:lnTo>
                  <a:pt x="98288" y="320291"/>
                </a:lnTo>
                <a:lnTo>
                  <a:pt x="111256" y="325548"/>
                </a:lnTo>
                <a:lnTo>
                  <a:pt x="124730" y="329728"/>
                </a:lnTo>
                <a:lnTo>
                  <a:pt x="138654" y="332777"/>
                </a:lnTo>
                <a:lnTo>
                  <a:pt x="152975" y="334645"/>
                </a:lnTo>
                <a:lnTo>
                  <a:pt x="167640" y="335279"/>
                </a:lnTo>
                <a:lnTo>
                  <a:pt x="176864" y="335029"/>
                </a:lnTo>
                <a:lnTo>
                  <a:pt x="191338" y="333611"/>
                </a:lnTo>
                <a:lnTo>
                  <a:pt x="205423" y="330987"/>
                </a:lnTo>
                <a:lnTo>
                  <a:pt x="219065" y="327208"/>
                </a:lnTo>
                <a:lnTo>
                  <a:pt x="232212" y="322328"/>
                </a:lnTo>
                <a:lnTo>
                  <a:pt x="244810" y="316398"/>
                </a:lnTo>
                <a:lnTo>
                  <a:pt x="256807" y="309471"/>
                </a:lnTo>
                <a:lnTo>
                  <a:pt x="268149" y="301599"/>
                </a:lnTo>
                <a:lnTo>
                  <a:pt x="278783" y="292835"/>
                </a:lnTo>
                <a:lnTo>
                  <a:pt x="288656" y="283232"/>
                </a:lnTo>
                <a:lnTo>
                  <a:pt x="297715" y="272840"/>
                </a:lnTo>
                <a:lnTo>
                  <a:pt x="305907" y="261714"/>
                </a:lnTo>
                <a:lnTo>
                  <a:pt x="313179" y="249904"/>
                </a:lnTo>
                <a:lnTo>
                  <a:pt x="319478" y="237464"/>
                </a:lnTo>
                <a:lnTo>
                  <a:pt x="324751" y="224446"/>
                </a:lnTo>
                <a:lnTo>
                  <a:pt x="328944" y="210902"/>
                </a:lnTo>
                <a:lnTo>
                  <a:pt x="332005" y="196885"/>
                </a:lnTo>
                <a:lnTo>
                  <a:pt x="333881" y="182446"/>
                </a:lnTo>
                <a:lnTo>
                  <a:pt x="334518" y="167639"/>
                </a:lnTo>
                <a:lnTo>
                  <a:pt x="334267" y="158413"/>
                </a:lnTo>
                <a:lnTo>
                  <a:pt x="332850" y="143925"/>
                </a:lnTo>
                <a:lnTo>
                  <a:pt x="330227" y="129815"/>
                </a:lnTo>
                <a:lnTo>
                  <a:pt x="326452" y="116139"/>
                </a:lnTo>
                <a:lnTo>
                  <a:pt x="321577" y="102949"/>
                </a:lnTo>
                <a:lnTo>
                  <a:pt x="315657" y="90302"/>
                </a:lnTo>
                <a:lnTo>
                  <a:pt x="308743" y="78252"/>
                </a:lnTo>
                <a:lnTo>
                  <a:pt x="300890" y="66852"/>
                </a:lnTo>
                <a:lnTo>
                  <a:pt x="292149" y="56157"/>
                </a:lnTo>
                <a:lnTo>
                  <a:pt x="282575" y="46223"/>
                </a:lnTo>
                <a:lnTo>
                  <a:pt x="272220" y="37103"/>
                </a:lnTo>
                <a:lnTo>
                  <a:pt x="261137" y="28852"/>
                </a:lnTo>
                <a:lnTo>
                  <a:pt x="249379" y="21524"/>
                </a:lnTo>
                <a:lnTo>
                  <a:pt x="237000" y="15174"/>
                </a:lnTo>
                <a:lnTo>
                  <a:pt x="224053" y="9857"/>
                </a:lnTo>
                <a:lnTo>
                  <a:pt x="210590" y="5626"/>
                </a:lnTo>
                <a:lnTo>
                  <a:pt x="196665" y="2536"/>
                </a:lnTo>
                <a:lnTo>
                  <a:pt x="182330" y="643"/>
                </a:lnTo>
                <a:lnTo>
                  <a:pt x="167640" y="0"/>
                </a:lnTo>
                <a:lnTo>
                  <a:pt x="157814" y="286"/>
                </a:lnTo>
                <a:lnTo>
                  <a:pt x="143373" y="1764"/>
                </a:lnTo>
                <a:lnTo>
                  <a:pt x="129310" y="4450"/>
                </a:lnTo>
                <a:lnTo>
                  <a:pt x="115681" y="8290"/>
                </a:lnTo>
                <a:lnTo>
                  <a:pt x="102539" y="13231"/>
                </a:lnTo>
                <a:lnTo>
                  <a:pt x="89938" y="19218"/>
                </a:lnTo>
                <a:lnTo>
                  <a:pt x="77932" y="26198"/>
                </a:lnTo>
                <a:lnTo>
                  <a:pt x="66576" y="34115"/>
                </a:lnTo>
                <a:lnTo>
                  <a:pt x="55923" y="42917"/>
                </a:lnTo>
                <a:lnTo>
                  <a:pt x="46028" y="52548"/>
                </a:lnTo>
                <a:lnTo>
                  <a:pt x="36945" y="62954"/>
                </a:lnTo>
                <a:lnTo>
                  <a:pt x="28728" y="74083"/>
                </a:lnTo>
                <a:lnTo>
                  <a:pt x="21431" y="85879"/>
                </a:lnTo>
                <a:lnTo>
                  <a:pt x="15108" y="98288"/>
                </a:lnTo>
                <a:lnTo>
                  <a:pt x="9813" y="111256"/>
                </a:lnTo>
                <a:lnTo>
                  <a:pt x="5601" y="124730"/>
                </a:lnTo>
                <a:lnTo>
                  <a:pt x="2525" y="138654"/>
                </a:lnTo>
                <a:lnTo>
                  <a:pt x="640" y="152975"/>
                </a:lnTo>
                <a:lnTo>
                  <a:pt x="0" y="16763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44112" y="5065776"/>
            <a:ext cx="334518" cy="335280"/>
          </a:xfrm>
          <a:custGeom>
            <a:avLst/>
            <a:gdLst/>
            <a:ahLst/>
            <a:cxnLst/>
            <a:rect l="l" t="t" r="r" b="b"/>
            <a:pathLst>
              <a:path w="334517" h="335279">
                <a:moveTo>
                  <a:pt x="0" y="167639"/>
                </a:moveTo>
                <a:lnTo>
                  <a:pt x="640" y="152975"/>
                </a:lnTo>
                <a:lnTo>
                  <a:pt x="2525" y="138654"/>
                </a:lnTo>
                <a:lnTo>
                  <a:pt x="5601" y="124730"/>
                </a:lnTo>
                <a:lnTo>
                  <a:pt x="9813" y="111256"/>
                </a:lnTo>
                <a:lnTo>
                  <a:pt x="15108" y="98288"/>
                </a:lnTo>
                <a:lnTo>
                  <a:pt x="21431" y="85879"/>
                </a:lnTo>
                <a:lnTo>
                  <a:pt x="28728" y="74083"/>
                </a:lnTo>
                <a:lnTo>
                  <a:pt x="36945" y="62954"/>
                </a:lnTo>
                <a:lnTo>
                  <a:pt x="46028" y="52548"/>
                </a:lnTo>
                <a:lnTo>
                  <a:pt x="55923" y="42917"/>
                </a:lnTo>
                <a:lnTo>
                  <a:pt x="66576" y="34115"/>
                </a:lnTo>
                <a:lnTo>
                  <a:pt x="77932" y="26198"/>
                </a:lnTo>
                <a:lnTo>
                  <a:pt x="89938" y="19218"/>
                </a:lnTo>
                <a:lnTo>
                  <a:pt x="102539" y="13231"/>
                </a:lnTo>
                <a:lnTo>
                  <a:pt x="115681" y="8290"/>
                </a:lnTo>
                <a:lnTo>
                  <a:pt x="129310" y="4450"/>
                </a:lnTo>
                <a:lnTo>
                  <a:pt x="143373" y="1764"/>
                </a:lnTo>
                <a:lnTo>
                  <a:pt x="157814" y="286"/>
                </a:lnTo>
                <a:lnTo>
                  <a:pt x="167640" y="0"/>
                </a:lnTo>
                <a:lnTo>
                  <a:pt x="182330" y="643"/>
                </a:lnTo>
                <a:lnTo>
                  <a:pt x="196665" y="2536"/>
                </a:lnTo>
                <a:lnTo>
                  <a:pt x="210590" y="5626"/>
                </a:lnTo>
                <a:lnTo>
                  <a:pt x="224053" y="9857"/>
                </a:lnTo>
                <a:lnTo>
                  <a:pt x="237000" y="15174"/>
                </a:lnTo>
                <a:lnTo>
                  <a:pt x="249379" y="21524"/>
                </a:lnTo>
                <a:lnTo>
                  <a:pt x="261137" y="28852"/>
                </a:lnTo>
                <a:lnTo>
                  <a:pt x="272220" y="37103"/>
                </a:lnTo>
                <a:lnTo>
                  <a:pt x="282575" y="46223"/>
                </a:lnTo>
                <a:lnTo>
                  <a:pt x="292149" y="56157"/>
                </a:lnTo>
                <a:lnTo>
                  <a:pt x="300890" y="66852"/>
                </a:lnTo>
                <a:lnTo>
                  <a:pt x="308743" y="78252"/>
                </a:lnTo>
                <a:lnTo>
                  <a:pt x="315657" y="90302"/>
                </a:lnTo>
                <a:lnTo>
                  <a:pt x="321577" y="102949"/>
                </a:lnTo>
                <a:lnTo>
                  <a:pt x="326452" y="116139"/>
                </a:lnTo>
                <a:lnTo>
                  <a:pt x="330227" y="129815"/>
                </a:lnTo>
                <a:lnTo>
                  <a:pt x="332850" y="143925"/>
                </a:lnTo>
                <a:lnTo>
                  <a:pt x="334267" y="158413"/>
                </a:lnTo>
                <a:lnTo>
                  <a:pt x="334518" y="167639"/>
                </a:lnTo>
                <a:lnTo>
                  <a:pt x="333881" y="182446"/>
                </a:lnTo>
                <a:lnTo>
                  <a:pt x="332005" y="196885"/>
                </a:lnTo>
                <a:lnTo>
                  <a:pt x="328944" y="210902"/>
                </a:lnTo>
                <a:lnTo>
                  <a:pt x="324751" y="224446"/>
                </a:lnTo>
                <a:lnTo>
                  <a:pt x="319478" y="237464"/>
                </a:lnTo>
                <a:lnTo>
                  <a:pt x="313179" y="249904"/>
                </a:lnTo>
                <a:lnTo>
                  <a:pt x="305907" y="261714"/>
                </a:lnTo>
                <a:lnTo>
                  <a:pt x="297715" y="272840"/>
                </a:lnTo>
                <a:lnTo>
                  <a:pt x="288656" y="283232"/>
                </a:lnTo>
                <a:lnTo>
                  <a:pt x="278783" y="292835"/>
                </a:lnTo>
                <a:lnTo>
                  <a:pt x="268149" y="301599"/>
                </a:lnTo>
                <a:lnTo>
                  <a:pt x="256807" y="309471"/>
                </a:lnTo>
                <a:lnTo>
                  <a:pt x="244810" y="316398"/>
                </a:lnTo>
                <a:lnTo>
                  <a:pt x="232212" y="322328"/>
                </a:lnTo>
                <a:lnTo>
                  <a:pt x="219065" y="327208"/>
                </a:lnTo>
                <a:lnTo>
                  <a:pt x="205423" y="330987"/>
                </a:lnTo>
                <a:lnTo>
                  <a:pt x="191338" y="333611"/>
                </a:lnTo>
                <a:lnTo>
                  <a:pt x="176864" y="335029"/>
                </a:lnTo>
                <a:lnTo>
                  <a:pt x="167640" y="335279"/>
                </a:lnTo>
                <a:lnTo>
                  <a:pt x="152975" y="334645"/>
                </a:lnTo>
                <a:lnTo>
                  <a:pt x="138654" y="332777"/>
                </a:lnTo>
                <a:lnTo>
                  <a:pt x="124730" y="329728"/>
                </a:lnTo>
                <a:lnTo>
                  <a:pt x="111256" y="325548"/>
                </a:lnTo>
                <a:lnTo>
                  <a:pt x="98288" y="320291"/>
                </a:lnTo>
                <a:lnTo>
                  <a:pt x="85879" y="314008"/>
                </a:lnTo>
                <a:lnTo>
                  <a:pt x="74083" y="306752"/>
                </a:lnTo>
                <a:lnTo>
                  <a:pt x="62954" y="298574"/>
                </a:lnTo>
                <a:lnTo>
                  <a:pt x="52548" y="289526"/>
                </a:lnTo>
                <a:lnTo>
                  <a:pt x="42917" y="279660"/>
                </a:lnTo>
                <a:lnTo>
                  <a:pt x="34115" y="269029"/>
                </a:lnTo>
                <a:lnTo>
                  <a:pt x="26198" y="257684"/>
                </a:lnTo>
                <a:lnTo>
                  <a:pt x="19218" y="245678"/>
                </a:lnTo>
                <a:lnTo>
                  <a:pt x="13231" y="233062"/>
                </a:lnTo>
                <a:lnTo>
                  <a:pt x="8290" y="219888"/>
                </a:lnTo>
                <a:lnTo>
                  <a:pt x="4450" y="206209"/>
                </a:lnTo>
                <a:lnTo>
                  <a:pt x="1764" y="192076"/>
                </a:lnTo>
                <a:lnTo>
                  <a:pt x="286" y="177541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229862" y="5352288"/>
            <a:ext cx="167640" cy="358902"/>
          </a:xfrm>
          <a:custGeom>
            <a:avLst/>
            <a:gdLst/>
            <a:ahLst/>
            <a:cxnLst/>
            <a:rect l="l" t="t" r="r" b="b"/>
            <a:pathLst>
              <a:path w="167639" h="358901">
                <a:moveTo>
                  <a:pt x="0" y="0"/>
                </a:moveTo>
                <a:lnTo>
                  <a:pt x="167640" y="358902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3843528" y="5352288"/>
            <a:ext cx="150113" cy="408431"/>
          </a:xfrm>
          <a:custGeom>
            <a:avLst/>
            <a:gdLst/>
            <a:ahLst/>
            <a:cxnLst/>
            <a:rect l="l" t="t" r="r" b="b"/>
            <a:pathLst>
              <a:path w="150113" h="408432">
                <a:moveTo>
                  <a:pt x="150113" y="0"/>
                </a:moveTo>
                <a:lnTo>
                  <a:pt x="0" y="408431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675888" y="5760720"/>
            <a:ext cx="334518" cy="334518"/>
          </a:xfrm>
          <a:custGeom>
            <a:avLst/>
            <a:gdLst/>
            <a:ahLst/>
            <a:cxnLst/>
            <a:rect l="l" t="t" r="r" b="b"/>
            <a:pathLst>
              <a:path w="334517" h="334517">
                <a:moveTo>
                  <a:pt x="0" y="167639"/>
                </a:moveTo>
                <a:lnTo>
                  <a:pt x="250" y="176864"/>
                </a:lnTo>
                <a:lnTo>
                  <a:pt x="1668" y="191338"/>
                </a:lnTo>
                <a:lnTo>
                  <a:pt x="4292" y="205423"/>
                </a:lnTo>
                <a:lnTo>
                  <a:pt x="8071" y="219065"/>
                </a:lnTo>
                <a:lnTo>
                  <a:pt x="12951" y="232212"/>
                </a:lnTo>
                <a:lnTo>
                  <a:pt x="18881" y="244810"/>
                </a:lnTo>
                <a:lnTo>
                  <a:pt x="25808" y="256807"/>
                </a:lnTo>
                <a:lnTo>
                  <a:pt x="33680" y="268149"/>
                </a:lnTo>
                <a:lnTo>
                  <a:pt x="42444" y="278783"/>
                </a:lnTo>
                <a:lnTo>
                  <a:pt x="52047" y="288656"/>
                </a:lnTo>
                <a:lnTo>
                  <a:pt x="62439" y="297715"/>
                </a:lnTo>
                <a:lnTo>
                  <a:pt x="73565" y="305907"/>
                </a:lnTo>
                <a:lnTo>
                  <a:pt x="85375" y="313179"/>
                </a:lnTo>
                <a:lnTo>
                  <a:pt x="97815" y="319478"/>
                </a:lnTo>
                <a:lnTo>
                  <a:pt x="110833" y="324751"/>
                </a:lnTo>
                <a:lnTo>
                  <a:pt x="124377" y="328944"/>
                </a:lnTo>
                <a:lnTo>
                  <a:pt x="138394" y="332005"/>
                </a:lnTo>
                <a:lnTo>
                  <a:pt x="152833" y="333881"/>
                </a:lnTo>
                <a:lnTo>
                  <a:pt x="167640" y="334517"/>
                </a:lnTo>
                <a:lnTo>
                  <a:pt x="176261" y="334299"/>
                </a:lnTo>
                <a:lnTo>
                  <a:pt x="190782" y="332928"/>
                </a:lnTo>
                <a:lnTo>
                  <a:pt x="204915" y="330343"/>
                </a:lnTo>
                <a:lnTo>
                  <a:pt x="218605" y="326600"/>
                </a:lnTo>
                <a:lnTo>
                  <a:pt x="231799" y="321750"/>
                </a:lnTo>
                <a:lnTo>
                  <a:pt x="244444" y="315847"/>
                </a:lnTo>
                <a:lnTo>
                  <a:pt x="256486" y="308946"/>
                </a:lnTo>
                <a:lnTo>
                  <a:pt x="267872" y="301098"/>
                </a:lnTo>
                <a:lnTo>
                  <a:pt x="278548" y="292358"/>
                </a:lnTo>
                <a:lnTo>
                  <a:pt x="288461" y="282780"/>
                </a:lnTo>
                <a:lnTo>
                  <a:pt x="297557" y="272416"/>
                </a:lnTo>
                <a:lnTo>
                  <a:pt x="305783" y="261320"/>
                </a:lnTo>
                <a:lnTo>
                  <a:pt x="313086" y="249545"/>
                </a:lnTo>
                <a:lnTo>
                  <a:pt x="319412" y="237145"/>
                </a:lnTo>
                <a:lnTo>
                  <a:pt x="324707" y="224174"/>
                </a:lnTo>
                <a:lnTo>
                  <a:pt x="328919" y="210684"/>
                </a:lnTo>
                <a:lnTo>
                  <a:pt x="331994" y="196729"/>
                </a:lnTo>
                <a:lnTo>
                  <a:pt x="333878" y="182363"/>
                </a:lnTo>
                <a:lnTo>
                  <a:pt x="334518" y="167639"/>
                </a:lnTo>
                <a:lnTo>
                  <a:pt x="334267" y="158341"/>
                </a:lnTo>
                <a:lnTo>
                  <a:pt x="332850" y="143759"/>
                </a:lnTo>
                <a:lnTo>
                  <a:pt x="330227" y="129577"/>
                </a:lnTo>
                <a:lnTo>
                  <a:pt x="326452" y="115850"/>
                </a:lnTo>
                <a:lnTo>
                  <a:pt x="321577" y="102629"/>
                </a:lnTo>
                <a:lnTo>
                  <a:pt x="315657" y="89966"/>
                </a:lnTo>
                <a:lnTo>
                  <a:pt x="308743" y="77914"/>
                </a:lnTo>
                <a:lnTo>
                  <a:pt x="300890" y="66525"/>
                </a:lnTo>
                <a:lnTo>
                  <a:pt x="292149" y="55852"/>
                </a:lnTo>
                <a:lnTo>
                  <a:pt x="282575" y="45947"/>
                </a:lnTo>
                <a:lnTo>
                  <a:pt x="272220" y="36862"/>
                </a:lnTo>
                <a:lnTo>
                  <a:pt x="261137" y="28650"/>
                </a:lnTo>
                <a:lnTo>
                  <a:pt x="249379" y="21363"/>
                </a:lnTo>
                <a:lnTo>
                  <a:pt x="237000" y="15054"/>
                </a:lnTo>
                <a:lnTo>
                  <a:pt x="224053" y="9774"/>
                </a:lnTo>
                <a:lnTo>
                  <a:pt x="210590" y="5576"/>
                </a:lnTo>
                <a:lnTo>
                  <a:pt x="196665" y="2513"/>
                </a:lnTo>
                <a:lnTo>
                  <a:pt x="182330" y="637"/>
                </a:lnTo>
                <a:lnTo>
                  <a:pt x="167640" y="0"/>
                </a:lnTo>
                <a:lnTo>
                  <a:pt x="157738" y="283"/>
                </a:lnTo>
                <a:lnTo>
                  <a:pt x="143203" y="1747"/>
                </a:lnTo>
                <a:lnTo>
                  <a:pt x="129070" y="4410"/>
                </a:lnTo>
                <a:lnTo>
                  <a:pt x="115391" y="8219"/>
                </a:lnTo>
                <a:lnTo>
                  <a:pt x="102217" y="13124"/>
                </a:lnTo>
                <a:lnTo>
                  <a:pt x="89601" y="19072"/>
                </a:lnTo>
                <a:lnTo>
                  <a:pt x="77595" y="26010"/>
                </a:lnTo>
                <a:lnTo>
                  <a:pt x="66250" y="33888"/>
                </a:lnTo>
                <a:lnTo>
                  <a:pt x="55619" y="42653"/>
                </a:lnTo>
                <a:lnTo>
                  <a:pt x="45753" y="52252"/>
                </a:lnTo>
                <a:lnTo>
                  <a:pt x="36705" y="62635"/>
                </a:lnTo>
                <a:lnTo>
                  <a:pt x="28527" y="73748"/>
                </a:lnTo>
                <a:lnTo>
                  <a:pt x="21271" y="85540"/>
                </a:lnTo>
                <a:lnTo>
                  <a:pt x="14988" y="97960"/>
                </a:lnTo>
                <a:lnTo>
                  <a:pt x="9731" y="110954"/>
                </a:lnTo>
                <a:lnTo>
                  <a:pt x="5551" y="124471"/>
                </a:lnTo>
                <a:lnTo>
                  <a:pt x="2502" y="138459"/>
                </a:lnTo>
                <a:lnTo>
                  <a:pt x="634" y="152866"/>
                </a:lnTo>
                <a:lnTo>
                  <a:pt x="0" y="16763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3675888" y="5760720"/>
            <a:ext cx="334518" cy="334518"/>
          </a:xfrm>
          <a:custGeom>
            <a:avLst/>
            <a:gdLst/>
            <a:ahLst/>
            <a:cxnLst/>
            <a:rect l="l" t="t" r="r" b="b"/>
            <a:pathLst>
              <a:path w="334517" h="334517">
                <a:moveTo>
                  <a:pt x="0" y="167639"/>
                </a:moveTo>
                <a:lnTo>
                  <a:pt x="634" y="152866"/>
                </a:lnTo>
                <a:lnTo>
                  <a:pt x="2502" y="138459"/>
                </a:lnTo>
                <a:lnTo>
                  <a:pt x="5551" y="124471"/>
                </a:lnTo>
                <a:lnTo>
                  <a:pt x="9731" y="110954"/>
                </a:lnTo>
                <a:lnTo>
                  <a:pt x="14988" y="97960"/>
                </a:lnTo>
                <a:lnTo>
                  <a:pt x="21271" y="85540"/>
                </a:lnTo>
                <a:lnTo>
                  <a:pt x="28527" y="73748"/>
                </a:lnTo>
                <a:lnTo>
                  <a:pt x="36705" y="62635"/>
                </a:lnTo>
                <a:lnTo>
                  <a:pt x="45753" y="52252"/>
                </a:lnTo>
                <a:lnTo>
                  <a:pt x="55619" y="42653"/>
                </a:lnTo>
                <a:lnTo>
                  <a:pt x="66250" y="33888"/>
                </a:lnTo>
                <a:lnTo>
                  <a:pt x="77595" y="26010"/>
                </a:lnTo>
                <a:lnTo>
                  <a:pt x="89601" y="19072"/>
                </a:lnTo>
                <a:lnTo>
                  <a:pt x="102217" y="13124"/>
                </a:lnTo>
                <a:lnTo>
                  <a:pt x="115391" y="8219"/>
                </a:lnTo>
                <a:lnTo>
                  <a:pt x="129070" y="4410"/>
                </a:lnTo>
                <a:lnTo>
                  <a:pt x="143203" y="1747"/>
                </a:lnTo>
                <a:lnTo>
                  <a:pt x="157738" y="283"/>
                </a:lnTo>
                <a:lnTo>
                  <a:pt x="167640" y="0"/>
                </a:lnTo>
                <a:lnTo>
                  <a:pt x="182330" y="637"/>
                </a:lnTo>
                <a:lnTo>
                  <a:pt x="196665" y="2513"/>
                </a:lnTo>
                <a:lnTo>
                  <a:pt x="210590" y="5576"/>
                </a:lnTo>
                <a:lnTo>
                  <a:pt x="224053" y="9774"/>
                </a:lnTo>
                <a:lnTo>
                  <a:pt x="237000" y="15054"/>
                </a:lnTo>
                <a:lnTo>
                  <a:pt x="249379" y="21363"/>
                </a:lnTo>
                <a:lnTo>
                  <a:pt x="261137" y="28650"/>
                </a:lnTo>
                <a:lnTo>
                  <a:pt x="272220" y="36862"/>
                </a:lnTo>
                <a:lnTo>
                  <a:pt x="282575" y="45947"/>
                </a:lnTo>
                <a:lnTo>
                  <a:pt x="292149" y="55852"/>
                </a:lnTo>
                <a:lnTo>
                  <a:pt x="300890" y="66525"/>
                </a:lnTo>
                <a:lnTo>
                  <a:pt x="308743" y="77914"/>
                </a:lnTo>
                <a:lnTo>
                  <a:pt x="315657" y="89966"/>
                </a:lnTo>
                <a:lnTo>
                  <a:pt x="321577" y="102629"/>
                </a:lnTo>
                <a:lnTo>
                  <a:pt x="326452" y="115850"/>
                </a:lnTo>
                <a:lnTo>
                  <a:pt x="330227" y="129577"/>
                </a:lnTo>
                <a:lnTo>
                  <a:pt x="332850" y="143759"/>
                </a:lnTo>
                <a:lnTo>
                  <a:pt x="334267" y="158341"/>
                </a:lnTo>
                <a:lnTo>
                  <a:pt x="334518" y="167639"/>
                </a:lnTo>
                <a:lnTo>
                  <a:pt x="333878" y="182363"/>
                </a:lnTo>
                <a:lnTo>
                  <a:pt x="331994" y="196729"/>
                </a:lnTo>
                <a:lnTo>
                  <a:pt x="328919" y="210684"/>
                </a:lnTo>
                <a:lnTo>
                  <a:pt x="324707" y="224174"/>
                </a:lnTo>
                <a:lnTo>
                  <a:pt x="319412" y="237145"/>
                </a:lnTo>
                <a:lnTo>
                  <a:pt x="313086" y="249545"/>
                </a:lnTo>
                <a:lnTo>
                  <a:pt x="305783" y="261320"/>
                </a:lnTo>
                <a:lnTo>
                  <a:pt x="297557" y="272416"/>
                </a:lnTo>
                <a:lnTo>
                  <a:pt x="288461" y="282780"/>
                </a:lnTo>
                <a:lnTo>
                  <a:pt x="278548" y="292358"/>
                </a:lnTo>
                <a:lnTo>
                  <a:pt x="267872" y="301098"/>
                </a:lnTo>
                <a:lnTo>
                  <a:pt x="256486" y="308946"/>
                </a:lnTo>
                <a:lnTo>
                  <a:pt x="244444" y="315847"/>
                </a:lnTo>
                <a:lnTo>
                  <a:pt x="231799" y="321750"/>
                </a:lnTo>
                <a:lnTo>
                  <a:pt x="218605" y="326600"/>
                </a:lnTo>
                <a:lnTo>
                  <a:pt x="204915" y="330343"/>
                </a:lnTo>
                <a:lnTo>
                  <a:pt x="190782" y="332928"/>
                </a:lnTo>
                <a:lnTo>
                  <a:pt x="176261" y="334299"/>
                </a:lnTo>
                <a:lnTo>
                  <a:pt x="167640" y="334517"/>
                </a:lnTo>
                <a:lnTo>
                  <a:pt x="152833" y="333881"/>
                </a:lnTo>
                <a:lnTo>
                  <a:pt x="138394" y="332005"/>
                </a:lnTo>
                <a:lnTo>
                  <a:pt x="124377" y="328944"/>
                </a:lnTo>
                <a:lnTo>
                  <a:pt x="110833" y="324751"/>
                </a:lnTo>
                <a:lnTo>
                  <a:pt x="97815" y="319478"/>
                </a:lnTo>
                <a:lnTo>
                  <a:pt x="85375" y="313179"/>
                </a:lnTo>
                <a:lnTo>
                  <a:pt x="73565" y="305907"/>
                </a:lnTo>
                <a:lnTo>
                  <a:pt x="62439" y="297715"/>
                </a:lnTo>
                <a:lnTo>
                  <a:pt x="52047" y="288656"/>
                </a:lnTo>
                <a:lnTo>
                  <a:pt x="42444" y="278783"/>
                </a:lnTo>
                <a:lnTo>
                  <a:pt x="33680" y="268149"/>
                </a:lnTo>
                <a:lnTo>
                  <a:pt x="25808" y="256807"/>
                </a:lnTo>
                <a:lnTo>
                  <a:pt x="18881" y="244810"/>
                </a:lnTo>
                <a:lnTo>
                  <a:pt x="12951" y="232212"/>
                </a:lnTo>
                <a:lnTo>
                  <a:pt x="8071" y="219065"/>
                </a:lnTo>
                <a:lnTo>
                  <a:pt x="4292" y="205423"/>
                </a:lnTo>
                <a:lnTo>
                  <a:pt x="1668" y="191338"/>
                </a:lnTo>
                <a:lnTo>
                  <a:pt x="250" y="176864"/>
                </a:lnTo>
                <a:lnTo>
                  <a:pt x="0" y="167639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944112" y="6406134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3560826" y="6406134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0"/>
                </a:moveTo>
                <a:lnTo>
                  <a:pt x="0" y="167639"/>
                </a:lnTo>
                <a:lnTo>
                  <a:pt x="166878" y="167639"/>
                </a:lnTo>
                <a:lnTo>
                  <a:pt x="166878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3643884" y="6046470"/>
            <a:ext cx="80771" cy="359664"/>
          </a:xfrm>
          <a:custGeom>
            <a:avLst/>
            <a:gdLst/>
            <a:ahLst/>
            <a:cxnLst/>
            <a:rect l="l" t="t" r="r" b="b"/>
            <a:pathLst>
              <a:path w="80772" h="359663">
                <a:moveTo>
                  <a:pt x="80772" y="0"/>
                </a:moveTo>
                <a:lnTo>
                  <a:pt x="0" y="359664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3961638" y="6046470"/>
            <a:ext cx="66294" cy="359664"/>
          </a:xfrm>
          <a:custGeom>
            <a:avLst/>
            <a:gdLst/>
            <a:ahLst/>
            <a:cxnLst/>
            <a:rect l="l" t="t" r="r" b="b"/>
            <a:pathLst>
              <a:path w="66294" h="359663">
                <a:moveTo>
                  <a:pt x="0" y="0"/>
                </a:moveTo>
                <a:lnTo>
                  <a:pt x="66294" y="359664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2856738" y="5736336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8" h="166877">
                <a:moveTo>
                  <a:pt x="0" y="0"/>
                </a:moveTo>
                <a:lnTo>
                  <a:pt x="0" y="166877"/>
                </a:lnTo>
                <a:lnTo>
                  <a:pt x="166878" y="166877"/>
                </a:lnTo>
                <a:lnTo>
                  <a:pt x="166878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036564" y="4681727"/>
            <a:ext cx="132587" cy="384048"/>
          </a:xfrm>
          <a:custGeom>
            <a:avLst/>
            <a:gdLst/>
            <a:ahLst/>
            <a:cxnLst/>
            <a:rect l="l" t="t" r="r" b="b"/>
            <a:pathLst>
              <a:path w="132587" h="384048">
                <a:moveTo>
                  <a:pt x="132587" y="0"/>
                </a:moveTo>
                <a:lnTo>
                  <a:pt x="0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5116068" y="5065776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0" y="0"/>
                </a:moveTo>
                <a:lnTo>
                  <a:pt x="0" y="167639"/>
                </a:lnTo>
                <a:lnTo>
                  <a:pt x="166878" y="167639"/>
                </a:lnTo>
                <a:lnTo>
                  <a:pt x="166878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4732020" y="507796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4815840" y="4681728"/>
            <a:ext cx="14477" cy="396240"/>
          </a:xfrm>
          <a:custGeom>
            <a:avLst/>
            <a:gdLst/>
            <a:ahLst/>
            <a:cxnLst/>
            <a:rect l="l" t="t" r="r" b="b"/>
            <a:pathLst>
              <a:path w="14477" h="396239">
                <a:moveTo>
                  <a:pt x="14477" y="0"/>
                </a:moveTo>
                <a:lnTo>
                  <a:pt x="0" y="396240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5066538" y="4681728"/>
            <a:ext cx="132588" cy="384048"/>
          </a:xfrm>
          <a:custGeom>
            <a:avLst/>
            <a:gdLst/>
            <a:ahLst/>
            <a:cxnLst/>
            <a:rect l="l" t="t" r="r" b="b"/>
            <a:pathLst>
              <a:path w="132587" h="384048">
                <a:moveTo>
                  <a:pt x="0" y="0"/>
                </a:moveTo>
                <a:lnTo>
                  <a:pt x="132588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87262" y="507796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6371082" y="4681727"/>
            <a:ext cx="34289" cy="396240"/>
          </a:xfrm>
          <a:custGeom>
            <a:avLst/>
            <a:gdLst/>
            <a:ahLst/>
            <a:cxnLst/>
            <a:rect l="l" t="t" r="r" b="b"/>
            <a:pathLst>
              <a:path w="34289" h="396239">
                <a:moveTo>
                  <a:pt x="34289" y="0"/>
                </a:moveTo>
                <a:lnTo>
                  <a:pt x="0" y="396240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5450586" y="439597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5401818" y="4011929"/>
            <a:ext cx="132588" cy="384048"/>
          </a:xfrm>
          <a:custGeom>
            <a:avLst/>
            <a:gdLst/>
            <a:ahLst/>
            <a:cxnLst/>
            <a:rect l="l" t="t" r="r" b="b"/>
            <a:pathLst>
              <a:path w="132587" h="384048">
                <a:moveTo>
                  <a:pt x="0" y="0"/>
                </a:moveTo>
                <a:lnTo>
                  <a:pt x="132588" y="384048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87262" y="584453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167640" y="0"/>
                </a:lnTo>
                <a:lnTo>
                  <a:pt x="0" y="0"/>
                </a:lnTo>
                <a:close/>
              </a:path>
            </a:pathLst>
          </a:custGeom>
          <a:ln w="4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336009" y="870487"/>
            <a:ext cx="2826139" cy="12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5062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  <a:p>
            <a:pPr marL="12700" marR="83781">
              <a:lnSpc>
                <a:spcPct val="95825"/>
              </a:lnSpc>
              <a:spcBef>
                <a:spcPts val="2274"/>
              </a:spcBef>
            </a:pPr>
            <a:r>
              <a:rPr dirty="0" smtClean="0" sz="2400" spc="0">
                <a:latin typeface="Arial"/>
                <a:cs typeface="Arial"/>
              </a:rPr>
              <a:t>Example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(only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63939" y="1798478"/>
            <a:ext cx="166299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shown):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44060" y="2489517"/>
            <a:ext cx="155022" cy="1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66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05226" y="3160077"/>
            <a:ext cx="155022" cy="1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27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82894" y="3160077"/>
            <a:ext cx="155022" cy="1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78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36190" y="3829875"/>
            <a:ext cx="155022" cy="1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25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75024" y="3829875"/>
            <a:ext cx="155022" cy="1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43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13858" y="3829875"/>
            <a:ext cx="155022" cy="1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74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52692" y="3829875"/>
            <a:ext cx="155022" cy="1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85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0910" y="4499673"/>
            <a:ext cx="155022" cy="13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16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03524" y="4499673"/>
            <a:ext cx="155022" cy="13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39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09542" y="4499673"/>
            <a:ext cx="155022" cy="13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51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78578" y="4499673"/>
            <a:ext cx="156545" cy="13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4">
                <a:latin typeface="Calibri"/>
                <a:cs typeface="Calibri"/>
              </a:rPr>
              <a:t>68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17412" y="4499673"/>
            <a:ext cx="156545" cy="13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4">
                <a:latin typeface="Calibri"/>
                <a:cs typeface="Calibri"/>
              </a:rPr>
              <a:t>82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7209" y="4524057"/>
            <a:ext cx="155022" cy="13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94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7586" y="5170233"/>
            <a:ext cx="156545" cy="13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4">
                <a:latin typeface="Calibri"/>
                <a:cs typeface="Calibri"/>
              </a:rPr>
              <a:t>32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1902" y="5170233"/>
            <a:ext cx="155022" cy="13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48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35750" y="5278437"/>
            <a:ext cx="156545" cy="13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4">
                <a:latin typeface="Calibri"/>
                <a:cs typeface="Calibri"/>
              </a:rPr>
              <a:t>91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7652" y="5815647"/>
            <a:ext cx="155022" cy="13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49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3678" y="5864415"/>
            <a:ext cx="155022" cy="13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0"/>
              </a:lnSpc>
              <a:spcBef>
                <a:spcPts val="49"/>
              </a:spcBef>
            </a:pPr>
            <a:r>
              <a:rPr dirty="0" smtClean="0" baseline="3212" sz="1275" spc="-4">
                <a:latin typeface="Calibri"/>
                <a:cs typeface="Calibri"/>
              </a:rPr>
              <a:t>44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3910" y="6406133"/>
            <a:ext cx="166877" cy="167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229862" y="6406133"/>
            <a:ext cx="167639" cy="167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944112" y="6406134"/>
            <a:ext cx="167639" cy="167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560826" y="6406134"/>
            <a:ext cx="166877" cy="167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57059" y="5844539"/>
            <a:ext cx="166877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287262" y="5844539"/>
            <a:ext cx="167639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289554" y="5736336"/>
            <a:ext cx="166877" cy="166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856738" y="5736336"/>
            <a:ext cx="166878" cy="166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7123938" y="5065775"/>
            <a:ext cx="167640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287262" y="5077968"/>
            <a:ext cx="167639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952744" y="5065775"/>
            <a:ext cx="166877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116068" y="5065776"/>
            <a:ext cx="166877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732020" y="5077968"/>
            <a:ext cx="167639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446270" y="5065776"/>
            <a:ext cx="167639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609594" y="5065776"/>
            <a:ext cx="167639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521458" y="5065776"/>
            <a:ext cx="167639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852422" y="5065776"/>
            <a:ext cx="166877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450586" y="4395978"/>
            <a:ext cx="167639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856738" y="4395978"/>
            <a:ext cx="166878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009" y="1045747"/>
            <a:ext cx="7502027" cy="2155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63678" marR="39873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References</a:t>
            </a:r>
            <a:endParaRPr sz="4400">
              <a:latin typeface="Arial"/>
              <a:cs typeface="Arial"/>
            </a:endParaRPr>
          </a:p>
          <a:p>
            <a:pPr marL="12730" indent="-30">
              <a:lnSpc>
                <a:spcPct val="100041"/>
              </a:lnSpc>
              <a:spcBef>
                <a:spcPts val="3582"/>
              </a:spcBef>
            </a:pPr>
            <a:r>
              <a:rPr dirty="0" smtClean="0" sz="2400" spc="0">
                <a:latin typeface="Arial"/>
                <a:cs typeface="Arial"/>
              </a:rPr>
              <a:t>M.T.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Goodrich,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Tamassia,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M.H.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Goldwasser,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“Data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Structures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Algorithms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Java,”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Sixth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Edition,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Wiley,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2014.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13985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4413504" y="2542031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7" y="145306"/>
                </a:lnTo>
                <a:lnTo>
                  <a:pt x="2629" y="130968"/>
                </a:lnTo>
                <a:lnTo>
                  <a:pt x="5829" y="117062"/>
                </a:lnTo>
                <a:lnTo>
                  <a:pt x="10207" y="103648"/>
                </a:lnTo>
                <a:lnTo>
                  <a:pt x="15706" y="90784"/>
                </a:lnTo>
                <a:lnTo>
                  <a:pt x="22268" y="78527"/>
                </a:lnTo>
                <a:lnTo>
                  <a:pt x="29835" y="66936"/>
                </a:lnTo>
                <a:lnTo>
                  <a:pt x="38347" y="56069"/>
                </a:lnTo>
                <a:lnTo>
                  <a:pt x="47748" y="45984"/>
                </a:lnTo>
                <a:lnTo>
                  <a:pt x="57978" y="36740"/>
                </a:lnTo>
                <a:lnTo>
                  <a:pt x="68981" y="28394"/>
                </a:lnTo>
                <a:lnTo>
                  <a:pt x="80696" y="21005"/>
                </a:lnTo>
                <a:lnTo>
                  <a:pt x="93068" y="14631"/>
                </a:lnTo>
                <a:lnTo>
                  <a:pt x="106036" y="9330"/>
                </a:lnTo>
                <a:lnTo>
                  <a:pt x="119543" y="5161"/>
                </a:lnTo>
                <a:lnTo>
                  <a:pt x="133531" y="2181"/>
                </a:lnTo>
                <a:lnTo>
                  <a:pt x="147942" y="448"/>
                </a:lnTo>
                <a:lnTo>
                  <a:pt x="160020" y="0"/>
                </a:lnTo>
                <a:lnTo>
                  <a:pt x="174819" y="663"/>
                </a:lnTo>
                <a:lnTo>
                  <a:pt x="189233" y="2617"/>
                </a:lnTo>
                <a:lnTo>
                  <a:pt x="203202" y="5801"/>
                </a:lnTo>
                <a:lnTo>
                  <a:pt x="216672" y="10160"/>
                </a:lnTo>
                <a:lnTo>
                  <a:pt x="229583" y="15635"/>
                </a:lnTo>
                <a:lnTo>
                  <a:pt x="241881" y="22167"/>
                </a:lnTo>
                <a:lnTo>
                  <a:pt x="253507" y="29701"/>
                </a:lnTo>
                <a:lnTo>
                  <a:pt x="264404" y="38177"/>
                </a:lnTo>
                <a:lnTo>
                  <a:pt x="274517" y="47538"/>
                </a:lnTo>
                <a:lnTo>
                  <a:pt x="283787" y="57726"/>
                </a:lnTo>
                <a:lnTo>
                  <a:pt x="292157" y="68683"/>
                </a:lnTo>
                <a:lnTo>
                  <a:pt x="299572" y="80353"/>
                </a:lnTo>
                <a:lnTo>
                  <a:pt x="305973" y="92676"/>
                </a:lnTo>
                <a:lnTo>
                  <a:pt x="311305" y="105595"/>
                </a:lnTo>
                <a:lnTo>
                  <a:pt x="315509" y="119053"/>
                </a:lnTo>
                <a:lnTo>
                  <a:pt x="318529" y="132991"/>
                </a:lnTo>
                <a:lnTo>
                  <a:pt x="320308" y="147352"/>
                </a:lnTo>
                <a:lnTo>
                  <a:pt x="320802" y="160020"/>
                </a:lnTo>
                <a:lnTo>
                  <a:pt x="320141" y="174671"/>
                </a:lnTo>
                <a:lnTo>
                  <a:pt x="318195" y="188964"/>
                </a:lnTo>
                <a:lnTo>
                  <a:pt x="315023" y="202839"/>
                </a:lnTo>
                <a:lnTo>
                  <a:pt x="310679" y="216239"/>
                </a:lnTo>
                <a:lnTo>
                  <a:pt x="305221" y="229103"/>
                </a:lnTo>
                <a:lnTo>
                  <a:pt x="298705" y="241372"/>
                </a:lnTo>
                <a:lnTo>
                  <a:pt x="291187" y="252988"/>
                </a:lnTo>
                <a:lnTo>
                  <a:pt x="282725" y="263893"/>
                </a:lnTo>
                <a:lnTo>
                  <a:pt x="273375" y="274026"/>
                </a:lnTo>
                <a:lnTo>
                  <a:pt x="263193" y="283329"/>
                </a:lnTo>
                <a:lnTo>
                  <a:pt x="252235" y="291743"/>
                </a:lnTo>
                <a:lnTo>
                  <a:pt x="240560" y="299208"/>
                </a:lnTo>
                <a:lnTo>
                  <a:pt x="228222" y="305668"/>
                </a:lnTo>
                <a:lnTo>
                  <a:pt x="215279" y="311061"/>
                </a:lnTo>
                <a:lnTo>
                  <a:pt x="201787" y="315329"/>
                </a:lnTo>
                <a:lnTo>
                  <a:pt x="187802" y="318413"/>
                </a:lnTo>
                <a:lnTo>
                  <a:pt x="173382" y="320255"/>
                </a:lnTo>
                <a:lnTo>
                  <a:pt x="160020" y="320802"/>
                </a:lnTo>
                <a:lnTo>
                  <a:pt x="145341" y="320131"/>
                </a:lnTo>
                <a:lnTo>
                  <a:pt x="131035" y="318158"/>
                </a:lnTo>
                <a:lnTo>
                  <a:pt x="117160" y="314942"/>
                </a:lnTo>
                <a:lnTo>
                  <a:pt x="103773" y="310543"/>
                </a:lnTo>
                <a:lnTo>
                  <a:pt x="90933" y="305021"/>
                </a:lnTo>
                <a:lnTo>
                  <a:pt x="78697" y="298433"/>
                </a:lnTo>
                <a:lnTo>
                  <a:pt x="67123" y="290841"/>
                </a:lnTo>
                <a:lnTo>
                  <a:pt x="56268" y="282303"/>
                </a:lnTo>
                <a:lnTo>
                  <a:pt x="46191" y="272878"/>
                </a:lnTo>
                <a:lnTo>
                  <a:pt x="36949" y="262626"/>
                </a:lnTo>
                <a:lnTo>
                  <a:pt x="28600" y="251606"/>
                </a:lnTo>
                <a:lnTo>
                  <a:pt x="21202" y="239879"/>
                </a:lnTo>
                <a:lnTo>
                  <a:pt x="14812" y="227502"/>
                </a:lnTo>
                <a:lnTo>
                  <a:pt x="9489" y="214535"/>
                </a:lnTo>
                <a:lnTo>
                  <a:pt x="5289" y="201039"/>
                </a:lnTo>
                <a:lnTo>
                  <a:pt x="2272" y="187071"/>
                </a:lnTo>
                <a:lnTo>
                  <a:pt x="493" y="172692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130296" y="3183635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4" y="145341"/>
                </a:lnTo>
                <a:lnTo>
                  <a:pt x="2618" y="131035"/>
                </a:lnTo>
                <a:lnTo>
                  <a:pt x="5805" y="117160"/>
                </a:lnTo>
                <a:lnTo>
                  <a:pt x="10169" y="103773"/>
                </a:lnTo>
                <a:lnTo>
                  <a:pt x="15651" y="90933"/>
                </a:lnTo>
                <a:lnTo>
                  <a:pt x="22196" y="78697"/>
                </a:lnTo>
                <a:lnTo>
                  <a:pt x="29747" y="67123"/>
                </a:lnTo>
                <a:lnTo>
                  <a:pt x="38245" y="56268"/>
                </a:lnTo>
                <a:lnTo>
                  <a:pt x="47635" y="46191"/>
                </a:lnTo>
                <a:lnTo>
                  <a:pt x="57860" y="36949"/>
                </a:lnTo>
                <a:lnTo>
                  <a:pt x="68861" y="28600"/>
                </a:lnTo>
                <a:lnTo>
                  <a:pt x="80584" y="21202"/>
                </a:lnTo>
                <a:lnTo>
                  <a:pt x="92970" y="14812"/>
                </a:lnTo>
                <a:lnTo>
                  <a:pt x="105962" y="9489"/>
                </a:lnTo>
                <a:lnTo>
                  <a:pt x="119504" y="5289"/>
                </a:lnTo>
                <a:lnTo>
                  <a:pt x="133538" y="2272"/>
                </a:lnTo>
                <a:lnTo>
                  <a:pt x="148009" y="493"/>
                </a:lnTo>
                <a:lnTo>
                  <a:pt x="160782" y="0"/>
                </a:lnTo>
                <a:lnTo>
                  <a:pt x="175495" y="667"/>
                </a:lnTo>
                <a:lnTo>
                  <a:pt x="189833" y="2629"/>
                </a:lnTo>
                <a:lnTo>
                  <a:pt x="203739" y="5829"/>
                </a:lnTo>
                <a:lnTo>
                  <a:pt x="217153" y="10207"/>
                </a:lnTo>
                <a:lnTo>
                  <a:pt x="230017" y="15706"/>
                </a:lnTo>
                <a:lnTo>
                  <a:pt x="242274" y="22268"/>
                </a:lnTo>
                <a:lnTo>
                  <a:pt x="253865" y="29835"/>
                </a:lnTo>
                <a:lnTo>
                  <a:pt x="264732" y="38347"/>
                </a:lnTo>
                <a:lnTo>
                  <a:pt x="274817" y="47748"/>
                </a:lnTo>
                <a:lnTo>
                  <a:pt x="284061" y="57978"/>
                </a:lnTo>
                <a:lnTo>
                  <a:pt x="292407" y="68981"/>
                </a:lnTo>
                <a:lnTo>
                  <a:pt x="299796" y="80696"/>
                </a:lnTo>
                <a:lnTo>
                  <a:pt x="306170" y="93068"/>
                </a:lnTo>
                <a:lnTo>
                  <a:pt x="311471" y="106036"/>
                </a:lnTo>
                <a:lnTo>
                  <a:pt x="315640" y="119543"/>
                </a:lnTo>
                <a:lnTo>
                  <a:pt x="318620" y="133531"/>
                </a:lnTo>
                <a:lnTo>
                  <a:pt x="320353" y="147942"/>
                </a:lnTo>
                <a:lnTo>
                  <a:pt x="320802" y="160020"/>
                </a:lnTo>
                <a:lnTo>
                  <a:pt x="320138" y="174705"/>
                </a:lnTo>
                <a:lnTo>
                  <a:pt x="318184" y="189031"/>
                </a:lnTo>
                <a:lnTo>
                  <a:pt x="315000" y="202937"/>
                </a:lnTo>
                <a:lnTo>
                  <a:pt x="310641" y="216363"/>
                </a:lnTo>
                <a:lnTo>
                  <a:pt x="305166" y="229252"/>
                </a:lnTo>
                <a:lnTo>
                  <a:pt x="298634" y="241542"/>
                </a:lnTo>
                <a:lnTo>
                  <a:pt x="291100" y="253176"/>
                </a:lnTo>
                <a:lnTo>
                  <a:pt x="282624" y="264092"/>
                </a:lnTo>
                <a:lnTo>
                  <a:pt x="273263" y="274233"/>
                </a:lnTo>
                <a:lnTo>
                  <a:pt x="263075" y="283539"/>
                </a:lnTo>
                <a:lnTo>
                  <a:pt x="252118" y="291950"/>
                </a:lnTo>
                <a:lnTo>
                  <a:pt x="240448" y="299407"/>
                </a:lnTo>
                <a:lnTo>
                  <a:pt x="228125" y="305850"/>
                </a:lnTo>
                <a:lnTo>
                  <a:pt x="215206" y="311221"/>
                </a:lnTo>
                <a:lnTo>
                  <a:pt x="201748" y="315459"/>
                </a:lnTo>
                <a:lnTo>
                  <a:pt x="187810" y="318506"/>
                </a:lnTo>
                <a:lnTo>
                  <a:pt x="173449" y="320303"/>
                </a:lnTo>
                <a:lnTo>
                  <a:pt x="160782" y="320802"/>
                </a:lnTo>
                <a:lnTo>
                  <a:pt x="146016" y="320134"/>
                </a:lnTo>
                <a:lnTo>
                  <a:pt x="131636" y="318170"/>
                </a:lnTo>
                <a:lnTo>
                  <a:pt x="117696" y="314969"/>
                </a:lnTo>
                <a:lnTo>
                  <a:pt x="104254" y="310590"/>
                </a:lnTo>
                <a:lnTo>
                  <a:pt x="91367" y="305092"/>
                </a:lnTo>
                <a:lnTo>
                  <a:pt x="79090" y="298534"/>
                </a:lnTo>
                <a:lnTo>
                  <a:pt x="67481" y="290975"/>
                </a:lnTo>
                <a:lnTo>
                  <a:pt x="56596" y="282473"/>
                </a:lnTo>
                <a:lnTo>
                  <a:pt x="46491" y="273087"/>
                </a:lnTo>
                <a:lnTo>
                  <a:pt x="37224" y="262878"/>
                </a:lnTo>
                <a:lnTo>
                  <a:pt x="28850" y="251903"/>
                </a:lnTo>
                <a:lnTo>
                  <a:pt x="21426" y="240221"/>
                </a:lnTo>
                <a:lnTo>
                  <a:pt x="15009" y="227892"/>
                </a:lnTo>
                <a:lnTo>
                  <a:pt x="9655" y="214974"/>
                </a:lnTo>
                <a:lnTo>
                  <a:pt x="5422" y="201526"/>
                </a:lnTo>
                <a:lnTo>
                  <a:pt x="2364" y="187608"/>
                </a:lnTo>
                <a:lnTo>
                  <a:pt x="540" y="173278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403854" y="2815589"/>
            <a:ext cx="1056894" cy="414528"/>
          </a:xfrm>
          <a:custGeom>
            <a:avLst/>
            <a:gdLst/>
            <a:ahLst/>
            <a:cxnLst/>
            <a:rect l="l" t="t" r="r" b="b"/>
            <a:pathLst>
              <a:path w="1056894" h="414528">
                <a:moveTo>
                  <a:pt x="1056894" y="0"/>
                </a:moveTo>
                <a:lnTo>
                  <a:pt x="0" y="414528"/>
                </a:lnTo>
              </a:path>
            </a:pathLst>
          </a:custGeom>
          <a:ln w="2673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696712" y="3183635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7" y="145306"/>
                </a:lnTo>
                <a:lnTo>
                  <a:pt x="2629" y="130968"/>
                </a:lnTo>
                <a:lnTo>
                  <a:pt x="5829" y="117062"/>
                </a:lnTo>
                <a:lnTo>
                  <a:pt x="10207" y="103648"/>
                </a:lnTo>
                <a:lnTo>
                  <a:pt x="15706" y="90784"/>
                </a:lnTo>
                <a:lnTo>
                  <a:pt x="22268" y="78527"/>
                </a:lnTo>
                <a:lnTo>
                  <a:pt x="29835" y="66936"/>
                </a:lnTo>
                <a:lnTo>
                  <a:pt x="38347" y="56069"/>
                </a:lnTo>
                <a:lnTo>
                  <a:pt x="47748" y="45984"/>
                </a:lnTo>
                <a:lnTo>
                  <a:pt x="57978" y="36740"/>
                </a:lnTo>
                <a:lnTo>
                  <a:pt x="68981" y="28394"/>
                </a:lnTo>
                <a:lnTo>
                  <a:pt x="80696" y="21005"/>
                </a:lnTo>
                <a:lnTo>
                  <a:pt x="93068" y="14631"/>
                </a:lnTo>
                <a:lnTo>
                  <a:pt x="106036" y="9330"/>
                </a:lnTo>
                <a:lnTo>
                  <a:pt x="119543" y="5161"/>
                </a:lnTo>
                <a:lnTo>
                  <a:pt x="133531" y="2181"/>
                </a:lnTo>
                <a:lnTo>
                  <a:pt x="147942" y="448"/>
                </a:lnTo>
                <a:lnTo>
                  <a:pt x="160020" y="0"/>
                </a:lnTo>
                <a:lnTo>
                  <a:pt x="174819" y="663"/>
                </a:lnTo>
                <a:lnTo>
                  <a:pt x="189233" y="2617"/>
                </a:lnTo>
                <a:lnTo>
                  <a:pt x="203202" y="5801"/>
                </a:lnTo>
                <a:lnTo>
                  <a:pt x="216672" y="10160"/>
                </a:lnTo>
                <a:lnTo>
                  <a:pt x="229583" y="15635"/>
                </a:lnTo>
                <a:lnTo>
                  <a:pt x="241881" y="22167"/>
                </a:lnTo>
                <a:lnTo>
                  <a:pt x="253507" y="29701"/>
                </a:lnTo>
                <a:lnTo>
                  <a:pt x="264404" y="38177"/>
                </a:lnTo>
                <a:lnTo>
                  <a:pt x="274517" y="47538"/>
                </a:lnTo>
                <a:lnTo>
                  <a:pt x="283787" y="57726"/>
                </a:lnTo>
                <a:lnTo>
                  <a:pt x="292157" y="68683"/>
                </a:lnTo>
                <a:lnTo>
                  <a:pt x="299572" y="80353"/>
                </a:lnTo>
                <a:lnTo>
                  <a:pt x="305973" y="92676"/>
                </a:lnTo>
                <a:lnTo>
                  <a:pt x="311305" y="105595"/>
                </a:lnTo>
                <a:lnTo>
                  <a:pt x="315509" y="119053"/>
                </a:lnTo>
                <a:lnTo>
                  <a:pt x="318529" y="132991"/>
                </a:lnTo>
                <a:lnTo>
                  <a:pt x="320308" y="147352"/>
                </a:lnTo>
                <a:lnTo>
                  <a:pt x="320802" y="160020"/>
                </a:lnTo>
                <a:lnTo>
                  <a:pt x="320141" y="174671"/>
                </a:lnTo>
                <a:lnTo>
                  <a:pt x="318195" y="188964"/>
                </a:lnTo>
                <a:lnTo>
                  <a:pt x="315023" y="202839"/>
                </a:lnTo>
                <a:lnTo>
                  <a:pt x="310679" y="216239"/>
                </a:lnTo>
                <a:lnTo>
                  <a:pt x="305221" y="229103"/>
                </a:lnTo>
                <a:lnTo>
                  <a:pt x="298705" y="241372"/>
                </a:lnTo>
                <a:lnTo>
                  <a:pt x="291187" y="252988"/>
                </a:lnTo>
                <a:lnTo>
                  <a:pt x="282725" y="263893"/>
                </a:lnTo>
                <a:lnTo>
                  <a:pt x="273375" y="274026"/>
                </a:lnTo>
                <a:lnTo>
                  <a:pt x="263193" y="283329"/>
                </a:lnTo>
                <a:lnTo>
                  <a:pt x="252235" y="291743"/>
                </a:lnTo>
                <a:lnTo>
                  <a:pt x="240560" y="299208"/>
                </a:lnTo>
                <a:lnTo>
                  <a:pt x="228222" y="305668"/>
                </a:lnTo>
                <a:lnTo>
                  <a:pt x="215279" y="311061"/>
                </a:lnTo>
                <a:lnTo>
                  <a:pt x="201787" y="315329"/>
                </a:lnTo>
                <a:lnTo>
                  <a:pt x="187802" y="318413"/>
                </a:lnTo>
                <a:lnTo>
                  <a:pt x="173382" y="320255"/>
                </a:lnTo>
                <a:lnTo>
                  <a:pt x="160020" y="320802"/>
                </a:lnTo>
                <a:lnTo>
                  <a:pt x="145341" y="320131"/>
                </a:lnTo>
                <a:lnTo>
                  <a:pt x="131035" y="318158"/>
                </a:lnTo>
                <a:lnTo>
                  <a:pt x="117160" y="314942"/>
                </a:lnTo>
                <a:lnTo>
                  <a:pt x="103773" y="310543"/>
                </a:lnTo>
                <a:lnTo>
                  <a:pt x="90933" y="305021"/>
                </a:lnTo>
                <a:lnTo>
                  <a:pt x="78697" y="298433"/>
                </a:lnTo>
                <a:lnTo>
                  <a:pt x="67123" y="290841"/>
                </a:lnTo>
                <a:lnTo>
                  <a:pt x="56268" y="282303"/>
                </a:lnTo>
                <a:lnTo>
                  <a:pt x="46191" y="272878"/>
                </a:lnTo>
                <a:lnTo>
                  <a:pt x="36949" y="262626"/>
                </a:lnTo>
                <a:lnTo>
                  <a:pt x="28600" y="251606"/>
                </a:lnTo>
                <a:lnTo>
                  <a:pt x="21202" y="239879"/>
                </a:lnTo>
                <a:lnTo>
                  <a:pt x="14812" y="227502"/>
                </a:lnTo>
                <a:lnTo>
                  <a:pt x="9489" y="214535"/>
                </a:lnTo>
                <a:lnTo>
                  <a:pt x="5289" y="201039"/>
                </a:lnTo>
                <a:lnTo>
                  <a:pt x="2272" y="187071"/>
                </a:lnTo>
                <a:lnTo>
                  <a:pt x="493" y="172692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687062" y="2815589"/>
            <a:ext cx="1056132" cy="414527"/>
          </a:xfrm>
          <a:custGeom>
            <a:avLst/>
            <a:gdLst/>
            <a:ahLst/>
            <a:cxnLst/>
            <a:rect l="l" t="t" r="r" b="b"/>
            <a:pathLst>
              <a:path w="1056132" h="414527">
                <a:moveTo>
                  <a:pt x="0" y="0"/>
                </a:moveTo>
                <a:lnTo>
                  <a:pt x="1056132" y="414527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488692" y="3825240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4" y="145341"/>
                </a:lnTo>
                <a:lnTo>
                  <a:pt x="2618" y="131035"/>
                </a:lnTo>
                <a:lnTo>
                  <a:pt x="5805" y="117160"/>
                </a:lnTo>
                <a:lnTo>
                  <a:pt x="10169" y="103773"/>
                </a:lnTo>
                <a:lnTo>
                  <a:pt x="15651" y="90933"/>
                </a:lnTo>
                <a:lnTo>
                  <a:pt x="22196" y="78697"/>
                </a:lnTo>
                <a:lnTo>
                  <a:pt x="29747" y="67123"/>
                </a:lnTo>
                <a:lnTo>
                  <a:pt x="38245" y="56268"/>
                </a:lnTo>
                <a:lnTo>
                  <a:pt x="47635" y="46191"/>
                </a:lnTo>
                <a:lnTo>
                  <a:pt x="57860" y="36949"/>
                </a:lnTo>
                <a:lnTo>
                  <a:pt x="68861" y="28600"/>
                </a:lnTo>
                <a:lnTo>
                  <a:pt x="80584" y="21202"/>
                </a:lnTo>
                <a:lnTo>
                  <a:pt x="92970" y="14812"/>
                </a:lnTo>
                <a:lnTo>
                  <a:pt x="105962" y="9489"/>
                </a:lnTo>
                <a:lnTo>
                  <a:pt x="119504" y="5289"/>
                </a:lnTo>
                <a:lnTo>
                  <a:pt x="133538" y="2272"/>
                </a:lnTo>
                <a:lnTo>
                  <a:pt x="148009" y="493"/>
                </a:lnTo>
                <a:lnTo>
                  <a:pt x="160782" y="0"/>
                </a:lnTo>
                <a:lnTo>
                  <a:pt x="175495" y="667"/>
                </a:lnTo>
                <a:lnTo>
                  <a:pt x="189833" y="2629"/>
                </a:lnTo>
                <a:lnTo>
                  <a:pt x="203739" y="5829"/>
                </a:lnTo>
                <a:lnTo>
                  <a:pt x="217153" y="10207"/>
                </a:lnTo>
                <a:lnTo>
                  <a:pt x="230017" y="15706"/>
                </a:lnTo>
                <a:lnTo>
                  <a:pt x="242274" y="22268"/>
                </a:lnTo>
                <a:lnTo>
                  <a:pt x="253865" y="29835"/>
                </a:lnTo>
                <a:lnTo>
                  <a:pt x="264732" y="38347"/>
                </a:lnTo>
                <a:lnTo>
                  <a:pt x="274817" y="47748"/>
                </a:lnTo>
                <a:lnTo>
                  <a:pt x="284061" y="57978"/>
                </a:lnTo>
                <a:lnTo>
                  <a:pt x="292407" y="68981"/>
                </a:lnTo>
                <a:lnTo>
                  <a:pt x="299796" y="80696"/>
                </a:lnTo>
                <a:lnTo>
                  <a:pt x="306170" y="93068"/>
                </a:lnTo>
                <a:lnTo>
                  <a:pt x="311471" y="106036"/>
                </a:lnTo>
                <a:lnTo>
                  <a:pt x="315640" y="119543"/>
                </a:lnTo>
                <a:lnTo>
                  <a:pt x="318620" y="133531"/>
                </a:lnTo>
                <a:lnTo>
                  <a:pt x="320353" y="147942"/>
                </a:lnTo>
                <a:lnTo>
                  <a:pt x="320802" y="160020"/>
                </a:lnTo>
                <a:lnTo>
                  <a:pt x="320138" y="174705"/>
                </a:lnTo>
                <a:lnTo>
                  <a:pt x="318184" y="189031"/>
                </a:lnTo>
                <a:lnTo>
                  <a:pt x="315000" y="202937"/>
                </a:lnTo>
                <a:lnTo>
                  <a:pt x="310641" y="216363"/>
                </a:lnTo>
                <a:lnTo>
                  <a:pt x="305166" y="229252"/>
                </a:lnTo>
                <a:lnTo>
                  <a:pt x="298634" y="241542"/>
                </a:lnTo>
                <a:lnTo>
                  <a:pt x="291100" y="253176"/>
                </a:lnTo>
                <a:lnTo>
                  <a:pt x="282624" y="264092"/>
                </a:lnTo>
                <a:lnTo>
                  <a:pt x="273263" y="274233"/>
                </a:lnTo>
                <a:lnTo>
                  <a:pt x="263075" y="283539"/>
                </a:lnTo>
                <a:lnTo>
                  <a:pt x="252118" y="291950"/>
                </a:lnTo>
                <a:lnTo>
                  <a:pt x="240448" y="299407"/>
                </a:lnTo>
                <a:lnTo>
                  <a:pt x="228125" y="305850"/>
                </a:lnTo>
                <a:lnTo>
                  <a:pt x="215206" y="311221"/>
                </a:lnTo>
                <a:lnTo>
                  <a:pt x="201748" y="315459"/>
                </a:lnTo>
                <a:lnTo>
                  <a:pt x="187810" y="318506"/>
                </a:lnTo>
                <a:lnTo>
                  <a:pt x="173449" y="320303"/>
                </a:lnTo>
                <a:lnTo>
                  <a:pt x="160782" y="320802"/>
                </a:lnTo>
                <a:lnTo>
                  <a:pt x="146016" y="320134"/>
                </a:lnTo>
                <a:lnTo>
                  <a:pt x="131636" y="318170"/>
                </a:lnTo>
                <a:lnTo>
                  <a:pt x="117696" y="314969"/>
                </a:lnTo>
                <a:lnTo>
                  <a:pt x="104254" y="310590"/>
                </a:lnTo>
                <a:lnTo>
                  <a:pt x="91367" y="305092"/>
                </a:lnTo>
                <a:lnTo>
                  <a:pt x="79090" y="298534"/>
                </a:lnTo>
                <a:lnTo>
                  <a:pt x="67481" y="290975"/>
                </a:lnTo>
                <a:lnTo>
                  <a:pt x="56596" y="282473"/>
                </a:lnTo>
                <a:lnTo>
                  <a:pt x="46491" y="273087"/>
                </a:lnTo>
                <a:lnTo>
                  <a:pt x="37224" y="262878"/>
                </a:lnTo>
                <a:lnTo>
                  <a:pt x="28850" y="251903"/>
                </a:lnTo>
                <a:lnTo>
                  <a:pt x="21426" y="240221"/>
                </a:lnTo>
                <a:lnTo>
                  <a:pt x="15009" y="227892"/>
                </a:lnTo>
                <a:lnTo>
                  <a:pt x="9655" y="214974"/>
                </a:lnTo>
                <a:lnTo>
                  <a:pt x="5422" y="201526"/>
                </a:lnTo>
                <a:lnTo>
                  <a:pt x="2364" y="187608"/>
                </a:lnTo>
                <a:lnTo>
                  <a:pt x="540" y="173278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649474" y="3457193"/>
            <a:ext cx="528066" cy="368046"/>
          </a:xfrm>
          <a:custGeom>
            <a:avLst/>
            <a:gdLst/>
            <a:ahLst/>
            <a:cxnLst/>
            <a:rect l="l" t="t" r="r" b="b"/>
            <a:pathLst>
              <a:path w="528065" h="368046">
                <a:moveTo>
                  <a:pt x="528065" y="0"/>
                </a:moveTo>
                <a:lnTo>
                  <a:pt x="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403854" y="3457194"/>
            <a:ext cx="528828" cy="368045"/>
          </a:xfrm>
          <a:custGeom>
            <a:avLst/>
            <a:gdLst/>
            <a:ahLst/>
            <a:cxnLst/>
            <a:rect l="l" t="t" r="r" b="b"/>
            <a:pathLst>
              <a:path w="528827" h="368046">
                <a:moveTo>
                  <a:pt x="0" y="0"/>
                </a:moveTo>
                <a:lnTo>
                  <a:pt x="528828" y="368045"/>
                </a:lnTo>
              </a:path>
            </a:pathLst>
          </a:custGeom>
          <a:ln w="2673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215128" y="3457194"/>
            <a:ext cx="528066" cy="368046"/>
          </a:xfrm>
          <a:custGeom>
            <a:avLst/>
            <a:gdLst/>
            <a:ahLst/>
            <a:cxnLst/>
            <a:rect l="l" t="t" r="r" b="b"/>
            <a:pathLst>
              <a:path w="528065" h="368046">
                <a:moveTo>
                  <a:pt x="528065" y="0"/>
                </a:moveTo>
                <a:lnTo>
                  <a:pt x="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970270" y="3457194"/>
            <a:ext cx="528066" cy="368045"/>
          </a:xfrm>
          <a:custGeom>
            <a:avLst/>
            <a:gdLst/>
            <a:ahLst/>
            <a:cxnLst/>
            <a:rect l="l" t="t" r="r" b="b"/>
            <a:pathLst>
              <a:path w="528065" h="368046">
                <a:moveTo>
                  <a:pt x="0" y="0"/>
                </a:moveTo>
                <a:lnTo>
                  <a:pt x="528066" y="368045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328672" y="4098798"/>
            <a:ext cx="207264" cy="368046"/>
          </a:xfrm>
          <a:custGeom>
            <a:avLst/>
            <a:gdLst/>
            <a:ahLst/>
            <a:cxnLst/>
            <a:rect l="l" t="t" r="r" b="b"/>
            <a:pathLst>
              <a:path w="207263" h="368046">
                <a:moveTo>
                  <a:pt x="207263" y="0"/>
                </a:moveTo>
                <a:lnTo>
                  <a:pt x="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771900" y="3825240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540" y="173278"/>
                </a:lnTo>
                <a:lnTo>
                  <a:pt x="2364" y="187608"/>
                </a:lnTo>
                <a:lnTo>
                  <a:pt x="5422" y="201526"/>
                </a:lnTo>
                <a:lnTo>
                  <a:pt x="9655" y="214974"/>
                </a:lnTo>
                <a:lnTo>
                  <a:pt x="15009" y="227892"/>
                </a:lnTo>
                <a:lnTo>
                  <a:pt x="21426" y="240221"/>
                </a:lnTo>
                <a:lnTo>
                  <a:pt x="28850" y="251903"/>
                </a:lnTo>
                <a:lnTo>
                  <a:pt x="37224" y="262878"/>
                </a:lnTo>
                <a:lnTo>
                  <a:pt x="46491" y="273087"/>
                </a:lnTo>
                <a:lnTo>
                  <a:pt x="56596" y="282473"/>
                </a:lnTo>
                <a:lnTo>
                  <a:pt x="67481" y="290975"/>
                </a:lnTo>
                <a:lnTo>
                  <a:pt x="79090" y="298534"/>
                </a:lnTo>
                <a:lnTo>
                  <a:pt x="91367" y="305092"/>
                </a:lnTo>
                <a:lnTo>
                  <a:pt x="104254" y="310590"/>
                </a:lnTo>
                <a:lnTo>
                  <a:pt x="117696" y="314969"/>
                </a:lnTo>
                <a:lnTo>
                  <a:pt x="131636" y="318170"/>
                </a:lnTo>
                <a:lnTo>
                  <a:pt x="146016" y="320134"/>
                </a:lnTo>
                <a:lnTo>
                  <a:pt x="160782" y="320802"/>
                </a:lnTo>
                <a:lnTo>
                  <a:pt x="173449" y="320303"/>
                </a:lnTo>
                <a:lnTo>
                  <a:pt x="187810" y="318506"/>
                </a:lnTo>
                <a:lnTo>
                  <a:pt x="201748" y="315459"/>
                </a:lnTo>
                <a:lnTo>
                  <a:pt x="215206" y="311221"/>
                </a:lnTo>
                <a:lnTo>
                  <a:pt x="228125" y="305850"/>
                </a:lnTo>
                <a:lnTo>
                  <a:pt x="240448" y="299407"/>
                </a:lnTo>
                <a:lnTo>
                  <a:pt x="252118" y="291950"/>
                </a:lnTo>
                <a:lnTo>
                  <a:pt x="263075" y="283539"/>
                </a:lnTo>
                <a:lnTo>
                  <a:pt x="273263" y="274233"/>
                </a:lnTo>
                <a:lnTo>
                  <a:pt x="282624" y="264092"/>
                </a:lnTo>
                <a:lnTo>
                  <a:pt x="291100" y="253176"/>
                </a:lnTo>
                <a:lnTo>
                  <a:pt x="298634" y="241542"/>
                </a:lnTo>
                <a:lnTo>
                  <a:pt x="305166" y="229252"/>
                </a:lnTo>
                <a:lnTo>
                  <a:pt x="310641" y="216363"/>
                </a:lnTo>
                <a:lnTo>
                  <a:pt x="315000" y="202937"/>
                </a:lnTo>
                <a:lnTo>
                  <a:pt x="318184" y="189031"/>
                </a:lnTo>
                <a:lnTo>
                  <a:pt x="320138" y="174705"/>
                </a:lnTo>
                <a:lnTo>
                  <a:pt x="320802" y="160020"/>
                </a:lnTo>
                <a:lnTo>
                  <a:pt x="320353" y="147942"/>
                </a:lnTo>
                <a:lnTo>
                  <a:pt x="318620" y="133531"/>
                </a:lnTo>
                <a:lnTo>
                  <a:pt x="315640" y="119543"/>
                </a:lnTo>
                <a:lnTo>
                  <a:pt x="311471" y="106036"/>
                </a:lnTo>
                <a:lnTo>
                  <a:pt x="306170" y="93068"/>
                </a:lnTo>
                <a:lnTo>
                  <a:pt x="299796" y="80696"/>
                </a:lnTo>
                <a:lnTo>
                  <a:pt x="292407" y="68981"/>
                </a:lnTo>
                <a:lnTo>
                  <a:pt x="284061" y="57978"/>
                </a:lnTo>
                <a:lnTo>
                  <a:pt x="274817" y="47748"/>
                </a:lnTo>
                <a:lnTo>
                  <a:pt x="264732" y="38347"/>
                </a:lnTo>
                <a:lnTo>
                  <a:pt x="253865" y="29835"/>
                </a:lnTo>
                <a:lnTo>
                  <a:pt x="242274" y="22268"/>
                </a:lnTo>
                <a:lnTo>
                  <a:pt x="230017" y="15706"/>
                </a:lnTo>
                <a:lnTo>
                  <a:pt x="217153" y="10207"/>
                </a:lnTo>
                <a:lnTo>
                  <a:pt x="203739" y="5829"/>
                </a:lnTo>
                <a:lnTo>
                  <a:pt x="189833" y="2629"/>
                </a:lnTo>
                <a:lnTo>
                  <a:pt x="175495" y="667"/>
                </a:lnTo>
                <a:lnTo>
                  <a:pt x="160782" y="0"/>
                </a:lnTo>
                <a:lnTo>
                  <a:pt x="148009" y="493"/>
                </a:lnTo>
                <a:lnTo>
                  <a:pt x="133538" y="2272"/>
                </a:lnTo>
                <a:lnTo>
                  <a:pt x="119504" y="5289"/>
                </a:lnTo>
                <a:lnTo>
                  <a:pt x="105962" y="9489"/>
                </a:lnTo>
                <a:lnTo>
                  <a:pt x="92970" y="14812"/>
                </a:lnTo>
                <a:lnTo>
                  <a:pt x="80584" y="21202"/>
                </a:lnTo>
                <a:lnTo>
                  <a:pt x="68861" y="28600"/>
                </a:lnTo>
                <a:lnTo>
                  <a:pt x="57860" y="36949"/>
                </a:lnTo>
                <a:lnTo>
                  <a:pt x="47635" y="46191"/>
                </a:lnTo>
                <a:lnTo>
                  <a:pt x="38245" y="56268"/>
                </a:lnTo>
                <a:lnTo>
                  <a:pt x="29747" y="67123"/>
                </a:lnTo>
                <a:lnTo>
                  <a:pt x="22196" y="78697"/>
                </a:lnTo>
                <a:lnTo>
                  <a:pt x="15651" y="90933"/>
                </a:lnTo>
                <a:lnTo>
                  <a:pt x="10169" y="103773"/>
                </a:lnTo>
                <a:lnTo>
                  <a:pt x="5805" y="117160"/>
                </a:lnTo>
                <a:lnTo>
                  <a:pt x="2618" y="131035"/>
                </a:lnTo>
                <a:lnTo>
                  <a:pt x="664" y="145341"/>
                </a:lnTo>
                <a:lnTo>
                  <a:pt x="0" y="16002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771900" y="3825240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4" y="145341"/>
                </a:lnTo>
                <a:lnTo>
                  <a:pt x="2618" y="131035"/>
                </a:lnTo>
                <a:lnTo>
                  <a:pt x="5805" y="117160"/>
                </a:lnTo>
                <a:lnTo>
                  <a:pt x="10169" y="103773"/>
                </a:lnTo>
                <a:lnTo>
                  <a:pt x="15651" y="90933"/>
                </a:lnTo>
                <a:lnTo>
                  <a:pt x="22196" y="78697"/>
                </a:lnTo>
                <a:lnTo>
                  <a:pt x="29747" y="67123"/>
                </a:lnTo>
                <a:lnTo>
                  <a:pt x="38245" y="56268"/>
                </a:lnTo>
                <a:lnTo>
                  <a:pt x="47635" y="46191"/>
                </a:lnTo>
                <a:lnTo>
                  <a:pt x="57860" y="36949"/>
                </a:lnTo>
                <a:lnTo>
                  <a:pt x="68861" y="28600"/>
                </a:lnTo>
                <a:lnTo>
                  <a:pt x="80584" y="21202"/>
                </a:lnTo>
                <a:lnTo>
                  <a:pt x="92970" y="14812"/>
                </a:lnTo>
                <a:lnTo>
                  <a:pt x="105962" y="9489"/>
                </a:lnTo>
                <a:lnTo>
                  <a:pt x="119504" y="5289"/>
                </a:lnTo>
                <a:lnTo>
                  <a:pt x="133538" y="2272"/>
                </a:lnTo>
                <a:lnTo>
                  <a:pt x="148009" y="493"/>
                </a:lnTo>
                <a:lnTo>
                  <a:pt x="160782" y="0"/>
                </a:lnTo>
                <a:lnTo>
                  <a:pt x="175495" y="667"/>
                </a:lnTo>
                <a:lnTo>
                  <a:pt x="189833" y="2629"/>
                </a:lnTo>
                <a:lnTo>
                  <a:pt x="203739" y="5829"/>
                </a:lnTo>
                <a:lnTo>
                  <a:pt x="217153" y="10207"/>
                </a:lnTo>
                <a:lnTo>
                  <a:pt x="230017" y="15706"/>
                </a:lnTo>
                <a:lnTo>
                  <a:pt x="242274" y="22268"/>
                </a:lnTo>
                <a:lnTo>
                  <a:pt x="253865" y="29835"/>
                </a:lnTo>
                <a:lnTo>
                  <a:pt x="264732" y="38347"/>
                </a:lnTo>
                <a:lnTo>
                  <a:pt x="274817" y="47748"/>
                </a:lnTo>
                <a:lnTo>
                  <a:pt x="284061" y="57978"/>
                </a:lnTo>
                <a:lnTo>
                  <a:pt x="292407" y="68981"/>
                </a:lnTo>
                <a:lnTo>
                  <a:pt x="299796" y="80696"/>
                </a:lnTo>
                <a:lnTo>
                  <a:pt x="306170" y="93068"/>
                </a:lnTo>
                <a:lnTo>
                  <a:pt x="311471" y="106036"/>
                </a:lnTo>
                <a:lnTo>
                  <a:pt x="315640" y="119543"/>
                </a:lnTo>
                <a:lnTo>
                  <a:pt x="318620" y="133531"/>
                </a:lnTo>
                <a:lnTo>
                  <a:pt x="320353" y="147942"/>
                </a:lnTo>
                <a:lnTo>
                  <a:pt x="320802" y="160020"/>
                </a:lnTo>
                <a:lnTo>
                  <a:pt x="320138" y="174705"/>
                </a:lnTo>
                <a:lnTo>
                  <a:pt x="318184" y="189031"/>
                </a:lnTo>
                <a:lnTo>
                  <a:pt x="315000" y="202937"/>
                </a:lnTo>
                <a:lnTo>
                  <a:pt x="310641" y="216363"/>
                </a:lnTo>
                <a:lnTo>
                  <a:pt x="305166" y="229252"/>
                </a:lnTo>
                <a:lnTo>
                  <a:pt x="298634" y="241542"/>
                </a:lnTo>
                <a:lnTo>
                  <a:pt x="291100" y="253176"/>
                </a:lnTo>
                <a:lnTo>
                  <a:pt x="282624" y="264092"/>
                </a:lnTo>
                <a:lnTo>
                  <a:pt x="273263" y="274233"/>
                </a:lnTo>
                <a:lnTo>
                  <a:pt x="263075" y="283539"/>
                </a:lnTo>
                <a:lnTo>
                  <a:pt x="252118" y="291950"/>
                </a:lnTo>
                <a:lnTo>
                  <a:pt x="240448" y="299407"/>
                </a:lnTo>
                <a:lnTo>
                  <a:pt x="228125" y="305850"/>
                </a:lnTo>
                <a:lnTo>
                  <a:pt x="215206" y="311221"/>
                </a:lnTo>
                <a:lnTo>
                  <a:pt x="201748" y="315459"/>
                </a:lnTo>
                <a:lnTo>
                  <a:pt x="187810" y="318506"/>
                </a:lnTo>
                <a:lnTo>
                  <a:pt x="173449" y="320303"/>
                </a:lnTo>
                <a:lnTo>
                  <a:pt x="160782" y="320802"/>
                </a:lnTo>
                <a:lnTo>
                  <a:pt x="146016" y="320134"/>
                </a:lnTo>
                <a:lnTo>
                  <a:pt x="131636" y="318170"/>
                </a:lnTo>
                <a:lnTo>
                  <a:pt x="117696" y="314969"/>
                </a:lnTo>
                <a:lnTo>
                  <a:pt x="104254" y="310590"/>
                </a:lnTo>
                <a:lnTo>
                  <a:pt x="91367" y="305092"/>
                </a:lnTo>
                <a:lnTo>
                  <a:pt x="79090" y="298534"/>
                </a:lnTo>
                <a:lnTo>
                  <a:pt x="67481" y="290975"/>
                </a:lnTo>
                <a:lnTo>
                  <a:pt x="56596" y="282473"/>
                </a:lnTo>
                <a:lnTo>
                  <a:pt x="46491" y="273087"/>
                </a:lnTo>
                <a:lnTo>
                  <a:pt x="37224" y="262878"/>
                </a:lnTo>
                <a:lnTo>
                  <a:pt x="28850" y="251903"/>
                </a:lnTo>
                <a:lnTo>
                  <a:pt x="21426" y="240221"/>
                </a:lnTo>
                <a:lnTo>
                  <a:pt x="15009" y="227892"/>
                </a:lnTo>
                <a:lnTo>
                  <a:pt x="9655" y="214974"/>
                </a:lnTo>
                <a:lnTo>
                  <a:pt x="5422" y="201526"/>
                </a:lnTo>
                <a:lnTo>
                  <a:pt x="2364" y="187608"/>
                </a:lnTo>
                <a:lnTo>
                  <a:pt x="540" y="173278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055108" y="3825240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493" y="172692"/>
                </a:lnTo>
                <a:lnTo>
                  <a:pt x="2272" y="187071"/>
                </a:lnTo>
                <a:lnTo>
                  <a:pt x="5289" y="201039"/>
                </a:lnTo>
                <a:lnTo>
                  <a:pt x="9489" y="214535"/>
                </a:lnTo>
                <a:lnTo>
                  <a:pt x="14812" y="227502"/>
                </a:lnTo>
                <a:lnTo>
                  <a:pt x="21202" y="239879"/>
                </a:lnTo>
                <a:lnTo>
                  <a:pt x="28600" y="251606"/>
                </a:lnTo>
                <a:lnTo>
                  <a:pt x="36949" y="262626"/>
                </a:lnTo>
                <a:lnTo>
                  <a:pt x="46191" y="272878"/>
                </a:lnTo>
                <a:lnTo>
                  <a:pt x="56268" y="282303"/>
                </a:lnTo>
                <a:lnTo>
                  <a:pt x="67123" y="290841"/>
                </a:lnTo>
                <a:lnTo>
                  <a:pt x="78697" y="298433"/>
                </a:lnTo>
                <a:lnTo>
                  <a:pt x="90933" y="305021"/>
                </a:lnTo>
                <a:lnTo>
                  <a:pt x="103773" y="310543"/>
                </a:lnTo>
                <a:lnTo>
                  <a:pt x="117160" y="314942"/>
                </a:lnTo>
                <a:lnTo>
                  <a:pt x="131035" y="318158"/>
                </a:lnTo>
                <a:lnTo>
                  <a:pt x="145341" y="320131"/>
                </a:lnTo>
                <a:lnTo>
                  <a:pt x="160020" y="320802"/>
                </a:lnTo>
                <a:lnTo>
                  <a:pt x="173382" y="320255"/>
                </a:lnTo>
                <a:lnTo>
                  <a:pt x="187802" y="318413"/>
                </a:lnTo>
                <a:lnTo>
                  <a:pt x="201787" y="315329"/>
                </a:lnTo>
                <a:lnTo>
                  <a:pt x="215279" y="311061"/>
                </a:lnTo>
                <a:lnTo>
                  <a:pt x="228222" y="305668"/>
                </a:lnTo>
                <a:lnTo>
                  <a:pt x="240560" y="299208"/>
                </a:lnTo>
                <a:lnTo>
                  <a:pt x="252235" y="291743"/>
                </a:lnTo>
                <a:lnTo>
                  <a:pt x="263193" y="283329"/>
                </a:lnTo>
                <a:lnTo>
                  <a:pt x="273375" y="274026"/>
                </a:lnTo>
                <a:lnTo>
                  <a:pt x="282725" y="263893"/>
                </a:lnTo>
                <a:lnTo>
                  <a:pt x="291187" y="252988"/>
                </a:lnTo>
                <a:lnTo>
                  <a:pt x="298705" y="241372"/>
                </a:lnTo>
                <a:lnTo>
                  <a:pt x="305221" y="229103"/>
                </a:lnTo>
                <a:lnTo>
                  <a:pt x="310679" y="216239"/>
                </a:lnTo>
                <a:lnTo>
                  <a:pt x="315023" y="202839"/>
                </a:lnTo>
                <a:lnTo>
                  <a:pt x="318195" y="188964"/>
                </a:lnTo>
                <a:lnTo>
                  <a:pt x="320141" y="174671"/>
                </a:lnTo>
                <a:lnTo>
                  <a:pt x="320802" y="160020"/>
                </a:lnTo>
                <a:lnTo>
                  <a:pt x="320308" y="147352"/>
                </a:lnTo>
                <a:lnTo>
                  <a:pt x="318529" y="132991"/>
                </a:lnTo>
                <a:lnTo>
                  <a:pt x="315509" y="119053"/>
                </a:lnTo>
                <a:lnTo>
                  <a:pt x="311305" y="105595"/>
                </a:lnTo>
                <a:lnTo>
                  <a:pt x="305973" y="92676"/>
                </a:lnTo>
                <a:lnTo>
                  <a:pt x="299572" y="80353"/>
                </a:lnTo>
                <a:lnTo>
                  <a:pt x="292157" y="68683"/>
                </a:lnTo>
                <a:lnTo>
                  <a:pt x="283787" y="57726"/>
                </a:lnTo>
                <a:lnTo>
                  <a:pt x="274517" y="47538"/>
                </a:lnTo>
                <a:lnTo>
                  <a:pt x="264404" y="38177"/>
                </a:lnTo>
                <a:lnTo>
                  <a:pt x="253507" y="29701"/>
                </a:lnTo>
                <a:lnTo>
                  <a:pt x="241881" y="22167"/>
                </a:lnTo>
                <a:lnTo>
                  <a:pt x="229583" y="15635"/>
                </a:lnTo>
                <a:lnTo>
                  <a:pt x="216672" y="10160"/>
                </a:lnTo>
                <a:lnTo>
                  <a:pt x="203202" y="5801"/>
                </a:lnTo>
                <a:lnTo>
                  <a:pt x="189233" y="2617"/>
                </a:lnTo>
                <a:lnTo>
                  <a:pt x="174819" y="663"/>
                </a:lnTo>
                <a:lnTo>
                  <a:pt x="160020" y="0"/>
                </a:lnTo>
                <a:lnTo>
                  <a:pt x="147942" y="448"/>
                </a:lnTo>
                <a:lnTo>
                  <a:pt x="133531" y="2181"/>
                </a:lnTo>
                <a:lnTo>
                  <a:pt x="119543" y="5161"/>
                </a:lnTo>
                <a:lnTo>
                  <a:pt x="106036" y="9330"/>
                </a:lnTo>
                <a:lnTo>
                  <a:pt x="93068" y="14631"/>
                </a:lnTo>
                <a:lnTo>
                  <a:pt x="80696" y="21005"/>
                </a:lnTo>
                <a:lnTo>
                  <a:pt x="68981" y="28394"/>
                </a:lnTo>
                <a:lnTo>
                  <a:pt x="57978" y="36740"/>
                </a:lnTo>
                <a:lnTo>
                  <a:pt x="47748" y="45984"/>
                </a:lnTo>
                <a:lnTo>
                  <a:pt x="38347" y="56069"/>
                </a:lnTo>
                <a:lnTo>
                  <a:pt x="29835" y="66936"/>
                </a:lnTo>
                <a:lnTo>
                  <a:pt x="22268" y="78527"/>
                </a:lnTo>
                <a:lnTo>
                  <a:pt x="15706" y="90784"/>
                </a:lnTo>
                <a:lnTo>
                  <a:pt x="10207" y="103648"/>
                </a:lnTo>
                <a:lnTo>
                  <a:pt x="5829" y="117062"/>
                </a:lnTo>
                <a:lnTo>
                  <a:pt x="2629" y="130968"/>
                </a:lnTo>
                <a:lnTo>
                  <a:pt x="667" y="145306"/>
                </a:lnTo>
                <a:lnTo>
                  <a:pt x="0" y="16002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055108" y="3825240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7" y="145306"/>
                </a:lnTo>
                <a:lnTo>
                  <a:pt x="2629" y="130968"/>
                </a:lnTo>
                <a:lnTo>
                  <a:pt x="5829" y="117062"/>
                </a:lnTo>
                <a:lnTo>
                  <a:pt x="10207" y="103648"/>
                </a:lnTo>
                <a:lnTo>
                  <a:pt x="15706" y="90784"/>
                </a:lnTo>
                <a:lnTo>
                  <a:pt x="22268" y="78527"/>
                </a:lnTo>
                <a:lnTo>
                  <a:pt x="29835" y="66936"/>
                </a:lnTo>
                <a:lnTo>
                  <a:pt x="38347" y="56069"/>
                </a:lnTo>
                <a:lnTo>
                  <a:pt x="47748" y="45984"/>
                </a:lnTo>
                <a:lnTo>
                  <a:pt x="57978" y="36740"/>
                </a:lnTo>
                <a:lnTo>
                  <a:pt x="68981" y="28394"/>
                </a:lnTo>
                <a:lnTo>
                  <a:pt x="80696" y="21005"/>
                </a:lnTo>
                <a:lnTo>
                  <a:pt x="93068" y="14631"/>
                </a:lnTo>
                <a:lnTo>
                  <a:pt x="106036" y="9330"/>
                </a:lnTo>
                <a:lnTo>
                  <a:pt x="119543" y="5161"/>
                </a:lnTo>
                <a:lnTo>
                  <a:pt x="133531" y="2181"/>
                </a:lnTo>
                <a:lnTo>
                  <a:pt x="147942" y="448"/>
                </a:lnTo>
                <a:lnTo>
                  <a:pt x="160020" y="0"/>
                </a:lnTo>
                <a:lnTo>
                  <a:pt x="174819" y="663"/>
                </a:lnTo>
                <a:lnTo>
                  <a:pt x="189233" y="2617"/>
                </a:lnTo>
                <a:lnTo>
                  <a:pt x="203202" y="5801"/>
                </a:lnTo>
                <a:lnTo>
                  <a:pt x="216672" y="10160"/>
                </a:lnTo>
                <a:lnTo>
                  <a:pt x="229583" y="15635"/>
                </a:lnTo>
                <a:lnTo>
                  <a:pt x="241881" y="22167"/>
                </a:lnTo>
                <a:lnTo>
                  <a:pt x="253507" y="29701"/>
                </a:lnTo>
                <a:lnTo>
                  <a:pt x="264404" y="38177"/>
                </a:lnTo>
                <a:lnTo>
                  <a:pt x="274517" y="47538"/>
                </a:lnTo>
                <a:lnTo>
                  <a:pt x="283787" y="57726"/>
                </a:lnTo>
                <a:lnTo>
                  <a:pt x="292157" y="68683"/>
                </a:lnTo>
                <a:lnTo>
                  <a:pt x="299572" y="80353"/>
                </a:lnTo>
                <a:lnTo>
                  <a:pt x="305973" y="92676"/>
                </a:lnTo>
                <a:lnTo>
                  <a:pt x="311305" y="105595"/>
                </a:lnTo>
                <a:lnTo>
                  <a:pt x="315509" y="119053"/>
                </a:lnTo>
                <a:lnTo>
                  <a:pt x="318529" y="132991"/>
                </a:lnTo>
                <a:lnTo>
                  <a:pt x="320308" y="147352"/>
                </a:lnTo>
                <a:lnTo>
                  <a:pt x="320802" y="160020"/>
                </a:lnTo>
                <a:lnTo>
                  <a:pt x="320141" y="174671"/>
                </a:lnTo>
                <a:lnTo>
                  <a:pt x="318195" y="188964"/>
                </a:lnTo>
                <a:lnTo>
                  <a:pt x="315023" y="202839"/>
                </a:lnTo>
                <a:lnTo>
                  <a:pt x="310679" y="216239"/>
                </a:lnTo>
                <a:lnTo>
                  <a:pt x="305221" y="229103"/>
                </a:lnTo>
                <a:lnTo>
                  <a:pt x="298705" y="241372"/>
                </a:lnTo>
                <a:lnTo>
                  <a:pt x="291187" y="252988"/>
                </a:lnTo>
                <a:lnTo>
                  <a:pt x="282725" y="263893"/>
                </a:lnTo>
                <a:lnTo>
                  <a:pt x="273375" y="274026"/>
                </a:lnTo>
                <a:lnTo>
                  <a:pt x="263193" y="283329"/>
                </a:lnTo>
                <a:lnTo>
                  <a:pt x="252235" y="291743"/>
                </a:lnTo>
                <a:lnTo>
                  <a:pt x="240560" y="299208"/>
                </a:lnTo>
                <a:lnTo>
                  <a:pt x="228222" y="305668"/>
                </a:lnTo>
                <a:lnTo>
                  <a:pt x="215279" y="311061"/>
                </a:lnTo>
                <a:lnTo>
                  <a:pt x="201787" y="315329"/>
                </a:lnTo>
                <a:lnTo>
                  <a:pt x="187802" y="318413"/>
                </a:lnTo>
                <a:lnTo>
                  <a:pt x="173382" y="320255"/>
                </a:lnTo>
                <a:lnTo>
                  <a:pt x="160020" y="320802"/>
                </a:lnTo>
                <a:lnTo>
                  <a:pt x="145341" y="320131"/>
                </a:lnTo>
                <a:lnTo>
                  <a:pt x="131035" y="318158"/>
                </a:lnTo>
                <a:lnTo>
                  <a:pt x="117160" y="314942"/>
                </a:lnTo>
                <a:lnTo>
                  <a:pt x="103773" y="310543"/>
                </a:lnTo>
                <a:lnTo>
                  <a:pt x="90933" y="305021"/>
                </a:lnTo>
                <a:lnTo>
                  <a:pt x="78697" y="298433"/>
                </a:lnTo>
                <a:lnTo>
                  <a:pt x="67123" y="290841"/>
                </a:lnTo>
                <a:lnTo>
                  <a:pt x="56268" y="282303"/>
                </a:lnTo>
                <a:lnTo>
                  <a:pt x="46191" y="272878"/>
                </a:lnTo>
                <a:lnTo>
                  <a:pt x="36949" y="262626"/>
                </a:lnTo>
                <a:lnTo>
                  <a:pt x="28600" y="251606"/>
                </a:lnTo>
                <a:lnTo>
                  <a:pt x="21202" y="239879"/>
                </a:lnTo>
                <a:lnTo>
                  <a:pt x="14812" y="227502"/>
                </a:lnTo>
                <a:lnTo>
                  <a:pt x="9489" y="214535"/>
                </a:lnTo>
                <a:lnTo>
                  <a:pt x="5289" y="201039"/>
                </a:lnTo>
                <a:lnTo>
                  <a:pt x="2272" y="187071"/>
                </a:lnTo>
                <a:lnTo>
                  <a:pt x="493" y="172692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092702" y="4466844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4" y="145341"/>
                </a:lnTo>
                <a:lnTo>
                  <a:pt x="2618" y="131035"/>
                </a:lnTo>
                <a:lnTo>
                  <a:pt x="5805" y="117160"/>
                </a:lnTo>
                <a:lnTo>
                  <a:pt x="10169" y="103773"/>
                </a:lnTo>
                <a:lnTo>
                  <a:pt x="15651" y="90933"/>
                </a:lnTo>
                <a:lnTo>
                  <a:pt x="22196" y="78697"/>
                </a:lnTo>
                <a:lnTo>
                  <a:pt x="29747" y="67123"/>
                </a:lnTo>
                <a:lnTo>
                  <a:pt x="38245" y="56268"/>
                </a:lnTo>
                <a:lnTo>
                  <a:pt x="47635" y="46191"/>
                </a:lnTo>
                <a:lnTo>
                  <a:pt x="57860" y="36949"/>
                </a:lnTo>
                <a:lnTo>
                  <a:pt x="68861" y="28600"/>
                </a:lnTo>
                <a:lnTo>
                  <a:pt x="80584" y="21202"/>
                </a:lnTo>
                <a:lnTo>
                  <a:pt x="92970" y="14812"/>
                </a:lnTo>
                <a:lnTo>
                  <a:pt x="105962" y="9489"/>
                </a:lnTo>
                <a:lnTo>
                  <a:pt x="119504" y="5289"/>
                </a:lnTo>
                <a:lnTo>
                  <a:pt x="133538" y="2272"/>
                </a:lnTo>
                <a:lnTo>
                  <a:pt x="148009" y="493"/>
                </a:lnTo>
                <a:lnTo>
                  <a:pt x="160782" y="0"/>
                </a:lnTo>
                <a:lnTo>
                  <a:pt x="175495" y="667"/>
                </a:lnTo>
                <a:lnTo>
                  <a:pt x="189833" y="2629"/>
                </a:lnTo>
                <a:lnTo>
                  <a:pt x="203739" y="5829"/>
                </a:lnTo>
                <a:lnTo>
                  <a:pt x="217153" y="10207"/>
                </a:lnTo>
                <a:lnTo>
                  <a:pt x="230017" y="15706"/>
                </a:lnTo>
                <a:lnTo>
                  <a:pt x="242274" y="22268"/>
                </a:lnTo>
                <a:lnTo>
                  <a:pt x="253865" y="29835"/>
                </a:lnTo>
                <a:lnTo>
                  <a:pt x="264732" y="38347"/>
                </a:lnTo>
                <a:lnTo>
                  <a:pt x="274817" y="47748"/>
                </a:lnTo>
                <a:lnTo>
                  <a:pt x="284061" y="57978"/>
                </a:lnTo>
                <a:lnTo>
                  <a:pt x="292407" y="68981"/>
                </a:lnTo>
                <a:lnTo>
                  <a:pt x="299796" y="80696"/>
                </a:lnTo>
                <a:lnTo>
                  <a:pt x="306170" y="93068"/>
                </a:lnTo>
                <a:lnTo>
                  <a:pt x="311471" y="106036"/>
                </a:lnTo>
                <a:lnTo>
                  <a:pt x="315640" y="119543"/>
                </a:lnTo>
                <a:lnTo>
                  <a:pt x="318620" y="133531"/>
                </a:lnTo>
                <a:lnTo>
                  <a:pt x="320353" y="147942"/>
                </a:lnTo>
                <a:lnTo>
                  <a:pt x="320802" y="160020"/>
                </a:lnTo>
                <a:lnTo>
                  <a:pt x="320138" y="174705"/>
                </a:lnTo>
                <a:lnTo>
                  <a:pt x="318184" y="189031"/>
                </a:lnTo>
                <a:lnTo>
                  <a:pt x="315000" y="202937"/>
                </a:lnTo>
                <a:lnTo>
                  <a:pt x="310641" y="216363"/>
                </a:lnTo>
                <a:lnTo>
                  <a:pt x="305166" y="229252"/>
                </a:lnTo>
                <a:lnTo>
                  <a:pt x="298634" y="241542"/>
                </a:lnTo>
                <a:lnTo>
                  <a:pt x="291100" y="253176"/>
                </a:lnTo>
                <a:lnTo>
                  <a:pt x="282624" y="264092"/>
                </a:lnTo>
                <a:lnTo>
                  <a:pt x="273263" y="274233"/>
                </a:lnTo>
                <a:lnTo>
                  <a:pt x="263075" y="283539"/>
                </a:lnTo>
                <a:lnTo>
                  <a:pt x="252118" y="291950"/>
                </a:lnTo>
                <a:lnTo>
                  <a:pt x="240448" y="299407"/>
                </a:lnTo>
                <a:lnTo>
                  <a:pt x="228125" y="305850"/>
                </a:lnTo>
                <a:lnTo>
                  <a:pt x="215206" y="311221"/>
                </a:lnTo>
                <a:lnTo>
                  <a:pt x="201748" y="315459"/>
                </a:lnTo>
                <a:lnTo>
                  <a:pt x="187810" y="318506"/>
                </a:lnTo>
                <a:lnTo>
                  <a:pt x="173449" y="320303"/>
                </a:lnTo>
                <a:lnTo>
                  <a:pt x="160782" y="320802"/>
                </a:lnTo>
                <a:lnTo>
                  <a:pt x="146016" y="320134"/>
                </a:lnTo>
                <a:lnTo>
                  <a:pt x="131636" y="318170"/>
                </a:lnTo>
                <a:lnTo>
                  <a:pt x="117696" y="314969"/>
                </a:lnTo>
                <a:lnTo>
                  <a:pt x="104254" y="310590"/>
                </a:lnTo>
                <a:lnTo>
                  <a:pt x="91367" y="305092"/>
                </a:lnTo>
                <a:lnTo>
                  <a:pt x="79090" y="298534"/>
                </a:lnTo>
                <a:lnTo>
                  <a:pt x="67481" y="290975"/>
                </a:lnTo>
                <a:lnTo>
                  <a:pt x="56596" y="282473"/>
                </a:lnTo>
                <a:lnTo>
                  <a:pt x="46491" y="273087"/>
                </a:lnTo>
                <a:lnTo>
                  <a:pt x="37224" y="262878"/>
                </a:lnTo>
                <a:lnTo>
                  <a:pt x="28850" y="251903"/>
                </a:lnTo>
                <a:lnTo>
                  <a:pt x="21426" y="240221"/>
                </a:lnTo>
                <a:lnTo>
                  <a:pt x="15009" y="227892"/>
                </a:lnTo>
                <a:lnTo>
                  <a:pt x="9655" y="214974"/>
                </a:lnTo>
                <a:lnTo>
                  <a:pt x="5422" y="201526"/>
                </a:lnTo>
                <a:lnTo>
                  <a:pt x="2364" y="187608"/>
                </a:lnTo>
                <a:lnTo>
                  <a:pt x="540" y="173278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224022" y="4466844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2" h="320801">
                <a:moveTo>
                  <a:pt x="0" y="160020"/>
                </a:moveTo>
                <a:lnTo>
                  <a:pt x="670" y="145341"/>
                </a:lnTo>
                <a:lnTo>
                  <a:pt x="2643" y="131035"/>
                </a:lnTo>
                <a:lnTo>
                  <a:pt x="5859" y="117160"/>
                </a:lnTo>
                <a:lnTo>
                  <a:pt x="10258" y="103773"/>
                </a:lnTo>
                <a:lnTo>
                  <a:pt x="15780" y="90933"/>
                </a:lnTo>
                <a:lnTo>
                  <a:pt x="22368" y="78697"/>
                </a:lnTo>
                <a:lnTo>
                  <a:pt x="29960" y="67123"/>
                </a:lnTo>
                <a:lnTo>
                  <a:pt x="38498" y="56268"/>
                </a:lnTo>
                <a:lnTo>
                  <a:pt x="47923" y="46191"/>
                </a:lnTo>
                <a:lnTo>
                  <a:pt x="58175" y="36949"/>
                </a:lnTo>
                <a:lnTo>
                  <a:pt x="69195" y="28600"/>
                </a:lnTo>
                <a:lnTo>
                  <a:pt x="80922" y="21202"/>
                </a:lnTo>
                <a:lnTo>
                  <a:pt x="93299" y="14812"/>
                </a:lnTo>
                <a:lnTo>
                  <a:pt x="106266" y="9489"/>
                </a:lnTo>
                <a:lnTo>
                  <a:pt x="119762" y="5289"/>
                </a:lnTo>
                <a:lnTo>
                  <a:pt x="133730" y="2272"/>
                </a:lnTo>
                <a:lnTo>
                  <a:pt x="148109" y="493"/>
                </a:lnTo>
                <a:lnTo>
                  <a:pt x="160782" y="0"/>
                </a:lnTo>
                <a:lnTo>
                  <a:pt x="175495" y="667"/>
                </a:lnTo>
                <a:lnTo>
                  <a:pt x="189833" y="2629"/>
                </a:lnTo>
                <a:lnTo>
                  <a:pt x="203739" y="5829"/>
                </a:lnTo>
                <a:lnTo>
                  <a:pt x="217153" y="10207"/>
                </a:lnTo>
                <a:lnTo>
                  <a:pt x="230017" y="15706"/>
                </a:lnTo>
                <a:lnTo>
                  <a:pt x="242274" y="22268"/>
                </a:lnTo>
                <a:lnTo>
                  <a:pt x="253865" y="29835"/>
                </a:lnTo>
                <a:lnTo>
                  <a:pt x="264732" y="38347"/>
                </a:lnTo>
                <a:lnTo>
                  <a:pt x="274817" y="47748"/>
                </a:lnTo>
                <a:lnTo>
                  <a:pt x="284061" y="57978"/>
                </a:lnTo>
                <a:lnTo>
                  <a:pt x="292407" y="68981"/>
                </a:lnTo>
                <a:lnTo>
                  <a:pt x="299796" y="80696"/>
                </a:lnTo>
                <a:lnTo>
                  <a:pt x="306170" y="93068"/>
                </a:lnTo>
                <a:lnTo>
                  <a:pt x="311471" y="106036"/>
                </a:lnTo>
                <a:lnTo>
                  <a:pt x="315640" y="119543"/>
                </a:lnTo>
                <a:lnTo>
                  <a:pt x="318620" y="133531"/>
                </a:lnTo>
                <a:lnTo>
                  <a:pt x="320353" y="147942"/>
                </a:lnTo>
                <a:lnTo>
                  <a:pt x="320802" y="160020"/>
                </a:lnTo>
                <a:lnTo>
                  <a:pt x="320138" y="174705"/>
                </a:lnTo>
                <a:lnTo>
                  <a:pt x="318184" y="189031"/>
                </a:lnTo>
                <a:lnTo>
                  <a:pt x="315000" y="202937"/>
                </a:lnTo>
                <a:lnTo>
                  <a:pt x="310641" y="216363"/>
                </a:lnTo>
                <a:lnTo>
                  <a:pt x="305166" y="229252"/>
                </a:lnTo>
                <a:lnTo>
                  <a:pt x="298634" y="241542"/>
                </a:lnTo>
                <a:lnTo>
                  <a:pt x="291100" y="253176"/>
                </a:lnTo>
                <a:lnTo>
                  <a:pt x="282624" y="264092"/>
                </a:lnTo>
                <a:lnTo>
                  <a:pt x="273263" y="274233"/>
                </a:lnTo>
                <a:lnTo>
                  <a:pt x="263075" y="283539"/>
                </a:lnTo>
                <a:lnTo>
                  <a:pt x="252118" y="291950"/>
                </a:lnTo>
                <a:lnTo>
                  <a:pt x="240448" y="299407"/>
                </a:lnTo>
                <a:lnTo>
                  <a:pt x="228125" y="305850"/>
                </a:lnTo>
                <a:lnTo>
                  <a:pt x="215206" y="311221"/>
                </a:lnTo>
                <a:lnTo>
                  <a:pt x="201748" y="315459"/>
                </a:lnTo>
                <a:lnTo>
                  <a:pt x="187810" y="318506"/>
                </a:lnTo>
                <a:lnTo>
                  <a:pt x="173449" y="320303"/>
                </a:lnTo>
                <a:lnTo>
                  <a:pt x="160782" y="320802"/>
                </a:lnTo>
                <a:lnTo>
                  <a:pt x="146130" y="320134"/>
                </a:lnTo>
                <a:lnTo>
                  <a:pt x="131837" y="318170"/>
                </a:lnTo>
                <a:lnTo>
                  <a:pt x="117962" y="314969"/>
                </a:lnTo>
                <a:lnTo>
                  <a:pt x="104562" y="310590"/>
                </a:lnTo>
                <a:lnTo>
                  <a:pt x="91698" y="305092"/>
                </a:lnTo>
                <a:lnTo>
                  <a:pt x="79429" y="298534"/>
                </a:lnTo>
                <a:lnTo>
                  <a:pt x="67813" y="290975"/>
                </a:lnTo>
                <a:lnTo>
                  <a:pt x="56908" y="282473"/>
                </a:lnTo>
                <a:lnTo>
                  <a:pt x="46775" y="273087"/>
                </a:lnTo>
                <a:lnTo>
                  <a:pt x="37472" y="262878"/>
                </a:lnTo>
                <a:lnTo>
                  <a:pt x="29058" y="251903"/>
                </a:lnTo>
                <a:lnTo>
                  <a:pt x="21593" y="240221"/>
                </a:lnTo>
                <a:lnTo>
                  <a:pt x="15133" y="227892"/>
                </a:lnTo>
                <a:lnTo>
                  <a:pt x="9740" y="214974"/>
                </a:lnTo>
                <a:lnTo>
                  <a:pt x="5472" y="201526"/>
                </a:lnTo>
                <a:lnTo>
                  <a:pt x="2388" y="187608"/>
                </a:lnTo>
                <a:lnTo>
                  <a:pt x="546" y="173278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384804" y="4098798"/>
            <a:ext cx="434340" cy="368046"/>
          </a:xfrm>
          <a:custGeom>
            <a:avLst/>
            <a:gdLst/>
            <a:ahLst/>
            <a:cxnLst/>
            <a:rect l="l" t="t" r="r" b="b"/>
            <a:pathLst>
              <a:path w="434339" h="368046">
                <a:moveTo>
                  <a:pt x="434339" y="0"/>
                </a:moveTo>
                <a:lnTo>
                  <a:pt x="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045458" y="4098798"/>
            <a:ext cx="208026" cy="368046"/>
          </a:xfrm>
          <a:custGeom>
            <a:avLst/>
            <a:gdLst/>
            <a:ahLst/>
            <a:cxnLst/>
            <a:rect l="l" t="t" r="r" b="b"/>
            <a:pathLst>
              <a:path w="208025" h="368046">
                <a:moveTo>
                  <a:pt x="0" y="0"/>
                </a:moveTo>
                <a:lnTo>
                  <a:pt x="208026" y="368046"/>
                </a:lnTo>
              </a:path>
            </a:pathLst>
          </a:custGeom>
          <a:ln w="2673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734306" y="4466844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7" y="145306"/>
                </a:lnTo>
                <a:lnTo>
                  <a:pt x="2629" y="130968"/>
                </a:lnTo>
                <a:lnTo>
                  <a:pt x="5829" y="117062"/>
                </a:lnTo>
                <a:lnTo>
                  <a:pt x="10207" y="103648"/>
                </a:lnTo>
                <a:lnTo>
                  <a:pt x="15706" y="90784"/>
                </a:lnTo>
                <a:lnTo>
                  <a:pt x="22268" y="78527"/>
                </a:lnTo>
                <a:lnTo>
                  <a:pt x="29835" y="66936"/>
                </a:lnTo>
                <a:lnTo>
                  <a:pt x="38347" y="56069"/>
                </a:lnTo>
                <a:lnTo>
                  <a:pt x="47748" y="45984"/>
                </a:lnTo>
                <a:lnTo>
                  <a:pt x="57978" y="36740"/>
                </a:lnTo>
                <a:lnTo>
                  <a:pt x="68981" y="28394"/>
                </a:lnTo>
                <a:lnTo>
                  <a:pt x="80696" y="21005"/>
                </a:lnTo>
                <a:lnTo>
                  <a:pt x="93068" y="14631"/>
                </a:lnTo>
                <a:lnTo>
                  <a:pt x="106036" y="9330"/>
                </a:lnTo>
                <a:lnTo>
                  <a:pt x="119543" y="5161"/>
                </a:lnTo>
                <a:lnTo>
                  <a:pt x="133531" y="2181"/>
                </a:lnTo>
                <a:lnTo>
                  <a:pt x="147942" y="448"/>
                </a:lnTo>
                <a:lnTo>
                  <a:pt x="160020" y="0"/>
                </a:lnTo>
                <a:lnTo>
                  <a:pt x="174819" y="663"/>
                </a:lnTo>
                <a:lnTo>
                  <a:pt x="189233" y="2617"/>
                </a:lnTo>
                <a:lnTo>
                  <a:pt x="203202" y="5801"/>
                </a:lnTo>
                <a:lnTo>
                  <a:pt x="216672" y="10160"/>
                </a:lnTo>
                <a:lnTo>
                  <a:pt x="229583" y="15635"/>
                </a:lnTo>
                <a:lnTo>
                  <a:pt x="241881" y="22167"/>
                </a:lnTo>
                <a:lnTo>
                  <a:pt x="253507" y="29701"/>
                </a:lnTo>
                <a:lnTo>
                  <a:pt x="264404" y="38177"/>
                </a:lnTo>
                <a:lnTo>
                  <a:pt x="274517" y="47538"/>
                </a:lnTo>
                <a:lnTo>
                  <a:pt x="283787" y="57726"/>
                </a:lnTo>
                <a:lnTo>
                  <a:pt x="292157" y="68683"/>
                </a:lnTo>
                <a:lnTo>
                  <a:pt x="299572" y="80353"/>
                </a:lnTo>
                <a:lnTo>
                  <a:pt x="305973" y="92676"/>
                </a:lnTo>
                <a:lnTo>
                  <a:pt x="311305" y="105595"/>
                </a:lnTo>
                <a:lnTo>
                  <a:pt x="315509" y="119053"/>
                </a:lnTo>
                <a:lnTo>
                  <a:pt x="318529" y="132991"/>
                </a:lnTo>
                <a:lnTo>
                  <a:pt x="320308" y="147352"/>
                </a:lnTo>
                <a:lnTo>
                  <a:pt x="320802" y="160020"/>
                </a:lnTo>
                <a:lnTo>
                  <a:pt x="320141" y="174671"/>
                </a:lnTo>
                <a:lnTo>
                  <a:pt x="318195" y="188964"/>
                </a:lnTo>
                <a:lnTo>
                  <a:pt x="315023" y="202839"/>
                </a:lnTo>
                <a:lnTo>
                  <a:pt x="310679" y="216239"/>
                </a:lnTo>
                <a:lnTo>
                  <a:pt x="305221" y="229103"/>
                </a:lnTo>
                <a:lnTo>
                  <a:pt x="298705" y="241372"/>
                </a:lnTo>
                <a:lnTo>
                  <a:pt x="291187" y="252988"/>
                </a:lnTo>
                <a:lnTo>
                  <a:pt x="282725" y="263893"/>
                </a:lnTo>
                <a:lnTo>
                  <a:pt x="273375" y="274026"/>
                </a:lnTo>
                <a:lnTo>
                  <a:pt x="263193" y="283329"/>
                </a:lnTo>
                <a:lnTo>
                  <a:pt x="252235" y="291743"/>
                </a:lnTo>
                <a:lnTo>
                  <a:pt x="240560" y="299208"/>
                </a:lnTo>
                <a:lnTo>
                  <a:pt x="228222" y="305668"/>
                </a:lnTo>
                <a:lnTo>
                  <a:pt x="215279" y="311061"/>
                </a:lnTo>
                <a:lnTo>
                  <a:pt x="201787" y="315329"/>
                </a:lnTo>
                <a:lnTo>
                  <a:pt x="187802" y="318413"/>
                </a:lnTo>
                <a:lnTo>
                  <a:pt x="173382" y="320255"/>
                </a:lnTo>
                <a:lnTo>
                  <a:pt x="160020" y="320802"/>
                </a:lnTo>
                <a:lnTo>
                  <a:pt x="145341" y="320131"/>
                </a:lnTo>
                <a:lnTo>
                  <a:pt x="131035" y="318158"/>
                </a:lnTo>
                <a:lnTo>
                  <a:pt x="117160" y="314942"/>
                </a:lnTo>
                <a:lnTo>
                  <a:pt x="103773" y="310543"/>
                </a:lnTo>
                <a:lnTo>
                  <a:pt x="90933" y="305021"/>
                </a:lnTo>
                <a:lnTo>
                  <a:pt x="78697" y="298433"/>
                </a:lnTo>
                <a:lnTo>
                  <a:pt x="67123" y="290841"/>
                </a:lnTo>
                <a:lnTo>
                  <a:pt x="56268" y="282303"/>
                </a:lnTo>
                <a:lnTo>
                  <a:pt x="46191" y="272878"/>
                </a:lnTo>
                <a:lnTo>
                  <a:pt x="36949" y="262626"/>
                </a:lnTo>
                <a:lnTo>
                  <a:pt x="28600" y="251606"/>
                </a:lnTo>
                <a:lnTo>
                  <a:pt x="21202" y="239879"/>
                </a:lnTo>
                <a:lnTo>
                  <a:pt x="14812" y="227502"/>
                </a:lnTo>
                <a:lnTo>
                  <a:pt x="9489" y="214535"/>
                </a:lnTo>
                <a:lnTo>
                  <a:pt x="5289" y="201039"/>
                </a:lnTo>
                <a:lnTo>
                  <a:pt x="2272" y="187071"/>
                </a:lnTo>
                <a:lnTo>
                  <a:pt x="493" y="172692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894326" y="4098798"/>
            <a:ext cx="208026" cy="368046"/>
          </a:xfrm>
          <a:custGeom>
            <a:avLst/>
            <a:gdLst/>
            <a:ahLst/>
            <a:cxnLst/>
            <a:rect l="l" t="t" r="r" b="b"/>
            <a:pathLst>
              <a:path w="208025" h="368046">
                <a:moveTo>
                  <a:pt x="208025" y="0"/>
                </a:moveTo>
                <a:lnTo>
                  <a:pt x="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167890" y="4466844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546" y="173278"/>
                </a:lnTo>
                <a:lnTo>
                  <a:pt x="2388" y="187608"/>
                </a:lnTo>
                <a:lnTo>
                  <a:pt x="5472" y="201526"/>
                </a:lnTo>
                <a:lnTo>
                  <a:pt x="9740" y="214974"/>
                </a:lnTo>
                <a:lnTo>
                  <a:pt x="15133" y="227892"/>
                </a:lnTo>
                <a:lnTo>
                  <a:pt x="21593" y="240221"/>
                </a:lnTo>
                <a:lnTo>
                  <a:pt x="29058" y="251903"/>
                </a:lnTo>
                <a:lnTo>
                  <a:pt x="37472" y="262878"/>
                </a:lnTo>
                <a:lnTo>
                  <a:pt x="46775" y="273087"/>
                </a:lnTo>
                <a:lnTo>
                  <a:pt x="56908" y="282473"/>
                </a:lnTo>
                <a:lnTo>
                  <a:pt x="67813" y="290975"/>
                </a:lnTo>
                <a:lnTo>
                  <a:pt x="79429" y="298534"/>
                </a:lnTo>
                <a:lnTo>
                  <a:pt x="91698" y="305092"/>
                </a:lnTo>
                <a:lnTo>
                  <a:pt x="104562" y="310590"/>
                </a:lnTo>
                <a:lnTo>
                  <a:pt x="117962" y="314969"/>
                </a:lnTo>
                <a:lnTo>
                  <a:pt x="131837" y="318170"/>
                </a:lnTo>
                <a:lnTo>
                  <a:pt x="146130" y="320134"/>
                </a:lnTo>
                <a:lnTo>
                  <a:pt x="160782" y="320802"/>
                </a:lnTo>
                <a:lnTo>
                  <a:pt x="173449" y="320303"/>
                </a:lnTo>
                <a:lnTo>
                  <a:pt x="187810" y="318506"/>
                </a:lnTo>
                <a:lnTo>
                  <a:pt x="201748" y="315459"/>
                </a:lnTo>
                <a:lnTo>
                  <a:pt x="215206" y="311221"/>
                </a:lnTo>
                <a:lnTo>
                  <a:pt x="228125" y="305850"/>
                </a:lnTo>
                <a:lnTo>
                  <a:pt x="240448" y="299407"/>
                </a:lnTo>
                <a:lnTo>
                  <a:pt x="252118" y="291950"/>
                </a:lnTo>
                <a:lnTo>
                  <a:pt x="263075" y="283539"/>
                </a:lnTo>
                <a:lnTo>
                  <a:pt x="273263" y="274233"/>
                </a:lnTo>
                <a:lnTo>
                  <a:pt x="282624" y="264092"/>
                </a:lnTo>
                <a:lnTo>
                  <a:pt x="291100" y="253176"/>
                </a:lnTo>
                <a:lnTo>
                  <a:pt x="298634" y="241542"/>
                </a:lnTo>
                <a:lnTo>
                  <a:pt x="305166" y="229252"/>
                </a:lnTo>
                <a:lnTo>
                  <a:pt x="310641" y="216363"/>
                </a:lnTo>
                <a:lnTo>
                  <a:pt x="315000" y="202937"/>
                </a:lnTo>
                <a:lnTo>
                  <a:pt x="318184" y="189031"/>
                </a:lnTo>
                <a:lnTo>
                  <a:pt x="320138" y="174705"/>
                </a:lnTo>
                <a:lnTo>
                  <a:pt x="320802" y="160020"/>
                </a:lnTo>
                <a:lnTo>
                  <a:pt x="320353" y="147942"/>
                </a:lnTo>
                <a:lnTo>
                  <a:pt x="318620" y="133531"/>
                </a:lnTo>
                <a:lnTo>
                  <a:pt x="315640" y="119543"/>
                </a:lnTo>
                <a:lnTo>
                  <a:pt x="311471" y="106036"/>
                </a:lnTo>
                <a:lnTo>
                  <a:pt x="306170" y="93068"/>
                </a:lnTo>
                <a:lnTo>
                  <a:pt x="299796" y="80696"/>
                </a:lnTo>
                <a:lnTo>
                  <a:pt x="292407" y="68981"/>
                </a:lnTo>
                <a:lnTo>
                  <a:pt x="284061" y="57978"/>
                </a:lnTo>
                <a:lnTo>
                  <a:pt x="274817" y="47748"/>
                </a:lnTo>
                <a:lnTo>
                  <a:pt x="264732" y="38347"/>
                </a:lnTo>
                <a:lnTo>
                  <a:pt x="253865" y="29835"/>
                </a:lnTo>
                <a:lnTo>
                  <a:pt x="242274" y="22268"/>
                </a:lnTo>
                <a:lnTo>
                  <a:pt x="230017" y="15706"/>
                </a:lnTo>
                <a:lnTo>
                  <a:pt x="217153" y="10207"/>
                </a:lnTo>
                <a:lnTo>
                  <a:pt x="203739" y="5829"/>
                </a:lnTo>
                <a:lnTo>
                  <a:pt x="189833" y="2629"/>
                </a:lnTo>
                <a:lnTo>
                  <a:pt x="175495" y="667"/>
                </a:lnTo>
                <a:lnTo>
                  <a:pt x="160782" y="0"/>
                </a:lnTo>
                <a:lnTo>
                  <a:pt x="148109" y="493"/>
                </a:lnTo>
                <a:lnTo>
                  <a:pt x="133730" y="2272"/>
                </a:lnTo>
                <a:lnTo>
                  <a:pt x="119762" y="5289"/>
                </a:lnTo>
                <a:lnTo>
                  <a:pt x="106266" y="9489"/>
                </a:lnTo>
                <a:lnTo>
                  <a:pt x="93299" y="14812"/>
                </a:lnTo>
                <a:lnTo>
                  <a:pt x="80922" y="21202"/>
                </a:lnTo>
                <a:lnTo>
                  <a:pt x="69195" y="28600"/>
                </a:lnTo>
                <a:lnTo>
                  <a:pt x="58175" y="36949"/>
                </a:lnTo>
                <a:lnTo>
                  <a:pt x="47923" y="46191"/>
                </a:lnTo>
                <a:lnTo>
                  <a:pt x="38498" y="56268"/>
                </a:lnTo>
                <a:lnTo>
                  <a:pt x="29960" y="67123"/>
                </a:lnTo>
                <a:lnTo>
                  <a:pt x="22368" y="78697"/>
                </a:lnTo>
                <a:lnTo>
                  <a:pt x="15780" y="90933"/>
                </a:lnTo>
                <a:lnTo>
                  <a:pt x="10258" y="103773"/>
                </a:lnTo>
                <a:lnTo>
                  <a:pt x="5859" y="117160"/>
                </a:lnTo>
                <a:lnTo>
                  <a:pt x="2643" y="131035"/>
                </a:lnTo>
                <a:lnTo>
                  <a:pt x="670" y="145341"/>
                </a:lnTo>
                <a:lnTo>
                  <a:pt x="0" y="16002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167890" y="4466844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70" y="145341"/>
                </a:lnTo>
                <a:lnTo>
                  <a:pt x="2643" y="131035"/>
                </a:lnTo>
                <a:lnTo>
                  <a:pt x="5859" y="117160"/>
                </a:lnTo>
                <a:lnTo>
                  <a:pt x="10258" y="103773"/>
                </a:lnTo>
                <a:lnTo>
                  <a:pt x="15780" y="90933"/>
                </a:lnTo>
                <a:lnTo>
                  <a:pt x="22368" y="78697"/>
                </a:lnTo>
                <a:lnTo>
                  <a:pt x="29960" y="67123"/>
                </a:lnTo>
                <a:lnTo>
                  <a:pt x="38498" y="56268"/>
                </a:lnTo>
                <a:lnTo>
                  <a:pt x="47923" y="46191"/>
                </a:lnTo>
                <a:lnTo>
                  <a:pt x="58175" y="36949"/>
                </a:lnTo>
                <a:lnTo>
                  <a:pt x="69195" y="28600"/>
                </a:lnTo>
                <a:lnTo>
                  <a:pt x="80922" y="21202"/>
                </a:lnTo>
                <a:lnTo>
                  <a:pt x="93299" y="14812"/>
                </a:lnTo>
                <a:lnTo>
                  <a:pt x="106266" y="9489"/>
                </a:lnTo>
                <a:lnTo>
                  <a:pt x="119762" y="5289"/>
                </a:lnTo>
                <a:lnTo>
                  <a:pt x="133730" y="2272"/>
                </a:lnTo>
                <a:lnTo>
                  <a:pt x="148109" y="493"/>
                </a:lnTo>
                <a:lnTo>
                  <a:pt x="160782" y="0"/>
                </a:lnTo>
                <a:lnTo>
                  <a:pt x="175495" y="667"/>
                </a:lnTo>
                <a:lnTo>
                  <a:pt x="189833" y="2629"/>
                </a:lnTo>
                <a:lnTo>
                  <a:pt x="203739" y="5829"/>
                </a:lnTo>
                <a:lnTo>
                  <a:pt x="217153" y="10207"/>
                </a:lnTo>
                <a:lnTo>
                  <a:pt x="230017" y="15706"/>
                </a:lnTo>
                <a:lnTo>
                  <a:pt x="242274" y="22268"/>
                </a:lnTo>
                <a:lnTo>
                  <a:pt x="253865" y="29835"/>
                </a:lnTo>
                <a:lnTo>
                  <a:pt x="264732" y="38347"/>
                </a:lnTo>
                <a:lnTo>
                  <a:pt x="274817" y="47748"/>
                </a:lnTo>
                <a:lnTo>
                  <a:pt x="284061" y="57978"/>
                </a:lnTo>
                <a:lnTo>
                  <a:pt x="292407" y="68981"/>
                </a:lnTo>
                <a:lnTo>
                  <a:pt x="299796" y="80696"/>
                </a:lnTo>
                <a:lnTo>
                  <a:pt x="306170" y="93068"/>
                </a:lnTo>
                <a:lnTo>
                  <a:pt x="311471" y="106036"/>
                </a:lnTo>
                <a:lnTo>
                  <a:pt x="315640" y="119543"/>
                </a:lnTo>
                <a:lnTo>
                  <a:pt x="318620" y="133531"/>
                </a:lnTo>
                <a:lnTo>
                  <a:pt x="320353" y="147942"/>
                </a:lnTo>
                <a:lnTo>
                  <a:pt x="320802" y="160020"/>
                </a:lnTo>
                <a:lnTo>
                  <a:pt x="320138" y="174705"/>
                </a:lnTo>
                <a:lnTo>
                  <a:pt x="318184" y="189031"/>
                </a:lnTo>
                <a:lnTo>
                  <a:pt x="315000" y="202937"/>
                </a:lnTo>
                <a:lnTo>
                  <a:pt x="310641" y="216363"/>
                </a:lnTo>
                <a:lnTo>
                  <a:pt x="305166" y="229252"/>
                </a:lnTo>
                <a:lnTo>
                  <a:pt x="298634" y="241542"/>
                </a:lnTo>
                <a:lnTo>
                  <a:pt x="291100" y="253176"/>
                </a:lnTo>
                <a:lnTo>
                  <a:pt x="282624" y="264092"/>
                </a:lnTo>
                <a:lnTo>
                  <a:pt x="273263" y="274233"/>
                </a:lnTo>
                <a:lnTo>
                  <a:pt x="263075" y="283539"/>
                </a:lnTo>
                <a:lnTo>
                  <a:pt x="252118" y="291950"/>
                </a:lnTo>
                <a:lnTo>
                  <a:pt x="240448" y="299407"/>
                </a:lnTo>
                <a:lnTo>
                  <a:pt x="228125" y="305850"/>
                </a:lnTo>
                <a:lnTo>
                  <a:pt x="215206" y="311221"/>
                </a:lnTo>
                <a:lnTo>
                  <a:pt x="201748" y="315459"/>
                </a:lnTo>
                <a:lnTo>
                  <a:pt x="187810" y="318506"/>
                </a:lnTo>
                <a:lnTo>
                  <a:pt x="173449" y="320303"/>
                </a:lnTo>
                <a:lnTo>
                  <a:pt x="160782" y="320802"/>
                </a:lnTo>
                <a:lnTo>
                  <a:pt x="146130" y="320134"/>
                </a:lnTo>
                <a:lnTo>
                  <a:pt x="131837" y="318170"/>
                </a:lnTo>
                <a:lnTo>
                  <a:pt x="117962" y="314969"/>
                </a:lnTo>
                <a:lnTo>
                  <a:pt x="104562" y="310590"/>
                </a:lnTo>
                <a:lnTo>
                  <a:pt x="91698" y="305092"/>
                </a:lnTo>
                <a:lnTo>
                  <a:pt x="79429" y="298534"/>
                </a:lnTo>
                <a:lnTo>
                  <a:pt x="67813" y="290975"/>
                </a:lnTo>
                <a:lnTo>
                  <a:pt x="56908" y="282473"/>
                </a:lnTo>
                <a:lnTo>
                  <a:pt x="46775" y="273087"/>
                </a:lnTo>
                <a:lnTo>
                  <a:pt x="37472" y="262878"/>
                </a:lnTo>
                <a:lnTo>
                  <a:pt x="29058" y="251903"/>
                </a:lnTo>
                <a:lnTo>
                  <a:pt x="21593" y="240221"/>
                </a:lnTo>
                <a:lnTo>
                  <a:pt x="15133" y="227892"/>
                </a:lnTo>
                <a:lnTo>
                  <a:pt x="9740" y="214974"/>
                </a:lnTo>
                <a:lnTo>
                  <a:pt x="5472" y="201526"/>
                </a:lnTo>
                <a:lnTo>
                  <a:pt x="2388" y="187608"/>
                </a:lnTo>
                <a:lnTo>
                  <a:pt x="546" y="173278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763012" y="4098798"/>
            <a:ext cx="207264" cy="368046"/>
          </a:xfrm>
          <a:custGeom>
            <a:avLst/>
            <a:gdLst/>
            <a:ahLst/>
            <a:cxnLst/>
            <a:rect l="l" t="t" r="r" b="b"/>
            <a:pathLst>
              <a:path w="207263" h="368046">
                <a:moveTo>
                  <a:pt x="0" y="0"/>
                </a:moveTo>
                <a:lnTo>
                  <a:pt x="207264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338316" y="3825239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2" h="320801">
                <a:moveTo>
                  <a:pt x="0" y="160020"/>
                </a:moveTo>
                <a:lnTo>
                  <a:pt x="493" y="172692"/>
                </a:lnTo>
                <a:lnTo>
                  <a:pt x="2272" y="187071"/>
                </a:lnTo>
                <a:lnTo>
                  <a:pt x="5289" y="201039"/>
                </a:lnTo>
                <a:lnTo>
                  <a:pt x="9489" y="214535"/>
                </a:lnTo>
                <a:lnTo>
                  <a:pt x="14812" y="227502"/>
                </a:lnTo>
                <a:lnTo>
                  <a:pt x="21202" y="239879"/>
                </a:lnTo>
                <a:lnTo>
                  <a:pt x="28600" y="251606"/>
                </a:lnTo>
                <a:lnTo>
                  <a:pt x="36949" y="262626"/>
                </a:lnTo>
                <a:lnTo>
                  <a:pt x="46191" y="272878"/>
                </a:lnTo>
                <a:lnTo>
                  <a:pt x="56268" y="282303"/>
                </a:lnTo>
                <a:lnTo>
                  <a:pt x="67123" y="290841"/>
                </a:lnTo>
                <a:lnTo>
                  <a:pt x="78697" y="298433"/>
                </a:lnTo>
                <a:lnTo>
                  <a:pt x="90933" y="305021"/>
                </a:lnTo>
                <a:lnTo>
                  <a:pt x="103773" y="310543"/>
                </a:lnTo>
                <a:lnTo>
                  <a:pt x="117160" y="314942"/>
                </a:lnTo>
                <a:lnTo>
                  <a:pt x="131035" y="318158"/>
                </a:lnTo>
                <a:lnTo>
                  <a:pt x="145341" y="320131"/>
                </a:lnTo>
                <a:lnTo>
                  <a:pt x="160020" y="320802"/>
                </a:lnTo>
                <a:lnTo>
                  <a:pt x="173278" y="320255"/>
                </a:lnTo>
                <a:lnTo>
                  <a:pt x="187608" y="318413"/>
                </a:lnTo>
                <a:lnTo>
                  <a:pt x="201526" y="315329"/>
                </a:lnTo>
                <a:lnTo>
                  <a:pt x="214974" y="311061"/>
                </a:lnTo>
                <a:lnTo>
                  <a:pt x="227892" y="305668"/>
                </a:lnTo>
                <a:lnTo>
                  <a:pt x="240221" y="299208"/>
                </a:lnTo>
                <a:lnTo>
                  <a:pt x="251903" y="291743"/>
                </a:lnTo>
                <a:lnTo>
                  <a:pt x="262878" y="283329"/>
                </a:lnTo>
                <a:lnTo>
                  <a:pt x="273087" y="274026"/>
                </a:lnTo>
                <a:lnTo>
                  <a:pt x="282473" y="263893"/>
                </a:lnTo>
                <a:lnTo>
                  <a:pt x="290975" y="252988"/>
                </a:lnTo>
                <a:lnTo>
                  <a:pt x="298534" y="241372"/>
                </a:lnTo>
                <a:lnTo>
                  <a:pt x="305092" y="229103"/>
                </a:lnTo>
                <a:lnTo>
                  <a:pt x="310590" y="216239"/>
                </a:lnTo>
                <a:lnTo>
                  <a:pt x="314969" y="202839"/>
                </a:lnTo>
                <a:lnTo>
                  <a:pt x="318170" y="188964"/>
                </a:lnTo>
                <a:lnTo>
                  <a:pt x="320134" y="174671"/>
                </a:lnTo>
                <a:lnTo>
                  <a:pt x="320802" y="160020"/>
                </a:lnTo>
                <a:lnTo>
                  <a:pt x="320303" y="147352"/>
                </a:lnTo>
                <a:lnTo>
                  <a:pt x="318506" y="132991"/>
                </a:lnTo>
                <a:lnTo>
                  <a:pt x="315459" y="119053"/>
                </a:lnTo>
                <a:lnTo>
                  <a:pt x="311221" y="105595"/>
                </a:lnTo>
                <a:lnTo>
                  <a:pt x="305850" y="92676"/>
                </a:lnTo>
                <a:lnTo>
                  <a:pt x="299407" y="80353"/>
                </a:lnTo>
                <a:lnTo>
                  <a:pt x="291950" y="68683"/>
                </a:lnTo>
                <a:lnTo>
                  <a:pt x="283539" y="57726"/>
                </a:lnTo>
                <a:lnTo>
                  <a:pt x="274233" y="47538"/>
                </a:lnTo>
                <a:lnTo>
                  <a:pt x="264092" y="38177"/>
                </a:lnTo>
                <a:lnTo>
                  <a:pt x="253176" y="29701"/>
                </a:lnTo>
                <a:lnTo>
                  <a:pt x="241542" y="22167"/>
                </a:lnTo>
                <a:lnTo>
                  <a:pt x="229252" y="15635"/>
                </a:lnTo>
                <a:lnTo>
                  <a:pt x="216363" y="10160"/>
                </a:lnTo>
                <a:lnTo>
                  <a:pt x="202937" y="5801"/>
                </a:lnTo>
                <a:lnTo>
                  <a:pt x="189031" y="2617"/>
                </a:lnTo>
                <a:lnTo>
                  <a:pt x="174705" y="663"/>
                </a:lnTo>
                <a:lnTo>
                  <a:pt x="160020" y="0"/>
                </a:lnTo>
                <a:lnTo>
                  <a:pt x="147942" y="448"/>
                </a:lnTo>
                <a:lnTo>
                  <a:pt x="133531" y="2181"/>
                </a:lnTo>
                <a:lnTo>
                  <a:pt x="119543" y="5161"/>
                </a:lnTo>
                <a:lnTo>
                  <a:pt x="106036" y="9330"/>
                </a:lnTo>
                <a:lnTo>
                  <a:pt x="93068" y="14631"/>
                </a:lnTo>
                <a:lnTo>
                  <a:pt x="80696" y="21005"/>
                </a:lnTo>
                <a:lnTo>
                  <a:pt x="68981" y="28394"/>
                </a:lnTo>
                <a:lnTo>
                  <a:pt x="57978" y="36740"/>
                </a:lnTo>
                <a:lnTo>
                  <a:pt x="47748" y="45984"/>
                </a:lnTo>
                <a:lnTo>
                  <a:pt x="38347" y="56069"/>
                </a:lnTo>
                <a:lnTo>
                  <a:pt x="29835" y="66936"/>
                </a:lnTo>
                <a:lnTo>
                  <a:pt x="22268" y="78527"/>
                </a:lnTo>
                <a:lnTo>
                  <a:pt x="15706" y="90784"/>
                </a:lnTo>
                <a:lnTo>
                  <a:pt x="10207" y="103648"/>
                </a:lnTo>
                <a:lnTo>
                  <a:pt x="5829" y="117062"/>
                </a:lnTo>
                <a:lnTo>
                  <a:pt x="2629" y="130968"/>
                </a:lnTo>
                <a:lnTo>
                  <a:pt x="667" y="145306"/>
                </a:lnTo>
                <a:lnTo>
                  <a:pt x="0" y="16002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338316" y="3825239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2" h="320801">
                <a:moveTo>
                  <a:pt x="0" y="160020"/>
                </a:moveTo>
                <a:lnTo>
                  <a:pt x="667" y="145306"/>
                </a:lnTo>
                <a:lnTo>
                  <a:pt x="2629" y="130968"/>
                </a:lnTo>
                <a:lnTo>
                  <a:pt x="5829" y="117062"/>
                </a:lnTo>
                <a:lnTo>
                  <a:pt x="10207" y="103648"/>
                </a:lnTo>
                <a:lnTo>
                  <a:pt x="15706" y="90784"/>
                </a:lnTo>
                <a:lnTo>
                  <a:pt x="22268" y="78527"/>
                </a:lnTo>
                <a:lnTo>
                  <a:pt x="29835" y="66936"/>
                </a:lnTo>
                <a:lnTo>
                  <a:pt x="38347" y="56069"/>
                </a:lnTo>
                <a:lnTo>
                  <a:pt x="47748" y="45984"/>
                </a:lnTo>
                <a:lnTo>
                  <a:pt x="57978" y="36740"/>
                </a:lnTo>
                <a:lnTo>
                  <a:pt x="68981" y="28394"/>
                </a:lnTo>
                <a:lnTo>
                  <a:pt x="80696" y="21005"/>
                </a:lnTo>
                <a:lnTo>
                  <a:pt x="93068" y="14631"/>
                </a:lnTo>
                <a:lnTo>
                  <a:pt x="106036" y="9330"/>
                </a:lnTo>
                <a:lnTo>
                  <a:pt x="119543" y="5161"/>
                </a:lnTo>
                <a:lnTo>
                  <a:pt x="133531" y="2181"/>
                </a:lnTo>
                <a:lnTo>
                  <a:pt x="147942" y="448"/>
                </a:lnTo>
                <a:lnTo>
                  <a:pt x="160020" y="0"/>
                </a:lnTo>
                <a:lnTo>
                  <a:pt x="174705" y="663"/>
                </a:lnTo>
                <a:lnTo>
                  <a:pt x="189031" y="2617"/>
                </a:lnTo>
                <a:lnTo>
                  <a:pt x="202937" y="5801"/>
                </a:lnTo>
                <a:lnTo>
                  <a:pt x="216363" y="10160"/>
                </a:lnTo>
                <a:lnTo>
                  <a:pt x="229252" y="15635"/>
                </a:lnTo>
                <a:lnTo>
                  <a:pt x="241542" y="22167"/>
                </a:lnTo>
                <a:lnTo>
                  <a:pt x="253176" y="29701"/>
                </a:lnTo>
                <a:lnTo>
                  <a:pt x="264092" y="38177"/>
                </a:lnTo>
                <a:lnTo>
                  <a:pt x="274233" y="47538"/>
                </a:lnTo>
                <a:lnTo>
                  <a:pt x="283539" y="57726"/>
                </a:lnTo>
                <a:lnTo>
                  <a:pt x="291950" y="68683"/>
                </a:lnTo>
                <a:lnTo>
                  <a:pt x="299407" y="80353"/>
                </a:lnTo>
                <a:lnTo>
                  <a:pt x="305850" y="92676"/>
                </a:lnTo>
                <a:lnTo>
                  <a:pt x="311221" y="105595"/>
                </a:lnTo>
                <a:lnTo>
                  <a:pt x="315459" y="119053"/>
                </a:lnTo>
                <a:lnTo>
                  <a:pt x="318506" y="132991"/>
                </a:lnTo>
                <a:lnTo>
                  <a:pt x="320303" y="147352"/>
                </a:lnTo>
                <a:lnTo>
                  <a:pt x="320802" y="160020"/>
                </a:lnTo>
                <a:lnTo>
                  <a:pt x="320134" y="174671"/>
                </a:lnTo>
                <a:lnTo>
                  <a:pt x="318170" y="188964"/>
                </a:lnTo>
                <a:lnTo>
                  <a:pt x="314969" y="202839"/>
                </a:lnTo>
                <a:lnTo>
                  <a:pt x="310590" y="216239"/>
                </a:lnTo>
                <a:lnTo>
                  <a:pt x="305092" y="229103"/>
                </a:lnTo>
                <a:lnTo>
                  <a:pt x="298534" y="241372"/>
                </a:lnTo>
                <a:lnTo>
                  <a:pt x="290975" y="252988"/>
                </a:lnTo>
                <a:lnTo>
                  <a:pt x="282473" y="263893"/>
                </a:lnTo>
                <a:lnTo>
                  <a:pt x="273087" y="274026"/>
                </a:lnTo>
                <a:lnTo>
                  <a:pt x="262878" y="283329"/>
                </a:lnTo>
                <a:lnTo>
                  <a:pt x="251903" y="291743"/>
                </a:lnTo>
                <a:lnTo>
                  <a:pt x="240221" y="299208"/>
                </a:lnTo>
                <a:lnTo>
                  <a:pt x="227892" y="305668"/>
                </a:lnTo>
                <a:lnTo>
                  <a:pt x="214974" y="311061"/>
                </a:lnTo>
                <a:lnTo>
                  <a:pt x="201526" y="315329"/>
                </a:lnTo>
                <a:lnTo>
                  <a:pt x="187608" y="318413"/>
                </a:lnTo>
                <a:lnTo>
                  <a:pt x="173278" y="320255"/>
                </a:lnTo>
                <a:lnTo>
                  <a:pt x="160020" y="320802"/>
                </a:lnTo>
                <a:lnTo>
                  <a:pt x="145341" y="320131"/>
                </a:lnTo>
                <a:lnTo>
                  <a:pt x="131035" y="318158"/>
                </a:lnTo>
                <a:lnTo>
                  <a:pt x="117160" y="314942"/>
                </a:lnTo>
                <a:lnTo>
                  <a:pt x="103773" y="310543"/>
                </a:lnTo>
                <a:lnTo>
                  <a:pt x="90933" y="305021"/>
                </a:lnTo>
                <a:lnTo>
                  <a:pt x="78697" y="298433"/>
                </a:lnTo>
                <a:lnTo>
                  <a:pt x="67123" y="290841"/>
                </a:lnTo>
                <a:lnTo>
                  <a:pt x="56268" y="282303"/>
                </a:lnTo>
                <a:lnTo>
                  <a:pt x="46191" y="272878"/>
                </a:lnTo>
                <a:lnTo>
                  <a:pt x="36949" y="262626"/>
                </a:lnTo>
                <a:lnTo>
                  <a:pt x="28600" y="251606"/>
                </a:lnTo>
                <a:lnTo>
                  <a:pt x="21202" y="239879"/>
                </a:lnTo>
                <a:lnTo>
                  <a:pt x="14812" y="227502"/>
                </a:lnTo>
                <a:lnTo>
                  <a:pt x="9489" y="214535"/>
                </a:lnTo>
                <a:lnTo>
                  <a:pt x="5289" y="201039"/>
                </a:lnTo>
                <a:lnTo>
                  <a:pt x="2272" y="187071"/>
                </a:lnTo>
                <a:lnTo>
                  <a:pt x="493" y="172692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017514" y="4466843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7" y="145306"/>
                </a:lnTo>
                <a:lnTo>
                  <a:pt x="2629" y="130968"/>
                </a:lnTo>
                <a:lnTo>
                  <a:pt x="5829" y="117062"/>
                </a:lnTo>
                <a:lnTo>
                  <a:pt x="10207" y="103648"/>
                </a:lnTo>
                <a:lnTo>
                  <a:pt x="15706" y="90784"/>
                </a:lnTo>
                <a:lnTo>
                  <a:pt x="22268" y="78527"/>
                </a:lnTo>
                <a:lnTo>
                  <a:pt x="29835" y="66936"/>
                </a:lnTo>
                <a:lnTo>
                  <a:pt x="38347" y="56069"/>
                </a:lnTo>
                <a:lnTo>
                  <a:pt x="47748" y="45984"/>
                </a:lnTo>
                <a:lnTo>
                  <a:pt x="57978" y="36740"/>
                </a:lnTo>
                <a:lnTo>
                  <a:pt x="68981" y="28394"/>
                </a:lnTo>
                <a:lnTo>
                  <a:pt x="80696" y="21005"/>
                </a:lnTo>
                <a:lnTo>
                  <a:pt x="93068" y="14631"/>
                </a:lnTo>
                <a:lnTo>
                  <a:pt x="106036" y="9330"/>
                </a:lnTo>
                <a:lnTo>
                  <a:pt x="119543" y="5161"/>
                </a:lnTo>
                <a:lnTo>
                  <a:pt x="133531" y="2181"/>
                </a:lnTo>
                <a:lnTo>
                  <a:pt x="147942" y="448"/>
                </a:lnTo>
                <a:lnTo>
                  <a:pt x="160020" y="0"/>
                </a:lnTo>
                <a:lnTo>
                  <a:pt x="174705" y="663"/>
                </a:lnTo>
                <a:lnTo>
                  <a:pt x="189031" y="2617"/>
                </a:lnTo>
                <a:lnTo>
                  <a:pt x="202937" y="5801"/>
                </a:lnTo>
                <a:lnTo>
                  <a:pt x="216363" y="10160"/>
                </a:lnTo>
                <a:lnTo>
                  <a:pt x="229252" y="15635"/>
                </a:lnTo>
                <a:lnTo>
                  <a:pt x="241542" y="22167"/>
                </a:lnTo>
                <a:lnTo>
                  <a:pt x="253176" y="29701"/>
                </a:lnTo>
                <a:lnTo>
                  <a:pt x="264092" y="38177"/>
                </a:lnTo>
                <a:lnTo>
                  <a:pt x="274233" y="47538"/>
                </a:lnTo>
                <a:lnTo>
                  <a:pt x="283539" y="57726"/>
                </a:lnTo>
                <a:lnTo>
                  <a:pt x="291950" y="68683"/>
                </a:lnTo>
                <a:lnTo>
                  <a:pt x="299407" y="80353"/>
                </a:lnTo>
                <a:lnTo>
                  <a:pt x="305850" y="92676"/>
                </a:lnTo>
                <a:lnTo>
                  <a:pt x="311221" y="105595"/>
                </a:lnTo>
                <a:lnTo>
                  <a:pt x="315459" y="119053"/>
                </a:lnTo>
                <a:lnTo>
                  <a:pt x="318506" y="132991"/>
                </a:lnTo>
                <a:lnTo>
                  <a:pt x="320303" y="147352"/>
                </a:lnTo>
                <a:lnTo>
                  <a:pt x="320802" y="160020"/>
                </a:lnTo>
                <a:lnTo>
                  <a:pt x="320134" y="174671"/>
                </a:lnTo>
                <a:lnTo>
                  <a:pt x="318170" y="188964"/>
                </a:lnTo>
                <a:lnTo>
                  <a:pt x="314969" y="202839"/>
                </a:lnTo>
                <a:lnTo>
                  <a:pt x="310590" y="216239"/>
                </a:lnTo>
                <a:lnTo>
                  <a:pt x="305092" y="229103"/>
                </a:lnTo>
                <a:lnTo>
                  <a:pt x="298534" y="241372"/>
                </a:lnTo>
                <a:lnTo>
                  <a:pt x="290975" y="252988"/>
                </a:lnTo>
                <a:lnTo>
                  <a:pt x="282473" y="263893"/>
                </a:lnTo>
                <a:lnTo>
                  <a:pt x="273087" y="274026"/>
                </a:lnTo>
                <a:lnTo>
                  <a:pt x="262878" y="283329"/>
                </a:lnTo>
                <a:lnTo>
                  <a:pt x="251903" y="291743"/>
                </a:lnTo>
                <a:lnTo>
                  <a:pt x="240221" y="299208"/>
                </a:lnTo>
                <a:lnTo>
                  <a:pt x="227892" y="305668"/>
                </a:lnTo>
                <a:lnTo>
                  <a:pt x="214974" y="311061"/>
                </a:lnTo>
                <a:lnTo>
                  <a:pt x="201526" y="315329"/>
                </a:lnTo>
                <a:lnTo>
                  <a:pt x="187608" y="318413"/>
                </a:lnTo>
                <a:lnTo>
                  <a:pt x="173278" y="320255"/>
                </a:lnTo>
                <a:lnTo>
                  <a:pt x="160020" y="320802"/>
                </a:lnTo>
                <a:lnTo>
                  <a:pt x="145341" y="320131"/>
                </a:lnTo>
                <a:lnTo>
                  <a:pt x="131035" y="318158"/>
                </a:lnTo>
                <a:lnTo>
                  <a:pt x="117160" y="314942"/>
                </a:lnTo>
                <a:lnTo>
                  <a:pt x="103773" y="310543"/>
                </a:lnTo>
                <a:lnTo>
                  <a:pt x="90933" y="305021"/>
                </a:lnTo>
                <a:lnTo>
                  <a:pt x="78697" y="298433"/>
                </a:lnTo>
                <a:lnTo>
                  <a:pt x="67123" y="290841"/>
                </a:lnTo>
                <a:lnTo>
                  <a:pt x="56268" y="282303"/>
                </a:lnTo>
                <a:lnTo>
                  <a:pt x="46191" y="272878"/>
                </a:lnTo>
                <a:lnTo>
                  <a:pt x="36949" y="262626"/>
                </a:lnTo>
                <a:lnTo>
                  <a:pt x="28600" y="251606"/>
                </a:lnTo>
                <a:lnTo>
                  <a:pt x="21202" y="239879"/>
                </a:lnTo>
                <a:lnTo>
                  <a:pt x="14812" y="227502"/>
                </a:lnTo>
                <a:lnTo>
                  <a:pt x="9489" y="214535"/>
                </a:lnTo>
                <a:lnTo>
                  <a:pt x="5289" y="201039"/>
                </a:lnTo>
                <a:lnTo>
                  <a:pt x="2272" y="187071"/>
                </a:lnTo>
                <a:lnTo>
                  <a:pt x="493" y="172692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177534" y="4098797"/>
            <a:ext cx="207264" cy="368046"/>
          </a:xfrm>
          <a:custGeom>
            <a:avLst/>
            <a:gdLst/>
            <a:ahLst/>
            <a:cxnLst/>
            <a:rect l="l" t="t" r="r" b="b"/>
            <a:pathLst>
              <a:path w="207263" h="368046">
                <a:moveTo>
                  <a:pt x="207263" y="0"/>
                </a:moveTo>
                <a:lnTo>
                  <a:pt x="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659118" y="4490465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7" y="145306"/>
                </a:lnTo>
                <a:lnTo>
                  <a:pt x="2629" y="130968"/>
                </a:lnTo>
                <a:lnTo>
                  <a:pt x="5829" y="117062"/>
                </a:lnTo>
                <a:lnTo>
                  <a:pt x="10207" y="103648"/>
                </a:lnTo>
                <a:lnTo>
                  <a:pt x="15706" y="90784"/>
                </a:lnTo>
                <a:lnTo>
                  <a:pt x="22268" y="78527"/>
                </a:lnTo>
                <a:lnTo>
                  <a:pt x="29835" y="66936"/>
                </a:lnTo>
                <a:lnTo>
                  <a:pt x="38347" y="56069"/>
                </a:lnTo>
                <a:lnTo>
                  <a:pt x="47748" y="45984"/>
                </a:lnTo>
                <a:lnTo>
                  <a:pt x="57978" y="36740"/>
                </a:lnTo>
                <a:lnTo>
                  <a:pt x="68981" y="28394"/>
                </a:lnTo>
                <a:lnTo>
                  <a:pt x="80696" y="21005"/>
                </a:lnTo>
                <a:lnTo>
                  <a:pt x="93068" y="14631"/>
                </a:lnTo>
                <a:lnTo>
                  <a:pt x="106036" y="9330"/>
                </a:lnTo>
                <a:lnTo>
                  <a:pt x="119543" y="5161"/>
                </a:lnTo>
                <a:lnTo>
                  <a:pt x="133531" y="2181"/>
                </a:lnTo>
                <a:lnTo>
                  <a:pt x="147942" y="448"/>
                </a:lnTo>
                <a:lnTo>
                  <a:pt x="160020" y="0"/>
                </a:lnTo>
                <a:lnTo>
                  <a:pt x="174705" y="663"/>
                </a:lnTo>
                <a:lnTo>
                  <a:pt x="189031" y="2617"/>
                </a:lnTo>
                <a:lnTo>
                  <a:pt x="202937" y="5801"/>
                </a:lnTo>
                <a:lnTo>
                  <a:pt x="216363" y="10160"/>
                </a:lnTo>
                <a:lnTo>
                  <a:pt x="229252" y="15635"/>
                </a:lnTo>
                <a:lnTo>
                  <a:pt x="241542" y="22167"/>
                </a:lnTo>
                <a:lnTo>
                  <a:pt x="253176" y="29701"/>
                </a:lnTo>
                <a:lnTo>
                  <a:pt x="264092" y="38177"/>
                </a:lnTo>
                <a:lnTo>
                  <a:pt x="274233" y="47538"/>
                </a:lnTo>
                <a:lnTo>
                  <a:pt x="283539" y="57726"/>
                </a:lnTo>
                <a:lnTo>
                  <a:pt x="291950" y="68683"/>
                </a:lnTo>
                <a:lnTo>
                  <a:pt x="299407" y="80353"/>
                </a:lnTo>
                <a:lnTo>
                  <a:pt x="305850" y="92676"/>
                </a:lnTo>
                <a:lnTo>
                  <a:pt x="311221" y="105595"/>
                </a:lnTo>
                <a:lnTo>
                  <a:pt x="315459" y="119053"/>
                </a:lnTo>
                <a:lnTo>
                  <a:pt x="318506" y="132991"/>
                </a:lnTo>
                <a:lnTo>
                  <a:pt x="320303" y="147352"/>
                </a:lnTo>
                <a:lnTo>
                  <a:pt x="320802" y="160020"/>
                </a:lnTo>
                <a:lnTo>
                  <a:pt x="320134" y="174671"/>
                </a:lnTo>
                <a:lnTo>
                  <a:pt x="318170" y="188964"/>
                </a:lnTo>
                <a:lnTo>
                  <a:pt x="314969" y="202839"/>
                </a:lnTo>
                <a:lnTo>
                  <a:pt x="310590" y="216239"/>
                </a:lnTo>
                <a:lnTo>
                  <a:pt x="305092" y="229103"/>
                </a:lnTo>
                <a:lnTo>
                  <a:pt x="298534" y="241372"/>
                </a:lnTo>
                <a:lnTo>
                  <a:pt x="290975" y="252988"/>
                </a:lnTo>
                <a:lnTo>
                  <a:pt x="282473" y="263893"/>
                </a:lnTo>
                <a:lnTo>
                  <a:pt x="273087" y="274026"/>
                </a:lnTo>
                <a:lnTo>
                  <a:pt x="262878" y="283329"/>
                </a:lnTo>
                <a:lnTo>
                  <a:pt x="251903" y="291743"/>
                </a:lnTo>
                <a:lnTo>
                  <a:pt x="240221" y="299208"/>
                </a:lnTo>
                <a:lnTo>
                  <a:pt x="227892" y="305668"/>
                </a:lnTo>
                <a:lnTo>
                  <a:pt x="214974" y="311061"/>
                </a:lnTo>
                <a:lnTo>
                  <a:pt x="201526" y="315329"/>
                </a:lnTo>
                <a:lnTo>
                  <a:pt x="187608" y="318413"/>
                </a:lnTo>
                <a:lnTo>
                  <a:pt x="173278" y="320255"/>
                </a:lnTo>
                <a:lnTo>
                  <a:pt x="160020" y="320802"/>
                </a:lnTo>
                <a:lnTo>
                  <a:pt x="145341" y="320131"/>
                </a:lnTo>
                <a:lnTo>
                  <a:pt x="131035" y="318158"/>
                </a:lnTo>
                <a:lnTo>
                  <a:pt x="117160" y="314942"/>
                </a:lnTo>
                <a:lnTo>
                  <a:pt x="103773" y="310543"/>
                </a:lnTo>
                <a:lnTo>
                  <a:pt x="90933" y="305021"/>
                </a:lnTo>
                <a:lnTo>
                  <a:pt x="78697" y="298433"/>
                </a:lnTo>
                <a:lnTo>
                  <a:pt x="67123" y="290841"/>
                </a:lnTo>
                <a:lnTo>
                  <a:pt x="56268" y="282303"/>
                </a:lnTo>
                <a:lnTo>
                  <a:pt x="46191" y="272878"/>
                </a:lnTo>
                <a:lnTo>
                  <a:pt x="36949" y="262626"/>
                </a:lnTo>
                <a:lnTo>
                  <a:pt x="28600" y="251606"/>
                </a:lnTo>
                <a:lnTo>
                  <a:pt x="21202" y="239879"/>
                </a:lnTo>
                <a:lnTo>
                  <a:pt x="14812" y="227502"/>
                </a:lnTo>
                <a:lnTo>
                  <a:pt x="9489" y="214535"/>
                </a:lnTo>
                <a:lnTo>
                  <a:pt x="5289" y="201039"/>
                </a:lnTo>
                <a:lnTo>
                  <a:pt x="2272" y="187071"/>
                </a:lnTo>
                <a:lnTo>
                  <a:pt x="493" y="172692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576059" y="4125467"/>
            <a:ext cx="243078" cy="364998"/>
          </a:xfrm>
          <a:custGeom>
            <a:avLst/>
            <a:gdLst/>
            <a:ahLst/>
            <a:cxnLst/>
            <a:rect l="l" t="t" r="r" b="b"/>
            <a:pathLst>
              <a:path w="243077" h="364998">
                <a:moveTo>
                  <a:pt x="0" y="0"/>
                </a:moveTo>
                <a:lnTo>
                  <a:pt x="243078" y="364998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3130295" y="4740401"/>
            <a:ext cx="140969" cy="368046"/>
          </a:xfrm>
          <a:custGeom>
            <a:avLst/>
            <a:gdLst/>
            <a:ahLst/>
            <a:cxnLst/>
            <a:rect l="l" t="t" r="r" b="b"/>
            <a:pathLst>
              <a:path w="140969" h="368046">
                <a:moveTo>
                  <a:pt x="140969" y="0"/>
                </a:moveTo>
                <a:lnTo>
                  <a:pt x="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970276" y="5108448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2" h="320801">
                <a:moveTo>
                  <a:pt x="0" y="160019"/>
                </a:moveTo>
                <a:lnTo>
                  <a:pt x="493" y="172792"/>
                </a:lnTo>
                <a:lnTo>
                  <a:pt x="2272" y="187263"/>
                </a:lnTo>
                <a:lnTo>
                  <a:pt x="5289" y="201297"/>
                </a:lnTo>
                <a:lnTo>
                  <a:pt x="9489" y="214839"/>
                </a:lnTo>
                <a:lnTo>
                  <a:pt x="14812" y="227831"/>
                </a:lnTo>
                <a:lnTo>
                  <a:pt x="21202" y="240217"/>
                </a:lnTo>
                <a:lnTo>
                  <a:pt x="28600" y="251940"/>
                </a:lnTo>
                <a:lnTo>
                  <a:pt x="36949" y="262941"/>
                </a:lnTo>
                <a:lnTo>
                  <a:pt x="46191" y="273166"/>
                </a:lnTo>
                <a:lnTo>
                  <a:pt x="56268" y="282556"/>
                </a:lnTo>
                <a:lnTo>
                  <a:pt x="67123" y="291054"/>
                </a:lnTo>
                <a:lnTo>
                  <a:pt x="78697" y="298605"/>
                </a:lnTo>
                <a:lnTo>
                  <a:pt x="90933" y="305150"/>
                </a:lnTo>
                <a:lnTo>
                  <a:pt x="103773" y="310632"/>
                </a:lnTo>
                <a:lnTo>
                  <a:pt x="117160" y="314996"/>
                </a:lnTo>
                <a:lnTo>
                  <a:pt x="131035" y="318183"/>
                </a:lnTo>
                <a:lnTo>
                  <a:pt x="145341" y="320137"/>
                </a:lnTo>
                <a:lnTo>
                  <a:pt x="160020" y="320801"/>
                </a:lnTo>
                <a:lnTo>
                  <a:pt x="173278" y="320261"/>
                </a:lnTo>
                <a:lnTo>
                  <a:pt x="187608" y="318437"/>
                </a:lnTo>
                <a:lnTo>
                  <a:pt x="201526" y="315379"/>
                </a:lnTo>
                <a:lnTo>
                  <a:pt x="214974" y="311146"/>
                </a:lnTo>
                <a:lnTo>
                  <a:pt x="227892" y="305792"/>
                </a:lnTo>
                <a:lnTo>
                  <a:pt x="240221" y="299375"/>
                </a:lnTo>
                <a:lnTo>
                  <a:pt x="251903" y="291951"/>
                </a:lnTo>
                <a:lnTo>
                  <a:pt x="262878" y="283577"/>
                </a:lnTo>
                <a:lnTo>
                  <a:pt x="273087" y="274310"/>
                </a:lnTo>
                <a:lnTo>
                  <a:pt x="282473" y="264205"/>
                </a:lnTo>
                <a:lnTo>
                  <a:pt x="290975" y="253320"/>
                </a:lnTo>
                <a:lnTo>
                  <a:pt x="298534" y="241711"/>
                </a:lnTo>
                <a:lnTo>
                  <a:pt x="305092" y="229434"/>
                </a:lnTo>
                <a:lnTo>
                  <a:pt x="310590" y="216547"/>
                </a:lnTo>
                <a:lnTo>
                  <a:pt x="314969" y="203105"/>
                </a:lnTo>
                <a:lnTo>
                  <a:pt x="318170" y="189165"/>
                </a:lnTo>
                <a:lnTo>
                  <a:pt x="320134" y="174785"/>
                </a:lnTo>
                <a:lnTo>
                  <a:pt x="320802" y="160019"/>
                </a:lnTo>
                <a:lnTo>
                  <a:pt x="320303" y="147352"/>
                </a:lnTo>
                <a:lnTo>
                  <a:pt x="318506" y="132991"/>
                </a:lnTo>
                <a:lnTo>
                  <a:pt x="315459" y="119053"/>
                </a:lnTo>
                <a:lnTo>
                  <a:pt x="311221" y="105595"/>
                </a:lnTo>
                <a:lnTo>
                  <a:pt x="305850" y="92676"/>
                </a:lnTo>
                <a:lnTo>
                  <a:pt x="299407" y="80353"/>
                </a:lnTo>
                <a:lnTo>
                  <a:pt x="291950" y="68683"/>
                </a:lnTo>
                <a:lnTo>
                  <a:pt x="283539" y="57726"/>
                </a:lnTo>
                <a:lnTo>
                  <a:pt x="274233" y="47538"/>
                </a:lnTo>
                <a:lnTo>
                  <a:pt x="264092" y="38177"/>
                </a:lnTo>
                <a:lnTo>
                  <a:pt x="253176" y="29701"/>
                </a:lnTo>
                <a:lnTo>
                  <a:pt x="241542" y="22167"/>
                </a:lnTo>
                <a:lnTo>
                  <a:pt x="229252" y="15635"/>
                </a:lnTo>
                <a:lnTo>
                  <a:pt x="216363" y="10160"/>
                </a:lnTo>
                <a:lnTo>
                  <a:pt x="202937" y="5801"/>
                </a:lnTo>
                <a:lnTo>
                  <a:pt x="189031" y="2617"/>
                </a:lnTo>
                <a:lnTo>
                  <a:pt x="174705" y="663"/>
                </a:lnTo>
                <a:lnTo>
                  <a:pt x="160020" y="0"/>
                </a:lnTo>
                <a:lnTo>
                  <a:pt x="147942" y="448"/>
                </a:lnTo>
                <a:lnTo>
                  <a:pt x="133531" y="2181"/>
                </a:lnTo>
                <a:lnTo>
                  <a:pt x="119543" y="5161"/>
                </a:lnTo>
                <a:lnTo>
                  <a:pt x="106036" y="9330"/>
                </a:lnTo>
                <a:lnTo>
                  <a:pt x="93068" y="14631"/>
                </a:lnTo>
                <a:lnTo>
                  <a:pt x="80696" y="21005"/>
                </a:lnTo>
                <a:lnTo>
                  <a:pt x="68981" y="28394"/>
                </a:lnTo>
                <a:lnTo>
                  <a:pt x="57978" y="36740"/>
                </a:lnTo>
                <a:lnTo>
                  <a:pt x="47748" y="45984"/>
                </a:lnTo>
                <a:lnTo>
                  <a:pt x="38347" y="56069"/>
                </a:lnTo>
                <a:lnTo>
                  <a:pt x="29835" y="66936"/>
                </a:lnTo>
                <a:lnTo>
                  <a:pt x="22268" y="78527"/>
                </a:lnTo>
                <a:lnTo>
                  <a:pt x="15706" y="90784"/>
                </a:lnTo>
                <a:lnTo>
                  <a:pt x="10207" y="103648"/>
                </a:lnTo>
                <a:lnTo>
                  <a:pt x="5829" y="117062"/>
                </a:lnTo>
                <a:lnTo>
                  <a:pt x="2629" y="130968"/>
                </a:lnTo>
                <a:lnTo>
                  <a:pt x="667" y="145306"/>
                </a:lnTo>
                <a:lnTo>
                  <a:pt x="0" y="1600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970276" y="5108448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2" h="320801">
                <a:moveTo>
                  <a:pt x="0" y="160019"/>
                </a:moveTo>
                <a:lnTo>
                  <a:pt x="667" y="145306"/>
                </a:lnTo>
                <a:lnTo>
                  <a:pt x="2629" y="130968"/>
                </a:lnTo>
                <a:lnTo>
                  <a:pt x="5829" y="117062"/>
                </a:lnTo>
                <a:lnTo>
                  <a:pt x="10207" y="103648"/>
                </a:lnTo>
                <a:lnTo>
                  <a:pt x="15706" y="90784"/>
                </a:lnTo>
                <a:lnTo>
                  <a:pt x="22268" y="78527"/>
                </a:lnTo>
                <a:lnTo>
                  <a:pt x="29835" y="66936"/>
                </a:lnTo>
                <a:lnTo>
                  <a:pt x="38347" y="56069"/>
                </a:lnTo>
                <a:lnTo>
                  <a:pt x="47748" y="45984"/>
                </a:lnTo>
                <a:lnTo>
                  <a:pt x="57978" y="36740"/>
                </a:lnTo>
                <a:lnTo>
                  <a:pt x="68981" y="28394"/>
                </a:lnTo>
                <a:lnTo>
                  <a:pt x="80696" y="21005"/>
                </a:lnTo>
                <a:lnTo>
                  <a:pt x="93068" y="14631"/>
                </a:lnTo>
                <a:lnTo>
                  <a:pt x="106036" y="9330"/>
                </a:lnTo>
                <a:lnTo>
                  <a:pt x="119543" y="5161"/>
                </a:lnTo>
                <a:lnTo>
                  <a:pt x="133531" y="2181"/>
                </a:lnTo>
                <a:lnTo>
                  <a:pt x="147942" y="448"/>
                </a:lnTo>
                <a:lnTo>
                  <a:pt x="160020" y="0"/>
                </a:lnTo>
                <a:lnTo>
                  <a:pt x="174705" y="663"/>
                </a:lnTo>
                <a:lnTo>
                  <a:pt x="189031" y="2617"/>
                </a:lnTo>
                <a:lnTo>
                  <a:pt x="202937" y="5801"/>
                </a:lnTo>
                <a:lnTo>
                  <a:pt x="216363" y="10160"/>
                </a:lnTo>
                <a:lnTo>
                  <a:pt x="229252" y="15635"/>
                </a:lnTo>
                <a:lnTo>
                  <a:pt x="241542" y="22167"/>
                </a:lnTo>
                <a:lnTo>
                  <a:pt x="253176" y="29701"/>
                </a:lnTo>
                <a:lnTo>
                  <a:pt x="264092" y="38177"/>
                </a:lnTo>
                <a:lnTo>
                  <a:pt x="274233" y="47538"/>
                </a:lnTo>
                <a:lnTo>
                  <a:pt x="283539" y="57726"/>
                </a:lnTo>
                <a:lnTo>
                  <a:pt x="291950" y="68683"/>
                </a:lnTo>
                <a:lnTo>
                  <a:pt x="299407" y="80353"/>
                </a:lnTo>
                <a:lnTo>
                  <a:pt x="305850" y="92676"/>
                </a:lnTo>
                <a:lnTo>
                  <a:pt x="311221" y="105595"/>
                </a:lnTo>
                <a:lnTo>
                  <a:pt x="315459" y="119053"/>
                </a:lnTo>
                <a:lnTo>
                  <a:pt x="318506" y="132991"/>
                </a:lnTo>
                <a:lnTo>
                  <a:pt x="320303" y="147352"/>
                </a:lnTo>
                <a:lnTo>
                  <a:pt x="320802" y="160019"/>
                </a:lnTo>
                <a:lnTo>
                  <a:pt x="320134" y="174785"/>
                </a:lnTo>
                <a:lnTo>
                  <a:pt x="318170" y="189165"/>
                </a:lnTo>
                <a:lnTo>
                  <a:pt x="314969" y="203105"/>
                </a:lnTo>
                <a:lnTo>
                  <a:pt x="310590" y="216547"/>
                </a:lnTo>
                <a:lnTo>
                  <a:pt x="305092" y="229434"/>
                </a:lnTo>
                <a:lnTo>
                  <a:pt x="298534" y="241711"/>
                </a:lnTo>
                <a:lnTo>
                  <a:pt x="290975" y="253320"/>
                </a:lnTo>
                <a:lnTo>
                  <a:pt x="282473" y="264205"/>
                </a:lnTo>
                <a:lnTo>
                  <a:pt x="273087" y="274310"/>
                </a:lnTo>
                <a:lnTo>
                  <a:pt x="262878" y="283577"/>
                </a:lnTo>
                <a:lnTo>
                  <a:pt x="251903" y="291951"/>
                </a:lnTo>
                <a:lnTo>
                  <a:pt x="240221" y="299375"/>
                </a:lnTo>
                <a:lnTo>
                  <a:pt x="227892" y="305792"/>
                </a:lnTo>
                <a:lnTo>
                  <a:pt x="214974" y="311146"/>
                </a:lnTo>
                <a:lnTo>
                  <a:pt x="201526" y="315379"/>
                </a:lnTo>
                <a:lnTo>
                  <a:pt x="187608" y="318437"/>
                </a:lnTo>
                <a:lnTo>
                  <a:pt x="173278" y="320261"/>
                </a:lnTo>
                <a:lnTo>
                  <a:pt x="160020" y="320801"/>
                </a:lnTo>
                <a:lnTo>
                  <a:pt x="145341" y="320137"/>
                </a:lnTo>
                <a:lnTo>
                  <a:pt x="131035" y="318183"/>
                </a:lnTo>
                <a:lnTo>
                  <a:pt x="117160" y="314996"/>
                </a:lnTo>
                <a:lnTo>
                  <a:pt x="103773" y="310632"/>
                </a:lnTo>
                <a:lnTo>
                  <a:pt x="90933" y="305150"/>
                </a:lnTo>
                <a:lnTo>
                  <a:pt x="78697" y="298605"/>
                </a:lnTo>
                <a:lnTo>
                  <a:pt x="67123" y="291054"/>
                </a:lnTo>
                <a:lnTo>
                  <a:pt x="56268" y="282556"/>
                </a:lnTo>
                <a:lnTo>
                  <a:pt x="46191" y="273166"/>
                </a:lnTo>
                <a:lnTo>
                  <a:pt x="36949" y="262941"/>
                </a:lnTo>
                <a:lnTo>
                  <a:pt x="28600" y="251940"/>
                </a:lnTo>
                <a:lnTo>
                  <a:pt x="21202" y="240217"/>
                </a:lnTo>
                <a:lnTo>
                  <a:pt x="14812" y="227831"/>
                </a:lnTo>
                <a:lnTo>
                  <a:pt x="9489" y="214839"/>
                </a:lnTo>
                <a:lnTo>
                  <a:pt x="5289" y="201297"/>
                </a:lnTo>
                <a:lnTo>
                  <a:pt x="2272" y="187263"/>
                </a:lnTo>
                <a:lnTo>
                  <a:pt x="493" y="172792"/>
                </a:lnTo>
                <a:lnTo>
                  <a:pt x="0" y="160019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970276" y="5382006"/>
            <a:ext cx="46481" cy="368046"/>
          </a:xfrm>
          <a:custGeom>
            <a:avLst/>
            <a:gdLst/>
            <a:ahLst/>
            <a:cxnLst/>
            <a:rect l="l" t="t" r="r" b="b"/>
            <a:pathLst>
              <a:path w="46481" h="368046">
                <a:moveTo>
                  <a:pt x="46481" y="0"/>
                </a:moveTo>
                <a:lnTo>
                  <a:pt x="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3243834" y="5382006"/>
            <a:ext cx="140970" cy="368046"/>
          </a:xfrm>
          <a:custGeom>
            <a:avLst/>
            <a:gdLst/>
            <a:ahLst/>
            <a:cxnLst/>
            <a:rect l="l" t="t" r="r" b="b"/>
            <a:pathLst>
              <a:path w="140970" h="368046">
                <a:moveTo>
                  <a:pt x="0" y="0"/>
                </a:moveTo>
                <a:lnTo>
                  <a:pt x="14097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4366260" y="4740402"/>
            <a:ext cx="127254" cy="368046"/>
          </a:xfrm>
          <a:custGeom>
            <a:avLst/>
            <a:gdLst/>
            <a:ahLst/>
            <a:cxnLst/>
            <a:rect l="l" t="t" r="r" b="b"/>
            <a:pathLst>
              <a:path w="127253" h="368046">
                <a:moveTo>
                  <a:pt x="0" y="0"/>
                </a:moveTo>
                <a:lnTo>
                  <a:pt x="127254" y="368045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4206240" y="5726430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7" y="145306"/>
                </a:lnTo>
                <a:lnTo>
                  <a:pt x="2629" y="130968"/>
                </a:lnTo>
                <a:lnTo>
                  <a:pt x="5829" y="117062"/>
                </a:lnTo>
                <a:lnTo>
                  <a:pt x="10207" y="103648"/>
                </a:lnTo>
                <a:lnTo>
                  <a:pt x="15706" y="90784"/>
                </a:lnTo>
                <a:lnTo>
                  <a:pt x="22268" y="78527"/>
                </a:lnTo>
                <a:lnTo>
                  <a:pt x="29835" y="66936"/>
                </a:lnTo>
                <a:lnTo>
                  <a:pt x="38347" y="56069"/>
                </a:lnTo>
                <a:lnTo>
                  <a:pt x="47748" y="45984"/>
                </a:lnTo>
                <a:lnTo>
                  <a:pt x="57978" y="36740"/>
                </a:lnTo>
                <a:lnTo>
                  <a:pt x="68981" y="28394"/>
                </a:lnTo>
                <a:lnTo>
                  <a:pt x="80696" y="21005"/>
                </a:lnTo>
                <a:lnTo>
                  <a:pt x="93068" y="14631"/>
                </a:lnTo>
                <a:lnTo>
                  <a:pt x="106036" y="9330"/>
                </a:lnTo>
                <a:lnTo>
                  <a:pt x="119543" y="5161"/>
                </a:lnTo>
                <a:lnTo>
                  <a:pt x="133531" y="2181"/>
                </a:lnTo>
                <a:lnTo>
                  <a:pt x="147942" y="448"/>
                </a:lnTo>
                <a:lnTo>
                  <a:pt x="160020" y="0"/>
                </a:lnTo>
                <a:lnTo>
                  <a:pt x="174819" y="663"/>
                </a:lnTo>
                <a:lnTo>
                  <a:pt x="189233" y="2617"/>
                </a:lnTo>
                <a:lnTo>
                  <a:pt x="203202" y="5801"/>
                </a:lnTo>
                <a:lnTo>
                  <a:pt x="216672" y="10160"/>
                </a:lnTo>
                <a:lnTo>
                  <a:pt x="229583" y="15635"/>
                </a:lnTo>
                <a:lnTo>
                  <a:pt x="241881" y="22167"/>
                </a:lnTo>
                <a:lnTo>
                  <a:pt x="253507" y="29701"/>
                </a:lnTo>
                <a:lnTo>
                  <a:pt x="264404" y="38177"/>
                </a:lnTo>
                <a:lnTo>
                  <a:pt x="274517" y="47538"/>
                </a:lnTo>
                <a:lnTo>
                  <a:pt x="283787" y="57726"/>
                </a:lnTo>
                <a:lnTo>
                  <a:pt x="292157" y="68683"/>
                </a:lnTo>
                <a:lnTo>
                  <a:pt x="299572" y="80353"/>
                </a:lnTo>
                <a:lnTo>
                  <a:pt x="305973" y="92676"/>
                </a:lnTo>
                <a:lnTo>
                  <a:pt x="311305" y="105595"/>
                </a:lnTo>
                <a:lnTo>
                  <a:pt x="315509" y="119053"/>
                </a:lnTo>
                <a:lnTo>
                  <a:pt x="318529" y="132991"/>
                </a:lnTo>
                <a:lnTo>
                  <a:pt x="320308" y="147352"/>
                </a:lnTo>
                <a:lnTo>
                  <a:pt x="320802" y="160020"/>
                </a:lnTo>
                <a:lnTo>
                  <a:pt x="320141" y="174785"/>
                </a:lnTo>
                <a:lnTo>
                  <a:pt x="318195" y="189165"/>
                </a:lnTo>
                <a:lnTo>
                  <a:pt x="315023" y="203105"/>
                </a:lnTo>
                <a:lnTo>
                  <a:pt x="310679" y="216547"/>
                </a:lnTo>
                <a:lnTo>
                  <a:pt x="305221" y="229434"/>
                </a:lnTo>
                <a:lnTo>
                  <a:pt x="298705" y="241711"/>
                </a:lnTo>
                <a:lnTo>
                  <a:pt x="291187" y="253320"/>
                </a:lnTo>
                <a:lnTo>
                  <a:pt x="282725" y="264205"/>
                </a:lnTo>
                <a:lnTo>
                  <a:pt x="273375" y="274310"/>
                </a:lnTo>
                <a:lnTo>
                  <a:pt x="263193" y="283577"/>
                </a:lnTo>
                <a:lnTo>
                  <a:pt x="252235" y="291951"/>
                </a:lnTo>
                <a:lnTo>
                  <a:pt x="240560" y="299375"/>
                </a:lnTo>
                <a:lnTo>
                  <a:pt x="228222" y="305792"/>
                </a:lnTo>
                <a:lnTo>
                  <a:pt x="215279" y="311146"/>
                </a:lnTo>
                <a:lnTo>
                  <a:pt x="201787" y="315379"/>
                </a:lnTo>
                <a:lnTo>
                  <a:pt x="187802" y="318437"/>
                </a:lnTo>
                <a:lnTo>
                  <a:pt x="173382" y="320261"/>
                </a:lnTo>
                <a:lnTo>
                  <a:pt x="160020" y="320802"/>
                </a:lnTo>
                <a:lnTo>
                  <a:pt x="145341" y="320137"/>
                </a:lnTo>
                <a:lnTo>
                  <a:pt x="131035" y="318183"/>
                </a:lnTo>
                <a:lnTo>
                  <a:pt x="117160" y="314996"/>
                </a:lnTo>
                <a:lnTo>
                  <a:pt x="103773" y="310632"/>
                </a:lnTo>
                <a:lnTo>
                  <a:pt x="90933" y="305150"/>
                </a:lnTo>
                <a:lnTo>
                  <a:pt x="78697" y="298605"/>
                </a:lnTo>
                <a:lnTo>
                  <a:pt x="67123" y="291054"/>
                </a:lnTo>
                <a:lnTo>
                  <a:pt x="56268" y="282556"/>
                </a:lnTo>
                <a:lnTo>
                  <a:pt x="46191" y="273166"/>
                </a:lnTo>
                <a:lnTo>
                  <a:pt x="36949" y="262941"/>
                </a:lnTo>
                <a:lnTo>
                  <a:pt x="28600" y="251940"/>
                </a:lnTo>
                <a:lnTo>
                  <a:pt x="21202" y="240217"/>
                </a:lnTo>
                <a:lnTo>
                  <a:pt x="14812" y="227831"/>
                </a:lnTo>
                <a:lnTo>
                  <a:pt x="9489" y="214839"/>
                </a:lnTo>
                <a:lnTo>
                  <a:pt x="5289" y="201297"/>
                </a:lnTo>
                <a:lnTo>
                  <a:pt x="2272" y="187263"/>
                </a:lnTo>
                <a:lnTo>
                  <a:pt x="493" y="172792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2889504" y="4466844"/>
            <a:ext cx="160782" cy="160020"/>
          </a:xfrm>
          <a:custGeom>
            <a:avLst/>
            <a:gdLst/>
            <a:ahLst/>
            <a:cxnLst/>
            <a:rect l="l" t="t" r="r" b="b"/>
            <a:pathLst>
              <a:path w="160781" h="160020">
                <a:moveTo>
                  <a:pt x="0" y="0"/>
                </a:moveTo>
                <a:lnTo>
                  <a:pt x="0" y="160020"/>
                </a:lnTo>
                <a:lnTo>
                  <a:pt x="160782" y="160020"/>
                </a:lnTo>
                <a:lnTo>
                  <a:pt x="160782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2007870" y="4740402"/>
            <a:ext cx="207264" cy="368046"/>
          </a:xfrm>
          <a:custGeom>
            <a:avLst/>
            <a:gdLst/>
            <a:ahLst/>
            <a:cxnLst/>
            <a:rect l="l" t="t" r="r" b="b"/>
            <a:pathLst>
              <a:path w="207263" h="368046">
                <a:moveTo>
                  <a:pt x="207263" y="0"/>
                </a:moveTo>
                <a:lnTo>
                  <a:pt x="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442210" y="4740402"/>
            <a:ext cx="207264" cy="368046"/>
          </a:xfrm>
          <a:custGeom>
            <a:avLst/>
            <a:gdLst/>
            <a:ahLst/>
            <a:cxnLst/>
            <a:rect l="l" t="t" r="r" b="b"/>
            <a:pathLst>
              <a:path w="207263" h="368046">
                <a:moveTo>
                  <a:pt x="0" y="0"/>
                </a:moveTo>
                <a:lnTo>
                  <a:pt x="207264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568702" y="5108448"/>
            <a:ext cx="160782" cy="160020"/>
          </a:xfrm>
          <a:custGeom>
            <a:avLst/>
            <a:gdLst/>
            <a:ahLst/>
            <a:cxnLst/>
            <a:rect l="l" t="t" r="r" b="b"/>
            <a:pathLst>
              <a:path w="160781" h="160020">
                <a:moveTo>
                  <a:pt x="0" y="0"/>
                </a:moveTo>
                <a:lnTo>
                  <a:pt x="0" y="160019"/>
                </a:lnTo>
                <a:lnTo>
                  <a:pt x="160782" y="160019"/>
                </a:lnTo>
                <a:lnTo>
                  <a:pt x="160782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1927860" y="5108448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19" h="160020">
                <a:moveTo>
                  <a:pt x="0" y="0"/>
                </a:moveTo>
                <a:lnTo>
                  <a:pt x="0" y="160019"/>
                </a:lnTo>
                <a:lnTo>
                  <a:pt x="160020" y="160019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611879" y="5108448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0" y="160019"/>
                </a:lnTo>
                <a:lnTo>
                  <a:pt x="160020" y="160019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498341" y="4740402"/>
            <a:ext cx="193548" cy="368046"/>
          </a:xfrm>
          <a:custGeom>
            <a:avLst/>
            <a:gdLst/>
            <a:ahLst/>
            <a:cxnLst/>
            <a:rect l="l" t="t" r="r" b="b"/>
            <a:pathLst>
              <a:path w="193548" h="368046">
                <a:moveTo>
                  <a:pt x="0" y="0"/>
                </a:moveTo>
                <a:lnTo>
                  <a:pt x="193548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4092702" y="4740402"/>
            <a:ext cx="47243" cy="368046"/>
          </a:xfrm>
          <a:custGeom>
            <a:avLst/>
            <a:gdLst/>
            <a:ahLst/>
            <a:cxnLst/>
            <a:rect l="l" t="t" r="r" b="b"/>
            <a:pathLst>
              <a:path w="47243" h="368046">
                <a:moveTo>
                  <a:pt x="47243" y="0"/>
                </a:moveTo>
                <a:lnTo>
                  <a:pt x="0" y="368046"/>
                </a:lnTo>
              </a:path>
            </a:pathLst>
          </a:custGeom>
          <a:ln w="2673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4413504" y="5108448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0" y="160019"/>
                </a:lnTo>
                <a:lnTo>
                  <a:pt x="160020" y="160019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3304793" y="5750052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0" y="160019"/>
                </a:lnTo>
                <a:lnTo>
                  <a:pt x="160020" y="160019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4206240" y="639165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0" y="160020"/>
                </a:lnTo>
                <a:lnTo>
                  <a:pt x="160020" y="160020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4253484" y="5999988"/>
            <a:ext cx="32766" cy="391668"/>
          </a:xfrm>
          <a:custGeom>
            <a:avLst/>
            <a:gdLst/>
            <a:ahLst/>
            <a:cxnLst/>
            <a:rect l="l" t="t" r="r" b="b"/>
            <a:pathLst>
              <a:path w="32765" h="391667">
                <a:moveTo>
                  <a:pt x="0" y="0"/>
                </a:moveTo>
                <a:lnTo>
                  <a:pt x="32766" y="391668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4573524" y="6391656"/>
            <a:ext cx="160782" cy="160020"/>
          </a:xfrm>
          <a:custGeom>
            <a:avLst/>
            <a:gdLst/>
            <a:ahLst/>
            <a:cxnLst/>
            <a:rect l="l" t="t" r="r" b="b"/>
            <a:pathLst>
              <a:path w="160782" h="160020">
                <a:moveTo>
                  <a:pt x="0" y="0"/>
                </a:moveTo>
                <a:lnTo>
                  <a:pt x="0" y="160020"/>
                </a:lnTo>
                <a:lnTo>
                  <a:pt x="160782" y="160020"/>
                </a:lnTo>
                <a:lnTo>
                  <a:pt x="160782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4479798" y="5999988"/>
            <a:ext cx="174498" cy="391668"/>
          </a:xfrm>
          <a:custGeom>
            <a:avLst/>
            <a:gdLst/>
            <a:ahLst/>
            <a:cxnLst/>
            <a:rect l="l" t="t" r="r" b="b"/>
            <a:pathLst>
              <a:path w="174498" h="391667">
                <a:moveTo>
                  <a:pt x="0" y="0"/>
                </a:moveTo>
                <a:lnTo>
                  <a:pt x="174498" y="391668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578346" y="4764024"/>
            <a:ext cx="127253" cy="448056"/>
          </a:xfrm>
          <a:custGeom>
            <a:avLst/>
            <a:gdLst/>
            <a:ahLst/>
            <a:cxnLst/>
            <a:rect l="l" t="t" r="r" b="b"/>
            <a:pathLst>
              <a:path w="127253" h="448055">
                <a:moveTo>
                  <a:pt x="127253" y="0"/>
                </a:moveTo>
                <a:lnTo>
                  <a:pt x="0" y="44805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418326" y="5212080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19"/>
                </a:moveTo>
                <a:lnTo>
                  <a:pt x="493" y="172792"/>
                </a:lnTo>
                <a:lnTo>
                  <a:pt x="2272" y="187263"/>
                </a:lnTo>
                <a:lnTo>
                  <a:pt x="5289" y="201297"/>
                </a:lnTo>
                <a:lnTo>
                  <a:pt x="9489" y="214839"/>
                </a:lnTo>
                <a:lnTo>
                  <a:pt x="14812" y="227831"/>
                </a:lnTo>
                <a:lnTo>
                  <a:pt x="21202" y="240217"/>
                </a:lnTo>
                <a:lnTo>
                  <a:pt x="28600" y="251940"/>
                </a:lnTo>
                <a:lnTo>
                  <a:pt x="36949" y="262941"/>
                </a:lnTo>
                <a:lnTo>
                  <a:pt x="46191" y="273166"/>
                </a:lnTo>
                <a:lnTo>
                  <a:pt x="56268" y="282556"/>
                </a:lnTo>
                <a:lnTo>
                  <a:pt x="67123" y="291054"/>
                </a:lnTo>
                <a:lnTo>
                  <a:pt x="78697" y="298605"/>
                </a:lnTo>
                <a:lnTo>
                  <a:pt x="90933" y="305150"/>
                </a:lnTo>
                <a:lnTo>
                  <a:pt x="103773" y="310632"/>
                </a:lnTo>
                <a:lnTo>
                  <a:pt x="117160" y="314996"/>
                </a:lnTo>
                <a:lnTo>
                  <a:pt x="131035" y="318183"/>
                </a:lnTo>
                <a:lnTo>
                  <a:pt x="145341" y="320137"/>
                </a:lnTo>
                <a:lnTo>
                  <a:pt x="160020" y="320801"/>
                </a:lnTo>
                <a:lnTo>
                  <a:pt x="173382" y="320261"/>
                </a:lnTo>
                <a:lnTo>
                  <a:pt x="187802" y="318437"/>
                </a:lnTo>
                <a:lnTo>
                  <a:pt x="201787" y="315379"/>
                </a:lnTo>
                <a:lnTo>
                  <a:pt x="215279" y="311146"/>
                </a:lnTo>
                <a:lnTo>
                  <a:pt x="228222" y="305792"/>
                </a:lnTo>
                <a:lnTo>
                  <a:pt x="240560" y="299375"/>
                </a:lnTo>
                <a:lnTo>
                  <a:pt x="252235" y="291951"/>
                </a:lnTo>
                <a:lnTo>
                  <a:pt x="263193" y="283577"/>
                </a:lnTo>
                <a:lnTo>
                  <a:pt x="273375" y="274310"/>
                </a:lnTo>
                <a:lnTo>
                  <a:pt x="282725" y="264205"/>
                </a:lnTo>
                <a:lnTo>
                  <a:pt x="291187" y="253320"/>
                </a:lnTo>
                <a:lnTo>
                  <a:pt x="298705" y="241711"/>
                </a:lnTo>
                <a:lnTo>
                  <a:pt x="305221" y="229434"/>
                </a:lnTo>
                <a:lnTo>
                  <a:pt x="310679" y="216547"/>
                </a:lnTo>
                <a:lnTo>
                  <a:pt x="315023" y="203105"/>
                </a:lnTo>
                <a:lnTo>
                  <a:pt x="318195" y="189165"/>
                </a:lnTo>
                <a:lnTo>
                  <a:pt x="320141" y="174785"/>
                </a:lnTo>
                <a:lnTo>
                  <a:pt x="320802" y="160019"/>
                </a:lnTo>
                <a:lnTo>
                  <a:pt x="320308" y="147352"/>
                </a:lnTo>
                <a:lnTo>
                  <a:pt x="318529" y="132991"/>
                </a:lnTo>
                <a:lnTo>
                  <a:pt x="315509" y="119053"/>
                </a:lnTo>
                <a:lnTo>
                  <a:pt x="311305" y="105595"/>
                </a:lnTo>
                <a:lnTo>
                  <a:pt x="305973" y="92676"/>
                </a:lnTo>
                <a:lnTo>
                  <a:pt x="299572" y="80353"/>
                </a:lnTo>
                <a:lnTo>
                  <a:pt x="292157" y="68683"/>
                </a:lnTo>
                <a:lnTo>
                  <a:pt x="283787" y="57726"/>
                </a:lnTo>
                <a:lnTo>
                  <a:pt x="274517" y="47538"/>
                </a:lnTo>
                <a:lnTo>
                  <a:pt x="264404" y="38177"/>
                </a:lnTo>
                <a:lnTo>
                  <a:pt x="253507" y="29701"/>
                </a:lnTo>
                <a:lnTo>
                  <a:pt x="241881" y="22167"/>
                </a:lnTo>
                <a:lnTo>
                  <a:pt x="229583" y="15635"/>
                </a:lnTo>
                <a:lnTo>
                  <a:pt x="216672" y="10160"/>
                </a:lnTo>
                <a:lnTo>
                  <a:pt x="203202" y="5801"/>
                </a:lnTo>
                <a:lnTo>
                  <a:pt x="189233" y="2617"/>
                </a:lnTo>
                <a:lnTo>
                  <a:pt x="174819" y="663"/>
                </a:lnTo>
                <a:lnTo>
                  <a:pt x="160020" y="0"/>
                </a:lnTo>
                <a:lnTo>
                  <a:pt x="147942" y="448"/>
                </a:lnTo>
                <a:lnTo>
                  <a:pt x="133531" y="2181"/>
                </a:lnTo>
                <a:lnTo>
                  <a:pt x="119543" y="5161"/>
                </a:lnTo>
                <a:lnTo>
                  <a:pt x="106036" y="9330"/>
                </a:lnTo>
                <a:lnTo>
                  <a:pt x="93068" y="14631"/>
                </a:lnTo>
                <a:lnTo>
                  <a:pt x="80696" y="21005"/>
                </a:lnTo>
                <a:lnTo>
                  <a:pt x="68981" y="28394"/>
                </a:lnTo>
                <a:lnTo>
                  <a:pt x="57978" y="36740"/>
                </a:lnTo>
                <a:lnTo>
                  <a:pt x="47748" y="45984"/>
                </a:lnTo>
                <a:lnTo>
                  <a:pt x="38347" y="56069"/>
                </a:lnTo>
                <a:lnTo>
                  <a:pt x="29835" y="66936"/>
                </a:lnTo>
                <a:lnTo>
                  <a:pt x="22268" y="78527"/>
                </a:lnTo>
                <a:lnTo>
                  <a:pt x="15706" y="90784"/>
                </a:lnTo>
                <a:lnTo>
                  <a:pt x="10207" y="103648"/>
                </a:lnTo>
                <a:lnTo>
                  <a:pt x="5829" y="117062"/>
                </a:lnTo>
                <a:lnTo>
                  <a:pt x="2629" y="130968"/>
                </a:lnTo>
                <a:lnTo>
                  <a:pt x="667" y="145306"/>
                </a:lnTo>
                <a:lnTo>
                  <a:pt x="0" y="1600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418326" y="5212080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19"/>
                </a:moveTo>
                <a:lnTo>
                  <a:pt x="667" y="145306"/>
                </a:lnTo>
                <a:lnTo>
                  <a:pt x="2629" y="130968"/>
                </a:lnTo>
                <a:lnTo>
                  <a:pt x="5829" y="117062"/>
                </a:lnTo>
                <a:lnTo>
                  <a:pt x="10207" y="103648"/>
                </a:lnTo>
                <a:lnTo>
                  <a:pt x="15706" y="90784"/>
                </a:lnTo>
                <a:lnTo>
                  <a:pt x="22268" y="78527"/>
                </a:lnTo>
                <a:lnTo>
                  <a:pt x="29835" y="66936"/>
                </a:lnTo>
                <a:lnTo>
                  <a:pt x="38347" y="56069"/>
                </a:lnTo>
                <a:lnTo>
                  <a:pt x="47748" y="45984"/>
                </a:lnTo>
                <a:lnTo>
                  <a:pt x="57978" y="36740"/>
                </a:lnTo>
                <a:lnTo>
                  <a:pt x="68981" y="28394"/>
                </a:lnTo>
                <a:lnTo>
                  <a:pt x="80696" y="21005"/>
                </a:lnTo>
                <a:lnTo>
                  <a:pt x="93068" y="14631"/>
                </a:lnTo>
                <a:lnTo>
                  <a:pt x="106036" y="9330"/>
                </a:lnTo>
                <a:lnTo>
                  <a:pt x="119543" y="5161"/>
                </a:lnTo>
                <a:lnTo>
                  <a:pt x="133531" y="2181"/>
                </a:lnTo>
                <a:lnTo>
                  <a:pt x="147942" y="448"/>
                </a:lnTo>
                <a:lnTo>
                  <a:pt x="160020" y="0"/>
                </a:lnTo>
                <a:lnTo>
                  <a:pt x="174819" y="663"/>
                </a:lnTo>
                <a:lnTo>
                  <a:pt x="189233" y="2617"/>
                </a:lnTo>
                <a:lnTo>
                  <a:pt x="203202" y="5801"/>
                </a:lnTo>
                <a:lnTo>
                  <a:pt x="216672" y="10160"/>
                </a:lnTo>
                <a:lnTo>
                  <a:pt x="229583" y="15635"/>
                </a:lnTo>
                <a:lnTo>
                  <a:pt x="241881" y="22167"/>
                </a:lnTo>
                <a:lnTo>
                  <a:pt x="253507" y="29701"/>
                </a:lnTo>
                <a:lnTo>
                  <a:pt x="264404" y="38177"/>
                </a:lnTo>
                <a:lnTo>
                  <a:pt x="274517" y="47538"/>
                </a:lnTo>
                <a:lnTo>
                  <a:pt x="283787" y="57726"/>
                </a:lnTo>
                <a:lnTo>
                  <a:pt x="292157" y="68683"/>
                </a:lnTo>
                <a:lnTo>
                  <a:pt x="299572" y="80353"/>
                </a:lnTo>
                <a:lnTo>
                  <a:pt x="305973" y="92676"/>
                </a:lnTo>
                <a:lnTo>
                  <a:pt x="311305" y="105595"/>
                </a:lnTo>
                <a:lnTo>
                  <a:pt x="315509" y="119053"/>
                </a:lnTo>
                <a:lnTo>
                  <a:pt x="318529" y="132991"/>
                </a:lnTo>
                <a:lnTo>
                  <a:pt x="320308" y="147352"/>
                </a:lnTo>
                <a:lnTo>
                  <a:pt x="320802" y="160019"/>
                </a:lnTo>
                <a:lnTo>
                  <a:pt x="320141" y="174785"/>
                </a:lnTo>
                <a:lnTo>
                  <a:pt x="318195" y="189165"/>
                </a:lnTo>
                <a:lnTo>
                  <a:pt x="315023" y="203105"/>
                </a:lnTo>
                <a:lnTo>
                  <a:pt x="310679" y="216547"/>
                </a:lnTo>
                <a:lnTo>
                  <a:pt x="305221" y="229434"/>
                </a:lnTo>
                <a:lnTo>
                  <a:pt x="298705" y="241711"/>
                </a:lnTo>
                <a:lnTo>
                  <a:pt x="291187" y="253320"/>
                </a:lnTo>
                <a:lnTo>
                  <a:pt x="282725" y="264205"/>
                </a:lnTo>
                <a:lnTo>
                  <a:pt x="273375" y="274310"/>
                </a:lnTo>
                <a:lnTo>
                  <a:pt x="263193" y="283577"/>
                </a:lnTo>
                <a:lnTo>
                  <a:pt x="252235" y="291951"/>
                </a:lnTo>
                <a:lnTo>
                  <a:pt x="240560" y="299375"/>
                </a:lnTo>
                <a:lnTo>
                  <a:pt x="228222" y="305792"/>
                </a:lnTo>
                <a:lnTo>
                  <a:pt x="215279" y="311146"/>
                </a:lnTo>
                <a:lnTo>
                  <a:pt x="201787" y="315379"/>
                </a:lnTo>
                <a:lnTo>
                  <a:pt x="187802" y="318437"/>
                </a:lnTo>
                <a:lnTo>
                  <a:pt x="173382" y="320261"/>
                </a:lnTo>
                <a:lnTo>
                  <a:pt x="160020" y="320801"/>
                </a:lnTo>
                <a:lnTo>
                  <a:pt x="145341" y="320137"/>
                </a:lnTo>
                <a:lnTo>
                  <a:pt x="131035" y="318183"/>
                </a:lnTo>
                <a:lnTo>
                  <a:pt x="117160" y="314996"/>
                </a:lnTo>
                <a:lnTo>
                  <a:pt x="103773" y="310632"/>
                </a:lnTo>
                <a:lnTo>
                  <a:pt x="90933" y="305150"/>
                </a:lnTo>
                <a:lnTo>
                  <a:pt x="78697" y="298605"/>
                </a:lnTo>
                <a:lnTo>
                  <a:pt x="67123" y="291054"/>
                </a:lnTo>
                <a:lnTo>
                  <a:pt x="56268" y="282556"/>
                </a:lnTo>
                <a:lnTo>
                  <a:pt x="46191" y="273166"/>
                </a:lnTo>
                <a:lnTo>
                  <a:pt x="36949" y="262941"/>
                </a:lnTo>
                <a:lnTo>
                  <a:pt x="28600" y="251940"/>
                </a:lnTo>
                <a:lnTo>
                  <a:pt x="21202" y="240217"/>
                </a:lnTo>
                <a:lnTo>
                  <a:pt x="14812" y="227831"/>
                </a:lnTo>
                <a:lnTo>
                  <a:pt x="9489" y="214839"/>
                </a:lnTo>
                <a:lnTo>
                  <a:pt x="5289" y="201297"/>
                </a:lnTo>
                <a:lnTo>
                  <a:pt x="2272" y="187263"/>
                </a:lnTo>
                <a:lnTo>
                  <a:pt x="493" y="172792"/>
                </a:lnTo>
                <a:lnTo>
                  <a:pt x="0" y="160019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57544" y="5485637"/>
            <a:ext cx="208026" cy="368046"/>
          </a:xfrm>
          <a:custGeom>
            <a:avLst/>
            <a:gdLst/>
            <a:ahLst/>
            <a:cxnLst/>
            <a:rect l="l" t="t" r="r" b="b"/>
            <a:pathLst>
              <a:path w="208025" h="368046">
                <a:moveTo>
                  <a:pt x="208025" y="0"/>
                </a:moveTo>
                <a:lnTo>
                  <a:pt x="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6691884" y="5485637"/>
            <a:ext cx="207264" cy="368046"/>
          </a:xfrm>
          <a:custGeom>
            <a:avLst/>
            <a:gdLst/>
            <a:ahLst/>
            <a:cxnLst/>
            <a:rect l="l" t="t" r="r" b="b"/>
            <a:pathLst>
              <a:path w="207264" h="368046">
                <a:moveTo>
                  <a:pt x="0" y="0"/>
                </a:moveTo>
                <a:lnTo>
                  <a:pt x="207264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5856732" y="5108448"/>
            <a:ext cx="160782" cy="160020"/>
          </a:xfrm>
          <a:custGeom>
            <a:avLst/>
            <a:gdLst/>
            <a:ahLst/>
            <a:cxnLst/>
            <a:rect l="l" t="t" r="r" b="b"/>
            <a:pathLst>
              <a:path w="160782" h="160020">
                <a:moveTo>
                  <a:pt x="0" y="0"/>
                </a:moveTo>
                <a:lnTo>
                  <a:pt x="0" y="160019"/>
                </a:lnTo>
                <a:lnTo>
                  <a:pt x="160782" y="160019"/>
                </a:lnTo>
                <a:lnTo>
                  <a:pt x="160782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6979920" y="5108448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0" y="160019"/>
                </a:lnTo>
                <a:lnTo>
                  <a:pt x="160020" y="160019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6932676" y="4764023"/>
            <a:ext cx="127254" cy="344424"/>
          </a:xfrm>
          <a:custGeom>
            <a:avLst/>
            <a:gdLst/>
            <a:ahLst/>
            <a:cxnLst/>
            <a:rect l="l" t="t" r="r" b="b"/>
            <a:pathLst>
              <a:path w="127253" h="344424">
                <a:moveTo>
                  <a:pt x="0" y="0"/>
                </a:moveTo>
                <a:lnTo>
                  <a:pt x="127254" y="344424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19138" y="5853683"/>
            <a:ext cx="160782" cy="160020"/>
          </a:xfrm>
          <a:custGeom>
            <a:avLst/>
            <a:gdLst/>
            <a:ahLst/>
            <a:cxnLst/>
            <a:rect l="l" t="t" r="r" b="b"/>
            <a:pathLst>
              <a:path w="160781" h="160020">
                <a:moveTo>
                  <a:pt x="0" y="0"/>
                </a:moveTo>
                <a:lnTo>
                  <a:pt x="0" y="160019"/>
                </a:lnTo>
                <a:lnTo>
                  <a:pt x="160782" y="160019"/>
                </a:lnTo>
                <a:lnTo>
                  <a:pt x="160782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32682" y="5108448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19"/>
                </a:moveTo>
                <a:lnTo>
                  <a:pt x="493" y="172792"/>
                </a:lnTo>
                <a:lnTo>
                  <a:pt x="2272" y="187263"/>
                </a:lnTo>
                <a:lnTo>
                  <a:pt x="5289" y="201297"/>
                </a:lnTo>
                <a:lnTo>
                  <a:pt x="9489" y="214839"/>
                </a:lnTo>
                <a:lnTo>
                  <a:pt x="14812" y="227831"/>
                </a:lnTo>
                <a:lnTo>
                  <a:pt x="21202" y="240217"/>
                </a:lnTo>
                <a:lnTo>
                  <a:pt x="28600" y="251940"/>
                </a:lnTo>
                <a:lnTo>
                  <a:pt x="36949" y="262941"/>
                </a:lnTo>
                <a:lnTo>
                  <a:pt x="46191" y="273166"/>
                </a:lnTo>
                <a:lnTo>
                  <a:pt x="56268" y="282556"/>
                </a:lnTo>
                <a:lnTo>
                  <a:pt x="67123" y="291054"/>
                </a:lnTo>
                <a:lnTo>
                  <a:pt x="78697" y="298605"/>
                </a:lnTo>
                <a:lnTo>
                  <a:pt x="90933" y="305150"/>
                </a:lnTo>
                <a:lnTo>
                  <a:pt x="103773" y="310632"/>
                </a:lnTo>
                <a:lnTo>
                  <a:pt x="117160" y="314996"/>
                </a:lnTo>
                <a:lnTo>
                  <a:pt x="131035" y="318183"/>
                </a:lnTo>
                <a:lnTo>
                  <a:pt x="145341" y="320137"/>
                </a:lnTo>
                <a:lnTo>
                  <a:pt x="160020" y="320801"/>
                </a:lnTo>
                <a:lnTo>
                  <a:pt x="173278" y="320261"/>
                </a:lnTo>
                <a:lnTo>
                  <a:pt x="187608" y="318437"/>
                </a:lnTo>
                <a:lnTo>
                  <a:pt x="201526" y="315379"/>
                </a:lnTo>
                <a:lnTo>
                  <a:pt x="214974" y="311146"/>
                </a:lnTo>
                <a:lnTo>
                  <a:pt x="227892" y="305792"/>
                </a:lnTo>
                <a:lnTo>
                  <a:pt x="240221" y="299375"/>
                </a:lnTo>
                <a:lnTo>
                  <a:pt x="251903" y="291951"/>
                </a:lnTo>
                <a:lnTo>
                  <a:pt x="262878" y="283577"/>
                </a:lnTo>
                <a:lnTo>
                  <a:pt x="273087" y="274310"/>
                </a:lnTo>
                <a:lnTo>
                  <a:pt x="282473" y="264205"/>
                </a:lnTo>
                <a:lnTo>
                  <a:pt x="290975" y="253320"/>
                </a:lnTo>
                <a:lnTo>
                  <a:pt x="298534" y="241711"/>
                </a:lnTo>
                <a:lnTo>
                  <a:pt x="305092" y="229434"/>
                </a:lnTo>
                <a:lnTo>
                  <a:pt x="310590" y="216547"/>
                </a:lnTo>
                <a:lnTo>
                  <a:pt x="314969" y="203105"/>
                </a:lnTo>
                <a:lnTo>
                  <a:pt x="318170" y="189165"/>
                </a:lnTo>
                <a:lnTo>
                  <a:pt x="320134" y="174785"/>
                </a:lnTo>
                <a:lnTo>
                  <a:pt x="320802" y="160019"/>
                </a:lnTo>
                <a:lnTo>
                  <a:pt x="320303" y="147352"/>
                </a:lnTo>
                <a:lnTo>
                  <a:pt x="318506" y="132991"/>
                </a:lnTo>
                <a:lnTo>
                  <a:pt x="315459" y="119053"/>
                </a:lnTo>
                <a:lnTo>
                  <a:pt x="311221" y="105595"/>
                </a:lnTo>
                <a:lnTo>
                  <a:pt x="305850" y="92676"/>
                </a:lnTo>
                <a:lnTo>
                  <a:pt x="299407" y="80353"/>
                </a:lnTo>
                <a:lnTo>
                  <a:pt x="291950" y="68683"/>
                </a:lnTo>
                <a:lnTo>
                  <a:pt x="283539" y="57726"/>
                </a:lnTo>
                <a:lnTo>
                  <a:pt x="274233" y="47538"/>
                </a:lnTo>
                <a:lnTo>
                  <a:pt x="264092" y="38177"/>
                </a:lnTo>
                <a:lnTo>
                  <a:pt x="253176" y="29701"/>
                </a:lnTo>
                <a:lnTo>
                  <a:pt x="241542" y="22167"/>
                </a:lnTo>
                <a:lnTo>
                  <a:pt x="229252" y="15635"/>
                </a:lnTo>
                <a:lnTo>
                  <a:pt x="216363" y="10160"/>
                </a:lnTo>
                <a:lnTo>
                  <a:pt x="202937" y="5801"/>
                </a:lnTo>
                <a:lnTo>
                  <a:pt x="189031" y="2617"/>
                </a:lnTo>
                <a:lnTo>
                  <a:pt x="174705" y="663"/>
                </a:lnTo>
                <a:lnTo>
                  <a:pt x="160020" y="0"/>
                </a:lnTo>
                <a:lnTo>
                  <a:pt x="147942" y="448"/>
                </a:lnTo>
                <a:lnTo>
                  <a:pt x="133531" y="2181"/>
                </a:lnTo>
                <a:lnTo>
                  <a:pt x="119543" y="5161"/>
                </a:lnTo>
                <a:lnTo>
                  <a:pt x="106036" y="9330"/>
                </a:lnTo>
                <a:lnTo>
                  <a:pt x="93068" y="14631"/>
                </a:lnTo>
                <a:lnTo>
                  <a:pt x="80696" y="21005"/>
                </a:lnTo>
                <a:lnTo>
                  <a:pt x="68981" y="28394"/>
                </a:lnTo>
                <a:lnTo>
                  <a:pt x="57978" y="36740"/>
                </a:lnTo>
                <a:lnTo>
                  <a:pt x="47748" y="45984"/>
                </a:lnTo>
                <a:lnTo>
                  <a:pt x="38347" y="56069"/>
                </a:lnTo>
                <a:lnTo>
                  <a:pt x="29835" y="66936"/>
                </a:lnTo>
                <a:lnTo>
                  <a:pt x="22268" y="78527"/>
                </a:lnTo>
                <a:lnTo>
                  <a:pt x="15706" y="90784"/>
                </a:lnTo>
                <a:lnTo>
                  <a:pt x="10207" y="103648"/>
                </a:lnTo>
                <a:lnTo>
                  <a:pt x="5829" y="117062"/>
                </a:lnTo>
                <a:lnTo>
                  <a:pt x="2629" y="130968"/>
                </a:lnTo>
                <a:lnTo>
                  <a:pt x="667" y="145306"/>
                </a:lnTo>
                <a:lnTo>
                  <a:pt x="0" y="160019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3932682" y="5108448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19"/>
                </a:moveTo>
                <a:lnTo>
                  <a:pt x="667" y="145306"/>
                </a:lnTo>
                <a:lnTo>
                  <a:pt x="2629" y="130968"/>
                </a:lnTo>
                <a:lnTo>
                  <a:pt x="5829" y="117062"/>
                </a:lnTo>
                <a:lnTo>
                  <a:pt x="10207" y="103648"/>
                </a:lnTo>
                <a:lnTo>
                  <a:pt x="15706" y="90784"/>
                </a:lnTo>
                <a:lnTo>
                  <a:pt x="22268" y="78527"/>
                </a:lnTo>
                <a:lnTo>
                  <a:pt x="29835" y="66936"/>
                </a:lnTo>
                <a:lnTo>
                  <a:pt x="38347" y="56069"/>
                </a:lnTo>
                <a:lnTo>
                  <a:pt x="47748" y="45984"/>
                </a:lnTo>
                <a:lnTo>
                  <a:pt x="57978" y="36740"/>
                </a:lnTo>
                <a:lnTo>
                  <a:pt x="68981" y="28394"/>
                </a:lnTo>
                <a:lnTo>
                  <a:pt x="80696" y="21005"/>
                </a:lnTo>
                <a:lnTo>
                  <a:pt x="93068" y="14631"/>
                </a:lnTo>
                <a:lnTo>
                  <a:pt x="106036" y="9330"/>
                </a:lnTo>
                <a:lnTo>
                  <a:pt x="119543" y="5161"/>
                </a:lnTo>
                <a:lnTo>
                  <a:pt x="133531" y="2181"/>
                </a:lnTo>
                <a:lnTo>
                  <a:pt x="147942" y="448"/>
                </a:lnTo>
                <a:lnTo>
                  <a:pt x="160020" y="0"/>
                </a:lnTo>
                <a:lnTo>
                  <a:pt x="174705" y="663"/>
                </a:lnTo>
                <a:lnTo>
                  <a:pt x="189031" y="2617"/>
                </a:lnTo>
                <a:lnTo>
                  <a:pt x="202937" y="5801"/>
                </a:lnTo>
                <a:lnTo>
                  <a:pt x="216363" y="10160"/>
                </a:lnTo>
                <a:lnTo>
                  <a:pt x="229252" y="15635"/>
                </a:lnTo>
                <a:lnTo>
                  <a:pt x="241542" y="22167"/>
                </a:lnTo>
                <a:lnTo>
                  <a:pt x="253176" y="29701"/>
                </a:lnTo>
                <a:lnTo>
                  <a:pt x="264092" y="38177"/>
                </a:lnTo>
                <a:lnTo>
                  <a:pt x="274233" y="47538"/>
                </a:lnTo>
                <a:lnTo>
                  <a:pt x="283539" y="57726"/>
                </a:lnTo>
                <a:lnTo>
                  <a:pt x="291950" y="68683"/>
                </a:lnTo>
                <a:lnTo>
                  <a:pt x="299407" y="80353"/>
                </a:lnTo>
                <a:lnTo>
                  <a:pt x="305850" y="92676"/>
                </a:lnTo>
                <a:lnTo>
                  <a:pt x="311221" y="105595"/>
                </a:lnTo>
                <a:lnTo>
                  <a:pt x="315459" y="119053"/>
                </a:lnTo>
                <a:lnTo>
                  <a:pt x="318506" y="132991"/>
                </a:lnTo>
                <a:lnTo>
                  <a:pt x="320303" y="147352"/>
                </a:lnTo>
                <a:lnTo>
                  <a:pt x="320802" y="160019"/>
                </a:lnTo>
                <a:lnTo>
                  <a:pt x="320134" y="174785"/>
                </a:lnTo>
                <a:lnTo>
                  <a:pt x="318170" y="189165"/>
                </a:lnTo>
                <a:lnTo>
                  <a:pt x="314969" y="203105"/>
                </a:lnTo>
                <a:lnTo>
                  <a:pt x="310590" y="216547"/>
                </a:lnTo>
                <a:lnTo>
                  <a:pt x="305092" y="229434"/>
                </a:lnTo>
                <a:lnTo>
                  <a:pt x="298534" y="241711"/>
                </a:lnTo>
                <a:lnTo>
                  <a:pt x="290975" y="253320"/>
                </a:lnTo>
                <a:lnTo>
                  <a:pt x="282473" y="264205"/>
                </a:lnTo>
                <a:lnTo>
                  <a:pt x="273087" y="274310"/>
                </a:lnTo>
                <a:lnTo>
                  <a:pt x="262878" y="283577"/>
                </a:lnTo>
                <a:lnTo>
                  <a:pt x="251903" y="291951"/>
                </a:lnTo>
                <a:lnTo>
                  <a:pt x="240221" y="299375"/>
                </a:lnTo>
                <a:lnTo>
                  <a:pt x="227892" y="305792"/>
                </a:lnTo>
                <a:lnTo>
                  <a:pt x="214974" y="311146"/>
                </a:lnTo>
                <a:lnTo>
                  <a:pt x="201526" y="315379"/>
                </a:lnTo>
                <a:lnTo>
                  <a:pt x="187608" y="318437"/>
                </a:lnTo>
                <a:lnTo>
                  <a:pt x="173278" y="320261"/>
                </a:lnTo>
                <a:lnTo>
                  <a:pt x="160020" y="320801"/>
                </a:lnTo>
                <a:lnTo>
                  <a:pt x="145341" y="320137"/>
                </a:lnTo>
                <a:lnTo>
                  <a:pt x="131035" y="318183"/>
                </a:lnTo>
                <a:lnTo>
                  <a:pt x="117160" y="314996"/>
                </a:lnTo>
                <a:lnTo>
                  <a:pt x="103773" y="310632"/>
                </a:lnTo>
                <a:lnTo>
                  <a:pt x="90933" y="305150"/>
                </a:lnTo>
                <a:lnTo>
                  <a:pt x="78697" y="298605"/>
                </a:lnTo>
                <a:lnTo>
                  <a:pt x="67123" y="291054"/>
                </a:lnTo>
                <a:lnTo>
                  <a:pt x="56268" y="282556"/>
                </a:lnTo>
                <a:lnTo>
                  <a:pt x="46191" y="273166"/>
                </a:lnTo>
                <a:lnTo>
                  <a:pt x="36949" y="262941"/>
                </a:lnTo>
                <a:lnTo>
                  <a:pt x="28600" y="251940"/>
                </a:lnTo>
                <a:lnTo>
                  <a:pt x="21202" y="240217"/>
                </a:lnTo>
                <a:lnTo>
                  <a:pt x="14812" y="227831"/>
                </a:lnTo>
                <a:lnTo>
                  <a:pt x="9489" y="214839"/>
                </a:lnTo>
                <a:lnTo>
                  <a:pt x="5289" y="201297"/>
                </a:lnTo>
                <a:lnTo>
                  <a:pt x="2272" y="187263"/>
                </a:lnTo>
                <a:lnTo>
                  <a:pt x="493" y="172792"/>
                </a:lnTo>
                <a:lnTo>
                  <a:pt x="0" y="160019"/>
                </a:lnTo>
                <a:close/>
              </a:path>
            </a:pathLst>
          </a:custGeom>
          <a:ln w="427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4206240" y="5382006"/>
            <a:ext cx="160020" cy="344424"/>
          </a:xfrm>
          <a:custGeom>
            <a:avLst/>
            <a:gdLst/>
            <a:ahLst/>
            <a:cxnLst/>
            <a:rect l="l" t="t" r="r" b="b"/>
            <a:pathLst>
              <a:path w="160020" h="344424">
                <a:moveTo>
                  <a:pt x="0" y="0"/>
                </a:moveTo>
                <a:lnTo>
                  <a:pt x="160020" y="344424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3835908" y="5382006"/>
            <a:ext cx="143255" cy="391668"/>
          </a:xfrm>
          <a:custGeom>
            <a:avLst/>
            <a:gdLst/>
            <a:ahLst/>
            <a:cxnLst/>
            <a:rect l="l" t="t" r="r" b="b"/>
            <a:pathLst>
              <a:path w="143255" h="391667">
                <a:moveTo>
                  <a:pt x="143255" y="0"/>
                </a:moveTo>
                <a:lnTo>
                  <a:pt x="0" y="391668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675126" y="5773674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540" y="173278"/>
                </a:lnTo>
                <a:lnTo>
                  <a:pt x="2364" y="187608"/>
                </a:lnTo>
                <a:lnTo>
                  <a:pt x="5422" y="201526"/>
                </a:lnTo>
                <a:lnTo>
                  <a:pt x="9655" y="214974"/>
                </a:lnTo>
                <a:lnTo>
                  <a:pt x="15009" y="227892"/>
                </a:lnTo>
                <a:lnTo>
                  <a:pt x="21426" y="240221"/>
                </a:lnTo>
                <a:lnTo>
                  <a:pt x="28850" y="251903"/>
                </a:lnTo>
                <a:lnTo>
                  <a:pt x="37224" y="262878"/>
                </a:lnTo>
                <a:lnTo>
                  <a:pt x="46491" y="273087"/>
                </a:lnTo>
                <a:lnTo>
                  <a:pt x="56596" y="282473"/>
                </a:lnTo>
                <a:lnTo>
                  <a:pt x="67481" y="290975"/>
                </a:lnTo>
                <a:lnTo>
                  <a:pt x="79090" y="298534"/>
                </a:lnTo>
                <a:lnTo>
                  <a:pt x="91367" y="305092"/>
                </a:lnTo>
                <a:lnTo>
                  <a:pt x="104254" y="310590"/>
                </a:lnTo>
                <a:lnTo>
                  <a:pt x="117696" y="314969"/>
                </a:lnTo>
                <a:lnTo>
                  <a:pt x="131636" y="318170"/>
                </a:lnTo>
                <a:lnTo>
                  <a:pt x="146016" y="320134"/>
                </a:lnTo>
                <a:lnTo>
                  <a:pt x="160782" y="320802"/>
                </a:lnTo>
                <a:lnTo>
                  <a:pt x="173449" y="320303"/>
                </a:lnTo>
                <a:lnTo>
                  <a:pt x="187810" y="318506"/>
                </a:lnTo>
                <a:lnTo>
                  <a:pt x="201748" y="315459"/>
                </a:lnTo>
                <a:lnTo>
                  <a:pt x="215206" y="311221"/>
                </a:lnTo>
                <a:lnTo>
                  <a:pt x="228125" y="305850"/>
                </a:lnTo>
                <a:lnTo>
                  <a:pt x="240448" y="299407"/>
                </a:lnTo>
                <a:lnTo>
                  <a:pt x="252118" y="291950"/>
                </a:lnTo>
                <a:lnTo>
                  <a:pt x="263075" y="283539"/>
                </a:lnTo>
                <a:lnTo>
                  <a:pt x="273263" y="274233"/>
                </a:lnTo>
                <a:lnTo>
                  <a:pt x="282624" y="264092"/>
                </a:lnTo>
                <a:lnTo>
                  <a:pt x="291100" y="253176"/>
                </a:lnTo>
                <a:lnTo>
                  <a:pt x="298634" y="241542"/>
                </a:lnTo>
                <a:lnTo>
                  <a:pt x="305166" y="229252"/>
                </a:lnTo>
                <a:lnTo>
                  <a:pt x="310641" y="216363"/>
                </a:lnTo>
                <a:lnTo>
                  <a:pt x="315000" y="202937"/>
                </a:lnTo>
                <a:lnTo>
                  <a:pt x="318184" y="189031"/>
                </a:lnTo>
                <a:lnTo>
                  <a:pt x="320138" y="174705"/>
                </a:lnTo>
                <a:lnTo>
                  <a:pt x="320802" y="160020"/>
                </a:lnTo>
                <a:lnTo>
                  <a:pt x="320353" y="147942"/>
                </a:lnTo>
                <a:lnTo>
                  <a:pt x="318620" y="133531"/>
                </a:lnTo>
                <a:lnTo>
                  <a:pt x="315640" y="119543"/>
                </a:lnTo>
                <a:lnTo>
                  <a:pt x="311471" y="106036"/>
                </a:lnTo>
                <a:lnTo>
                  <a:pt x="306170" y="93068"/>
                </a:lnTo>
                <a:lnTo>
                  <a:pt x="299796" y="80696"/>
                </a:lnTo>
                <a:lnTo>
                  <a:pt x="292407" y="68981"/>
                </a:lnTo>
                <a:lnTo>
                  <a:pt x="284061" y="57978"/>
                </a:lnTo>
                <a:lnTo>
                  <a:pt x="274817" y="47748"/>
                </a:lnTo>
                <a:lnTo>
                  <a:pt x="264732" y="38347"/>
                </a:lnTo>
                <a:lnTo>
                  <a:pt x="253865" y="29835"/>
                </a:lnTo>
                <a:lnTo>
                  <a:pt x="242274" y="22268"/>
                </a:lnTo>
                <a:lnTo>
                  <a:pt x="230017" y="15706"/>
                </a:lnTo>
                <a:lnTo>
                  <a:pt x="217153" y="10207"/>
                </a:lnTo>
                <a:lnTo>
                  <a:pt x="203739" y="5829"/>
                </a:lnTo>
                <a:lnTo>
                  <a:pt x="189833" y="2629"/>
                </a:lnTo>
                <a:lnTo>
                  <a:pt x="175495" y="667"/>
                </a:lnTo>
                <a:lnTo>
                  <a:pt x="160782" y="0"/>
                </a:lnTo>
                <a:lnTo>
                  <a:pt x="148009" y="493"/>
                </a:lnTo>
                <a:lnTo>
                  <a:pt x="133538" y="2272"/>
                </a:lnTo>
                <a:lnTo>
                  <a:pt x="119504" y="5289"/>
                </a:lnTo>
                <a:lnTo>
                  <a:pt x="105962" y="9489"/>
                </a:lnTo>
                <a:lnTo>
                  <a:pt x="92970" y="14812"/>
                </a:lnTo>
                <a:lnTo>
                  <a:pt x="80584" y="21202"/>
                </a:lnTo>
                <a:lnTo>
                  <a:pt x="68861" y="28600"/>
                </a:lnTo>
                <a:lnTo>
                  <a:pt x="57860" y="36949"/>
                </a:lnTo>
                <a:lnTo>
                  <a:pt x="47635" y="46191"/>
                </a:lnTo>
                <a:lnTo>
                  <a:pt x="38245" y="56268"/>
                </a:lnTo>
                <a:lnTo>
                  <a:pt x="29747" y="67123"/>
                </a:lnTo>
                <a:lnTo>
                  <a:pt x="22196" y="78697"/>
                </a:lnTo>
                <a:lnTo>
                  <a:pt x="15651" y="90933"/>
                </a:lnTo>
                <a:lnTo>
                  <a:pt x="10169" y="103773"/>
                </a:lnTo>
                <a:lnTo>
                  <a:pt x="5805" y="117160"/>
                </a:lnTo>
                <a:lnTo>
                  <a:pt x="2618" y="131035"/>
                </a:lnTo>
                <a:lnTo>
                  <a:pt x="664" y="145341"/>
                </a:lnTo>
                <a:lnTo>
                  <a:pt x="0" y="16002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3675126" y="5773674"/>
            <a:ext cx="320802" cy="320802"/>
          </a:xfrm>
          <a:custGeom>
            <a:avLst/>
            <a:gdLst/>
            <a:ahLst/>
            <a:cxnLst/>
            <a:rect l="l" t="t" r="r" b="b"/>
            <a:pathLst>
              <a:path w="320801" h="320801">
                <a:moveTo>
                  <a:pt x="0" y="160020"/>
                </a:moveTo>
                <a:lnTo>
                  <a:pt x="664" y="145341"/>
                </a:lnTo>
                <a:lnTo>
                  <a:pt x="2618" y="131035"/>
                </a:lnTo>
                <a:lnTo>
                  <a:pt x="5805" y="117160"/>
                </a:lnTo>
                <a:lnTo>
                  <a:pt x="10169" y="103773"/>
                </a:lnTo>
                <a:lnTo>
                  <a:pt x="15651" y="90933"/>
                </a:lnTo>
                <a:lnTo>
                  <a:pt x="22196" y="78697"/>
                </a:lnTo>
                <a:lnTo>
                  <a:pt x="29747" y="67123"/>
                </a:lnTo>
                <a:lnTo>
                  <a:pt x="38245" y="56268"/>
                </a:lnTo>
                <a:lnTo>
                  <a:pt x="47635" y="46191"/>
                </a:lnTo>
                <a:lnTo>
                  <a:pt x="57860" y="36949"/>
                </a:lnTo>
                <a:lnTo>
                  <a:pt x="68861" y="28600"/>
                </a:lnTo>
                <a:lnTo>
                  <a:pt x="80584" y="21202"/>
                </a:lnTo>
                <a:lnTo>
                  <a:pt x="92970" y="14812"/>
                </a:lnTo>
                <a:lnTo>
                  <a:pt x="105962" y="9489"/>
                </a:lnTo>
                <a:lnTo>
                  <a:pt x="119504" y="5289"/>
                </a:lnTo>
                <a:lnTo>
                  <a:pt x="133538" y="2272"/>
                </a:lnTo>
                <a:lnTo>
                  <a:pt x="148009" y="493"/>
                </a:lnTo>
                <a:lnTo>
                  <a:pt x="160782" y="0"/>
                </a:lnTo>
                <a:lnTo>
                  <a:pt x="175495" y="667"/>
                </a:lnTo>
                <a:lnTo>
                  <a:pt x="189833" y="2629"/>
                </a:lnTo>
                <a:lnTo>
                  <a:pt x="203739" y="5829"/>
                </a:lnTo>
                <a:lnTo>
                  <a:pt x="217153" y="10207"/>
                </a:lnTo>
                <a:lnTo>
                  <a:pt x="230017" y="15706"/>
                </a:lnTo>
                <a:lnTo>
                  <a:pt x="242274" y="22268"/>
                </a:lnTo>
                <a:lnTo>
                  <a:pt x="253865" y="29835"/>
                </a:lnTo>
                <a:lnTo>
                  <a:pt x="264732" y="38347"/>
                </a:lnTo>
                <a:lnTo>
                  <a:pt x="274817" y="47748"/>
                </a:lnTo>
                <a:lnTo>
                  <a:pt x="284061" y="57978"/>
                </a:lnTo>
                <a:lnTo>
                  <a:pt x="292407" y="68981"/>
                </a:lnTo>
                <a:lnTo>
                  <a:pt x="299796" y="80696"/>
                </a:lnTo>
                <a:lnTo>
                  <a:pt x="306170" y="93068"/>
                </a:lnTo>
                <a:lnTo>
                  <a:pt x="311471" y="106036"/>
                </a:lnTo>
                <a:lnTo>
                  <a:pt x="315640" y="119543"/>
                </a:lnTo>
                <a:lnTo>
                  <a:pt x="318620" y="133531"/>
                </a:lnTo>
                <a:lnTo>
                  <a:pt x="320353" y="147942"/>
                </a:lnTo>
                <a:lnTo>
                  <a:pt x="320802" y="160020"/>
                </a:lnTo>
                <a:lnTo>
                  <a:pt x="320138" y="174705"/>
                </a:lnTo>
                <a:lnTo>
                  <a:pt x="318184" y="189031"/>
                </a:lnTo>
                <a:lnTo>
                  <a:pt x="315000" y="202937"/>
                </a:lnTo>
                <a:lnTo>
                  <a:pt x="310641" y="216363"/>
                </a:lnTo>
                <a:lnTo>
                  <a:pt x="305166" y="229252"/>
                </a:lnTo>
                <a:lnTo>
                  <a:pt x="298634" y="241542"/>
                </a:lnTo>
                <a:lnTo>
                  <a:pt x="291100" y="253176"/>
                </a:lnTo>
                <a:lnTo>
                  <a:pt x="282624" y="264092"/>
                </a:lnTo>
                <a:lnTo>
                  <a:pt x="273263" y="274233"/>
                </a:lnTo>
                <a:lnTo>
                  <a:pt x="263075" y="283539"/>
                </a:lnTo>
                <a:lnTo>
                  <a:pt x="252118" y="291950"/>
                </a:lnTo>
                <a:lnTo>
                  <a:pt x="240448" y="299407"/>
                </a:lnTo>
                <a:lnTo>
                  <a:pt x="228125" y="305850"/>
                </a:lnTo>
                <a:lnTo>
                  <a:pt x="215206" y="311221"/>
                </a:lnTo>
                <a:lnTo>
                  <a:pt x="201748" y="315459"/>
                </a:lnTo>
                <a:lnTo>
                  <a:pt x="187810" y="318506"/>
                </a:lnTo>
                <a:lnTo>
                  <a:pt x="173449" y="320303"/>
                </a:lnTo>
                <a:lnTo>
                  <a:pt x="160782" y="320802"/>
                </a:lnTo>
                <a:lnTo>
                  <a:pt x="146016" y="320134"/>
                </a:lnTo>
                <a:lnTo>
                  <a:pt x="131636" y="318170"/>
                </a:lnTo>
                <a:lnTo>
                  <a:pt x="117696" y="314969"/>
                </a:lnTo>
                <a:lnTo>
                  <a:pt x="104254" y="310590"/>
                </a:lnTo>
                <a:lnTo>
                  <a:pt x="91367" y="305092"/>
                </a:lnTo>
                <a:lnTo>
                  <a:pt x="79090" y="298534"/>
                </a:lnTo>
                <a:lnTo>
                  <a:pt x="67481" y="290975"/>
                </a:lnTo>
                <a:lnTo>
                  <a:pt x="56596" y="282473"/>
                </a:lnTo>
                <a:lnTo>
                  <a:pt x="46491" y="273087"/>
                </a:lnTo>
                <a:lnTo>
                  <a:pt x="37224" y="262878"/>
                </a:lnTo>
                <a:lnTo>
                  <a:pt x="28850" y="251903"/>
                </a:lnTo>
                <a:lnTo>
                  <a:pt x="21426" y="240221"/>
                </a:lnTo>
                <a:lnTo>
                  <a:pt x="15009" y="227892"/>
                </a:lnTo>
                <a:lnTo>
                  <a:pt x="9655" y="214974"/>
                </a:lnTo>
                <a:lnTo>
                  <a:pt x="5422" y="201526"/>
                </a:lnTo>
                <a:lnTo>
                  <a:pt x="2364" y="187608"/>
                </a:lnTo>
                <a:lnTo>
                  <a:pt x="540" y="173278"/>
                </a:lnTo>
                <a:lnTo>
                  <a:pt x="0" y="16002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32682" y="639165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0" y="160020"/>
                </a:lnTo>
                <a:lnTo>
                  <a:pt x="160020" y="160020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64636" y="639165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0" y="160020"/>
                </a:lnTo>
                <a:lnTo>
                  <a:pt x="160020" y="160020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3644646" y="6047232"/>
            <a:ext cx="77723" cy="344424"/>
          </a:xfrm>
          <a:custGeom>
            <a:avLst/>
            <a:gdLst/>
            <a:ahLst/>
            <a:cxnLst/>
            <a:rect l="l" t="t" r="r" b="b"/>
            <a:pathLst>
              <a:path w="77724" h="344424">
                <a:moveTo>
                  <a:pt x="77724" y="0"/>
                </a:moveTo>
                <a:lnTo>
                  <a:pt x="0" y="344424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3948684" y="6047232"/>
            <a:ext cx="64008" cy="344424"/>
          </a:xfrm>
          <a:custGeom>
            <a:avLst/>
            <a:gdLst/>
            <a:ahLst/>
            <a:cxnLst/>
            <a:rect l="l" t="t" r="r" b="b"/>
            <a:pathLst>
              <a:path w="64008" h="344424">
                <a:moveTo>
                  <a:pt x="0" y="0"/>
                </a:moveTo>
                <a:lnTo>
                  <a:pt x="64008" y="344424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2889504" y="5750052"/>
            <a:ext cx="160782" cy="160020"/>
          </a:xfrm>
          <a:custGeom>
            <a:avLst/>
            <a:gdLst/>
            <a:ahLst/>
            <a:cxnLst/>
            <a:rect l="l" t="t" r="r" b="b"/>
            <a:pathLst>
              <a:path w="160781" h="160020">
                <a:moveTo>
                  <a:pt x="0" y="0"/>
                </a:moveTo>
                <a:lnTo>
                  <a:pt x="0" y="160020"/>
                </a:lnTo>
                <a:lnTo>
                  <a:pt x="160782" y="160020"/>
                </a:lnTo>
                <a:lnTo>
                  <a:pt x="160782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37504" y="4740401"/>
            <a:ext cx="126491" cy="368046"/>
          </a:xfrm>
          <a:custGeom>
            <a:avLst/>
            <a:gdLst/>
            <a:ahLst/>
            <a:cxnLst/>
            <a:rect l="l" t="t" r="r" b="b"/>
            <a:pathLst>
              <a:path w="126491" h="368046">
                <a:moveTo>
                  <a:pt x="126491" y="0"/>
                </a:moveTo>
                <a:lnTo>
                  <a:pt x="0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5055108" y="5108448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0" y="160019"/>
                </a:lnTo>
                <a:lnTo>
                  <a:pt x="160020" y="160019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4687062" y="5119878"/>
            <a:ext cx="160782" cy="160782"/>
          </a:xfrm>
          <a:custGeom>
            <a:avLst/>
            <a:gdLst/>
            <a:ahLst/>
            <a:cxnLst/>
            <a:rect l="l" t="t" r="r" b="b"/>
            <a:pathLst>
              <a:path w="160782" h="160782">
                <a:moveTo>
                  <a:pt x="0" y="0"/>
                </a:moveTo>
                <a:lnTo>
                  <a:pt x="0" y="160781"/>
                </a:lnTo>
                <a:lnTo>
                  <a:pt x="160782" y="160781"/>
                </a:lnTo>
                <a:lnTo>
                  <a:pt x="160782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4767834" y="4740402"/>
            <a:ext cx="13715" cy="379476"/>
          </a:xfrm>
          <a:custGeom>
            <a:avLst/>
            <a:gdLst/>
            <a:ahLst/>
            <a:cxnLst/>
            <a:rect l="l" t="t" r="r" b="b"/>
            <a:pathLst>
              <a:path w="13715" h="379475">
                <a:moveTo>
                  <a:pt x="13715" y="0"/>
                </a:moveTo>
                <a:lnTo>
                  <a:pt x="0" y="37947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007864" y="4740402"/>
            <a:ext cx="127254" cy="368046"/>
          </a:xfrm>
          <a:custGeom>
            <a:avLst/>
            <a:gdLst/>
            <a:ahLst/>
            <a:cxnLst/>
            <a:rect l="l" t="t" r="r" b="b"/>
            <a:pathLst>
              <a:path w="127253" h="368046">
                <a:moveTo>
                  <a:pt x="0" y="0"/>
                </a:moveTo>
                <a:lnTo>
                  <a:pt x="127254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77534" y="5119878"/>
            <a:ext cx="160782" cy="160782"/>
          </a:xfrm>
          <a:custGeom>
            <a:avLst/>
            <a:gdLst/>
            <a:ahLst/>
            <a:cxnLst/>
            <a:rect l="l" t="t" r="r" b="b"/>
            <a:pathLst>
              <a:path w="160782" h="160782">
                <a:moveTo>
                  <a:pt x="0" y="0"/>
                </a:moveTo>
                <a:lnTo>
                  <a:pt x="0" y="160781"/>
                </a:lnTo>
                <a:lnTo>
                  <a:pt x="160782" y="160781"/>
                </a:lnTo>
                <a:lnTo>
                  <a:pt x="160782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6257544" y="4740401"/>
            <a:ext cx="33527" cy="379476"/>
          </a:xfrm>
          <a:custGeom>
            <a:avLst/>
            <a:gdLst/>
            <a:ahLst/>
            <a:cxnLst/>
            <a:rect l="l" t="t" r="r" b="b"/>
            <a:pathLst>
              <a:path w="33527" h="379475">
                <a:moveTo>
                  <a:pt x="33527" y="0"/>
                </a:moveTo>
                <a:lnTo>
                  <a:pt x="0" y="37947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375910" y="4466844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0" y="160020"/>
                </a:lnTo>
                <a:lnTo>
                  <a:pt x="160020" y="160020"/>
                </a:lnTo>
                <a:lnTo>
                  <a:pt x="160020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5328666" y="4098798"/>
            <a:ext cx="127254" cy="368046"/>
          </a:xfrm>
          <a:custGeom>
            <a:avLst/>
            <a:gdLst/>
            <a:ahLst/>
            <a:cxnLst/>
            <a:rect l="l" t="t" r="r" b="b"/>
            <a:pathLst>
              <a:path w="127253" h="368046">
                <a:moveTo>
                  <a:pt x="0" y="0"/>
                </a:moveTo>
                <a:lnTo>
                  <a:pt x="127254" y="368046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6177534" y="5853683"/>
            <a:ext cx="160782" cy="160020"/>
          </a:xfrm>
          <a:custGeom>
            <a:avLst/>
            <a:gdLst/>
            <a:ahLst/>
            <a:cxnLst/>
            <a:rect l="l" t="t" r="r" b="b"/>
            <a:pathLst>
              <a:path w="160782" h="160020">
                <a:moveTo>
                  <a:pt x="0" y="0"/>
                </a:moveTo>
                <a:lnTo>
                  <a:pt x="0" y="160019"/>
                </a:lnTo>
                <a:lnTo>
                  <a:pt x="160782" y="160019"/>
                </a:lnTo>
                <a:lnTo>
                  <a:pt x="160782" y="0"/>
                </a:lnTo>
                <a:lnTo>
                  <a:pt x="0" y="0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468372" y="870487"/>
            <a:ext cx="1693776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36009" y="1798478"/>
            <a:ext cx="26443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(successful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96182" y="1798478"/>
            <a:ext cx="10867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search)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53538" y="2579853"/>
            <a:ext cx="1305742" cy="239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4"/>
              </a:lnSpc>
              <a:spcBef>
                <a:spcPts val="90"/>
              </a:spcBef>
            </a:pPr>
            <a:r>
              <a:rPr dirty="0" smtClean="0" sz="1650" spc="0">
                <a:latin typeface="Arial"/>
                <a:cs typeface="Arial"/>
              </a:rPr>
              <a:t>search</a:t>
            </a:r>
            <a:r>
              <a:rPr dirty="0" smtClean="0" sz="1650" spc="108">
                <a:latin typeface="Arial"/>
                <a:cs typeface="Arial"/>
              </a:rPr>
              <a:t> </a:t>
            </a:r>
            <a:r>
              <a:rPr dirty="0" smtClean="0" sz="1650" spc="0">
                <a:latin typeface="Arial"/>
                <a:cs typeface="Arial"/>
              </a:rPr>
              <a:t>for</a:t>
            </a:r>
            <a:r>
              <a:rPr dirty="0" smtClean="0" sz="1650" spc="48">
                <a:latin typeface="Arial"/>
                <a:cs typeface="Arial"/>
              </a:rPr>
              <a:t> </a:t>
            </a:r>
            <a:r>
              <a:rPr dirty="0" smtClean="0" sz="1650" spc="0">
                <a:latin typeface="Arial"/>
                <a:cs typeface="Arial"/>
              </a:rPr>
              <a:t>48</a:t>
            </a:r>
            <a:endParaRPr sz="1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06722" y="2641345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44"/>
              </a:lnSpc>
              <a:spcBef>
                <a:spcPts val="47"/>
              </a:spcBef>
            </a:pPr>
            <a:r>
              <a:rPr dirty="0" smtClean="0" baseline="3413" sz="1200" spc="0">
                <a:latin typeface="Calibri"/>
                <a:cs typeface="Calibri"/>
              </a:rPr>
              <a:t>66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23514" y="3282950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44"/>
              </a:lnSpc>
              <a:spcBef>
                <a:spcPts val="47"/>
              </a:spcBef>
            </a:pPr>
            <a:r>
              <a:rPr dirty="0" smtClean="0" baseline="3413" sz="1200" spc="0">
                <a:latin typeface="Calibri"/>
                <a:cs typeface="Calibri"/>
              </a:rPr>
              <a:t>27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89930" y="3282950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44"/>
              </a:lnSpc>
              <a:spcBef>
                <a:spcPts val="47"/>
              </a:spcBef>
            </a:pPr>
            <a:r>
              <a:rPr dirty="0" smtClean="0" baseline="3413" sz="1200" spc="0">
                <a:latin typeface="Calibri"/>
                <a:cs typeface="Calibri"/>
              </a:rPr>
              <a:t>78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81910" y="3924554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44"/>
              </a:lnSpc>
              <a:spcBef>
                <a:spcPts val="47"/>
              </a:spcBef>
            </a:pPr>
            <a:r>
              <a:rPr dirty="0" smtClean="0" baseline="3413" sz="1200" spc="0">
                <a:latin typeface="Calibri"/>
                <a:cs typeface="Calibri"/>
              </a:rPr>
              <a:t>25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65117" y="3924554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44"/>
              </a:lnSpc>
              <a:spcBef>
                <a:spcPts val="47"/>
              </a:spcBef>
            </a:pPr>
            <a:r>
              <a:rPr dirty="0" smtClean="0" baseline="3413" sz="1200" spc="0">
                <a:latin typeface="Calibri"/>
                <a:cs typeface="Calibri"/>
              </a:rPr>
              <a:t>43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48326" y="3924554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44"/>
              </a:lnSpc>
              <a:spcBef>
                <a:spcPts val="47"/>
              </a:spcBef>
            </a:pPr>
            <a:r>
              <a:rPr dirty="0" smtClean="0" baseline="3413" sz="1200" spc="0">
                <a:latin typeface="Calibri"/>
                <a:cs typeface="Calibri"/>
              </a:rPr>
              <a:t>74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31534" y="3924553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44"/>
              </a:lnSpc>
              <a:spcBef>
                <a:spcPts val="47"/>
              </a:spcBef>
            </a:pPr>
            <a:r>
              <a:rPr dirty="0" smtClean="0" baseline="3413" sz="1200" spc="0">
                <a:latin typeface="Calibri"/>
                <a:cs typeface="Calibri"/>
              </a:rPr>
              <a:t>85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61108" y="4566158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baseline="3212" sz="1275" spc="0">
                <a:latin typeface="Calibri"/>
                <a:cs typeface="Calibri"/>
              </a:rPr>
              <a:t>16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7240" y="4566158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baseline="3212" sz="1275" spc="0">
                <a:latin typeface="Calibri"/>
                <a:cs typeface="Calibri"/>
              </a:rPr>
              <a:t>39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85920" y="4566158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baseline="3212" sz="1275" spc="0">
                <a:latin typeface="Calibri"/>
                <a:cs typeface="Calibri"/>
              </a:rPr>
              <a:t>51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27524" y="4566158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baseline="3212" sz="1275" spc="0">
                <a:latin typeface="Calibri"/>
                <a:cs typeface="Calibri"/>
              </a:rPr>
              <a:t>68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10732" y="4566157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baseline="3212" sz="1275" spc="0">
                <a:latin typeface="Calibri"/>
                <a:cs typeface="Calibri"/>
              </a:rPr>
              <a:t>82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52335" y="4589779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baseline="3212" sz="1275" spc="0">
                <a:latin typeface="Calibri"/>
                <a:cs typeface="Calibri"/>
              </a:rPr>
              <a:t>94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63494" y="5207762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baseline="3212" sz="1275" spc="0">
                <a:latin typeface="Calibri"/>
                <a:cs typeface="Calibri"/>
              </a:rPr>
              <a:t>32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5138" y="5207762"/>
            <a:ext cx="151175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baseline="3212" sz="1275" spc="4">
                <a:latin typeface="Calibri"/>
                <a:cs typeface="Calibri"/>
              </a:rPr>
              <a:t>48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11544" y="5311393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baseline="3212" sz="1275" spc="0">
                <a:latin typeface="Calibri"/>
                <a:cs typeface="Calibri"/>
              </a:rPr>
              <a:t>91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99458" y="5825744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baseline="3212" sz="1275" spc="0">
                <a:latin typeface="Calibri"/>
                <a:cs typeface="Calibri"/>
              </a:rPr>
              <a:t>49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68344" y="5872988"/>
            <a:ext cx="149639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baseline="3212" sz="1275" spc="0">
                <a:latin typeface="Calibri"/>
                <a:cs typeface="Calibri"/>
              </a:rPr>
              <a:t>44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3524" y="6391656"/>
            <a:ext cx="160782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206240" y="6391656"/>
            <a:ext cx="160020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932682" y="6391656"/>
            <a:ext cx="160020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564636" y="6391656"/>
            <a:ext cx="160020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819138" y="5853683"/>
            <a:ext cx="160781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177534" y="5853683"/>
            <a:ext cx="160782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304793" y="5750052"/>
            <a:ext cx="160020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889504" y="5750052"/>
            <a:ext cx="160781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979920" y="5108448"/>
            <a:ext cx="160020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177534" y="5119878"/>
            <a:ext cx="160782" cy="160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856732" y="5108448"/>
            <a:ext cx="160782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055108" y="5108448"/>
            <a:ext cx="160020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687062" y="5119878"/>
            <a:ext cx="160782" cy="160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413504" y="5108448"/>
            <a:ext cx="160020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611879" y="5108448"/>
            <a:ext cx="160020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568702" y="5108448"/>
            <a:ext cx="160781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927860" y="5108448"/>
            <a:ext cx="160019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375910" y="4466844"/>
            <a:ext cx="160020" cy="160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889504" y="4466844"/>
            <a:ext cx="160781" cy="160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526280" y="2618231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655" y="147664"/>
                </a:lnTo>
                <a:lnTo>
                  <a:pt x="2584" y="133374"/>
                </a:lnTo>
                <a:lnTo>
                  <a:pt x="5732" y="119494"/>
                </a:lnTo>
                <a:lnTo>
                  <a:pt x="10042" y="106083"/>
                </a:lnTo>
                <a:lnTo>
                  <a:pt x="15459" y="93197"/>
                </a:lnTo>
                <a:lnTo>
                  <a:pt x="21926" y="80896"/>
                </a:lnTo>
                <a:lnTo>
                  <a:pt x="29389" y="69238"/>
                </a:lnTo>
                <a:lnTo>
                  <a:pt x="37790" y="58280"/>
                </a:lnTo>
                <a:lnTo>
                  <a:pt x="47076" y="48080"/>
                </a:lnTo>
                <a:lnTo>
                  <a:pt x="57189" y="38697"/>
                </a:lnTo>
                <a:lnTo>
                  <a:pt x="68075" y="30189"/>
                </a:lnTo>
                <a:lnTo>
                  <a:pt x="79676" y="22614"/>
                </a:lnTo>
                <a:lnTo>
                  <a:pt x="91939" y="16029"/>
                </a:lnTo>
                <a:lnTo>
                  <a:pt x="104806" y="10494"/>
                </a:lnTo>
                <a:lnTo>
                  <a:pt x="118222" y="6065"/>
                </a:lnTo>
                <a:lnTo>
                  <a:pt x="132131" y="2802"/>
                </a:lnTo>
                <a:lnTo>
                  <a:pt x="146478" y="762"/>
                </a:lnTo>
                <a:lnTo>
                  <a:pt x="161207" y="3"/>
                </a:lnTo>
                <a:lnTo>
                  <a:pt x="162306" y="0"/>
                </a:lnTo>
                <a:lnTo>
                  <a:pt x="177033" y="659"/>
                </a:lnTo>
                <a:lnTo>
                  <a:pt x="191397" y="2597"/>
                </a:lnTo>
                <a:lnTo>
                  <a:pt x="205340" y="5758"/>
                </a:lnTo>
                <a:lnTo>
                  <a:pt x="218806" y="10083"/>
                </a:lnTo>
                <a:lnTo>
                  <a:pt x="231739" y="15515"/>
                </a:lnTo>
                <a:lnTo>
                  <a:pt x="244080" y="21996"/>
                </a:lnTo>
                <a:lnTo>
                  <a:pt x="255773" y="29468"/>
                </a:lnTo>
                <a:lnTo>
                  <a:pt x="266762" y="37873"/>
                </a:lnTo>
                <a:lnTo>
                  <a:pt x="276989" y="47155"/>
                </a:lnTo>
                <a:lnTo>
                  <a:pt x="286397" y="57255"/>
                </a:lnTo>
                <a:lnTo>
                  <a:pt x="294930" y="68116"/>
                </a:lnTo>
                <a:lnTo>
                  <a:pt x="302530" y="79679"/>
                </a:lnTo>
                <a:lnTo>
                  <a:pt x="309141" y="91888"/>
                </a:lnTo>
                <a:lnTo>
                  <a:pt x="314706" y="104685"/>
                </a:lnTo>
                <a:lnTo>
                  <a:pt x="319167" y="118011"/>
                </a:lnTo>
                <a:lnTo>
                  <a:pt x="322469" y="131810"/>
                </a:lnTo>
                <a:lnTo>
                  <a:pt x="324554" y="146023"/>
                </a:lnTo>
                <a:lnTo>
                  <a:pt x="325364" y="160593"/>
                </a:lnTo>
                <a:lnTo>
                  <a:pt x="325374" y="162305"/>
                </a:lnTo>
                <a:lnTo>
                  <a:pt x="324717" y="176999"/>
                </a:lnTo>
                <a:lnTo>
                  <a:pt x="322787" y="191330"/>
                </a:lnTo>
                <a:lnTo>
                  <a:pt x="319638" y="205244"/>
                </a:lnTo>
                <a:lnTo>
                  <a:pt x="315327" y="218683"/>
                </a:lnTo>
                <a:lnTo>
                  <a:pt x="309912" y="231591"/>
                </a:lnTo>
                <a:lnTo>
                  <a:pt x="303448" y="243912"/>
                </a:lnTo>
                <a:lnTo>
                  <a:pt x="295991" y="255588"/>
                </a:lnTo>
                <a:lnTo>
                  <a:pt x="287600" y="266564"/>
                </a:lnTo>
                <a:lnTo>
                  <a:pt x="278329" y="276782"/>
                </a:lnTo>
                <a:lnTo>
                  <a:pt x="268235" y="286187"/>
                </a:lnTo>
                <a:lnTo>
                  <a:pt x="257376" y="294722"/>
                </a:lnTo>
                <a:lnTo>
                  <a:pt x="245807" y="302330"/>
                </a:lnTo>
                <a:lnTo>
                  <a:pt x="233585" y="308956"/>
                </a:lnTo>
                <a:lnTo>
                  <a:pt x="220766" y="314541"/>
                </a:lnTo>
                <a:lnTo>
                  <a:pt x="207407" y="319031"/>
                </a:lnTo>
                <a:lnTo>
                  <a:pt x="193565" y="322367"/>
                </a:lnTo>
                <a:lnTo>
                  <a:pt x="179296" y="324495"/>
                </a:lnTo>
                <a:lnTo>
                  <a:pt x="164656" y="325357"/>
                </a:lnTo>
                <a:lnTo>
                  <a:pt x="162306" y="325373"/>
                </a:lnTo>
                <a:lnTo>
                  <a:pt x="147585" y="324714"/>
                </a:lnTo>
                <a:lnTo>
                  <a:pt x="133240" y="322775"/>
                </a:lnTo>
                <a:lnTo>
                  <a:pt x="119327" y="319611"/>
                </a:lnTo>
                <a:lnTo>
                  <a:pt x="105900" y="315282"/>
                </a:lnTo>
                <a:lnTo>
                  <a:pt x="93014" y="309842"/>
                </a:lnTo>
                <a:lnTo>
                  <a:pt x="80726" y="303350"/>
                </a:lnTo>
                <a:lnTo>
                  <a:pt x="69091" y="295861"/>
                </a:lnTo>
                <a:lnTo>
                  <a:pt x="58164" y="287434"/>
                </a:lnTo>
                <a:lnTo>
                  <a:pt x="48000" y="278124"/>
                </a:lnTo>
                <a:lnTo>
                  <a:pt x="38654" y="267990"/>
                </a:lnTo>
                <a:lnTo>
                  <a:pt x="30183" y="257087"/>
                </a:lnTo>
                <a:lnTo>
                  <a:pt x="22641" y="245472"/>
                </a:lnTo>
                <a:lnTo>
                  <a:pt x="16084" y="233203"/>
                </a:lnTo>
                <a:lnTo>
                  <a:pt x="10567" y="220337"/>
                </a:lnTo>
                <a:lnTo>
                  <a:pt x="6146" y="206929"/>
                </a:lnTo>
                <a:lnTo>
                  <a:pt x="2875" y="193038"/>
                </a:lnTo>
                <a:lnTo>
                  <a:pt x="811" y="178720"/>
                </a:lnTo>
                <a:lnTo>
                  <a:pt x="8" y="164033"/>
                </a:lnTo>
                <a:lnTo>
                  <a:pt x="0" y="162305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39056" y="2743961"/>
            <a:ext cx="103632" cy="42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224022" y="3268218"/>
            <a:ext cx="326136" cy="325374"/>
          </a:xfrm>
          <a:custGeom>
            <a:avLst/>
            <a:gdLst/>
            <a:ahLst/>
            <a:cxnLst/>
            <a:rect l="l" t="t" r="r" b="b"/>
            <a:pathLst>
              <a:path w="326135" h="325374">
                <a:moveTo>
                  <a:pt x="0" y="163067"/>
                </a:moveTo>
                <a:lnTo>
                  <a:pt x="656" y="148374"/>
                </a:lnTo>
                <a:lnTo>
                  <a:pt x="2586" y="134043"/>
                </a:lnTo>
                <a:lnTo>
                  <a:pt x="5735" y="120129"/>
                </a:lnTo>
                <a:lnTo>
                  <a:pt x="10046" y="106690"/>
                </a:lnTo>
                <a:lnTo>
                  <a:pt x="15461" y="93782"/>
                </a:lnTo>
                <a:lnTo>
                  <a:pt x="21925" y="81461"/>
                </a:lnTo>
                <a:lnTo>
                  <a:pt x="29382" y="69785"/>
                </a:lnTo>
                <a:lnTo>
                  <a:pt x="37773" y="58809"/>
                </a:lnTo>
                <a:lnTo>
                  <a:pt x="47044" y="48591"/>
                </a:lnTo>
                <a:lnTo>
                  <a:pt x="57138" y="39186"/>
                </a:lnTo>
                <a:lnTo>
                  <a:pt x="67997" y="30651"/>
                </a:lnTo>
                <a:lnTo>
                  <a:pt x="79566" y="23043"/>
                </a:lnTo>
                <a:lnTo>
                  <a:pt x="91788" y="16417"/>
                </a:lnTo>
                <a:lnTo>
                  <a:pt x="104607" y="10832"/>
                </a:lnTo>
                <a:lnTo>
                  <a:pt x="117966" y="6342"/>
                </a:lnTo>
                <a:lnTo>
                  <a:pt x="131808" y="3006"/>
                </a:lnTo>
                <a:lnTo>
                  <a:pt x="146077" y="878"/>
                </a:lnTo>
                <a:lnTo>
                  <a:pt x="160717" y="16"/>
                </a:lnTo>
                <a:lnTo>
                  <a:pt x="163068" y="0"/>
                </a:lnTo>
                <a:lnTo>
                  <a:pt x="177761" y="656"/>
                </a:lnTo>
                <a:lnTo>
                  <a:pt x="192092" y="2586"/>
                </a:lnTo>
                <a:lnTo>
                  <a:pt x="206006" y="5735"/>
                </a:lnTo>
                <a:lnTo>
                  <a:pt x="219445" y="10046"/>
                </a:lnTo>
                <a:lnTo>
                  <a:pt x="232353" y="15461"/>
                </a:lnTo>
                <a:lnTo>
                  <a:pt x="244674" y="21925"/>
                </a:lnTo>
                <a:lnTo>
                  <a:pt x="256350" y="29382"/>
                </a:lnTo>
                <a:lnTo>
                  <a:pt x="267326" y="37773"/>
                </a:lnTo>
                <a:lnTo>
                  <a:pt x="277544" y="47044"/>
                </a:lnTo>
                <a:lnTo>
                  <a:pt x="286949" y="57138"/>
                </a:lnTo>
                <a:lnTo>
                  <a:pt x="295484" y="67997"/>
                </a:lnTo>
                <a:lnTo>
                  <a:pt x="303092" y="79566"/>
                </a:lnTo>
                <a:lnTo>
                  <a:pt x="309718" y="91788"/>
                </a:lnTo>
                <a:lnTo>
                  <a:pt x="315303" y="104607"/>
                </a:lnTo>
                <a:lnTo>
                  <a:pt x="319793" y="117966"/>
                </a:lnTo>
                <a:lnTo>
                  <a:pt x="323129" y="131808"/>
                </a:lnTo>
                <a:lnTo>
                  <a:pt x="325257" y="146077"/>
                </a:lnTo>
                <a:lnTo>
                  <a:pt x="326119" y="160717"/>
                </a:lnTo>
                <a:lnTo>
                  <a:pt x="326136" y="163067"/>
                </a:lnTo>
                <a:lnTo>
                  <a:pt x="325476" y="177788"/>
                </a:lnTo>
                <a:lnTo>
                  <a:pt x="323537" y="192133"/>
                </a:lnTo>
                <a:lnTo>
                  <a:pt x="320373" y="206046"/>
                </a:lnTo>
                <a:lnTo>
                  <a:pt x="316044" y="219473"/>
                </a:lnTo>
                <a:lnTo>
                  <a:pt x="310604" y="232359"/>
                </a:lnTo>
                <a:lnTo>
                  <a:pt x="304112" y="244647"/>
                </a:lnTo>
                <a:lnTo>
                  <a:pt x="296623" y="256282"/>
                </a:lnTo>
                <a:lnTo>
                  <a:pt x="288196" y="267209"/>
                </a:lnTo>
                <a:lnTo>
                  <a:pt x="278886" y="277373"/>
                </a:lnTo>
                <a:lnTo>
                  <a:pt x="268752" y="286719"/>
                </a:lnTo>
                <a:lnTo>
                  <a:pt x="257849" y="295190"/>
                </a:lnTo>
                <a:lnTo>
                  <a:pt x="246234" y="302732"/>
                </a:lnTo>
                <a:lnTo>
                  <a:pt x="233965" y="309289"/>
                </a:lnTo>
                <a:lnTo>
                  <a:pt x="221099" y="314806"/>
                </a:lnTo>
                <a:lnTo>
                  <a:pt x="207691" y="319227"/>
                </a:lnTo>
                <a:lnTo>
                  <a:pt x="193800" y="322498"/>
                </a:lnTo>
                <a:lnTo>
                  <a:pt x="179482" y="324562"/>
                </a:lnTo>
                <a:lnTo>
                  <a:pt x="164795" y="325365"/>
                </a:lnTo>
                <a:lnTo>
                  <a:pt x="163068" y="325373"/>
                </a:lnTo>
                <a:lnTo>
                  <a:pt x="148340" y="324721"/>
                </a:lnTo>
                <a:lnTo>
                  <a:pt x="133976" y="322800"/>
                </a:lnTo>
                <a:lnTo>
                  <a:pt x="120033" y="319667"/>
                </a:lnTo>
                <a:lnTo>
                  <a:pt x="106567" y="315377"/>
                </a:lnTo>
                <a:lnTo>
                  <a:pt x="93634" y="309984"/>
                </a:lnTo>
                <a:lnTo>
                  <a:pt x="81293" y="303545"/>
                </a:lnTo>
                <a:lnTo>
                  <a:pt x="69600" y="296115"/>
                </a:lnTo>
                <a:lnTo>
                  <a:pt x="58611" y="287748"/>
                </a:lnTo>
                <a:lnTo>
                  <a:pt x="48384" y="278502"/>
                </a:lnTo>
                <a:lnTo>
                  <a:pt x="38976" y="268430"/>
                </a:lnTo>
                <a:lnTo>
                  <a:pt x="30443" y="257588"/>
                </a:lnTo>
                <a:lnTo>
                  <a:pt x="22843" y="246032"/>
                </a:lnTo>
                <a:lnTo>
                  <a:pt x="16232" y="233817"/>
                </a:lnTo>
                <a:lnTo>
                  <a:pt x="10667" y="220999"/>
                </a:lnTo>
                <a:lnTo>
                  <a:pt x="6206" y="207632"/>
                </a:lnTo>
                <a:lnTo>
                  <a:pt x="2904" y="193772"/>
                </a:lnTo>
                <a:lnTo>
                  <a:pt x="819" y="179474"/>
                </a:lnTo>
                <a:lnTo>
                  <a:pt x="9" y="164794"/>
                </a:lnTo>
                <a:lnTo>
                  <a:pt x="0" y="163067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337560" y="3393948"/>
            <a:ext cx="103632" cy="416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502152" y="2895600"/>
            <a:ext cx="1071372" cy="420624"/>
          </a:xfrm>
          <a:custGeom>
            <a:avLst/>
            <a:gdLst/>
            <a:ahLst/>
            <a:cxnLst/>
            <a:rect l="l" t="t" r="r" b="b"/>
            <a:pathLst>
              <a:path w="1071372" h="420624">
                <a:moveTo>
                  <a:pt x="1071372" y="0"/>
                </a:moveTo>
                <a:lnTo>
                  <a:pt x="0" y="420624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827776" y="3268218"/>
            <a:ext cx="325374" cy="325374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3067"/>
                </a:moveTo>
                <a:lnTo>
                  <a:pt x="659" y="148340"/>
                </a:lnTo>
                <a:lnTo>
                  <a:pt x="2597" y="133976"/>
                </a:lnTo>
                <a:lnTo>
                  <a:pt x="5758" y="120033"/>
                </a:lnTo>
                <a:lnTo>
                  <a:pt x="10083" y="106567"/>
                </a:lnTo>
                <a:lnTo>
                  <a:pt x="15515" y="93634"/>
                </a:lnTo>
                <a:lnTo>
                  <a:pt x="21996" y="81293"/>
                </a:lnTo>
                <a:lnTo>
                  <a:pt x="29468" y="69600"/>
                </a:lnTo>
                <a:lnTo>
                  <a:pt x="37873" y="58611"/>
                </a:lnTo>
                <a:lnTo>
                  <a:pt x="47155" y="48384"/>
                </a:lnTo>
                <a:lnTo>
                  <a:pt x="57255" y="38976"/>
                </a:lnTo>
                <a:lnTo>
                  <a:pt x="68116" y="30443"/>
                </a:lnTo>
                <a:lnTo>
                  <a:pt x="79679" y="22843"/>
                </a:lnTo>
                <a:lnTo>
                  <a:pt x="91888" y="16232"/>
                </a:lnTo>
                <a:lnTo>
                  <a:pt x="104685" y="10667"/>
                </a:lnTo>
                <a:lnTo>
                  <a:pt x="118011" y="6206"/>
                </a:lnTo>
                <a:lnTo>
                  <a:pt x="131810" y="2904"/>
                </a:lnTo>
                <a:lnTo>
                  <a:pt x="146023" y="819"/>
                </a:lnTo>
                <a:lnTo>
                  <a:pt x="160593" y="9"/>
                </a:lnTo>
                <a:lnTo>
                  <a:pt x="162306" y="0"/>
                </a:lnTo>
                <a:lnTo>
                  <a:pt x="176999" y="656"/>
                </a:lnTo>
                <a:lnTo>
                  <a:pt x="191330" y="2586"/>
                </a:lnTo>
                <a:lnTo>
                  <a:pt x="205244" y="5735"/>
                </a:lnTo>
                <a:lnTo>
                  <a:pt x="218683" y="10046"/>
                </a:lnTo>
                <a:lnTo>
                  <a:pt x="231591" y="15461"/>
                </a:lnTo>
                <a:lnTo>
                  <a:pt x="243912" y="21925"/>
                </a:lnTo>
                <a:lnTo>
                  <a:pt x="255588" y="29382"/>
                </a:lnTo>
                <a:lnTo>
                  <a:pt x="266564" y="37773"/>
                </a:lnTo>
                <a:lnTo>
                  <a:pt x="276782" y="47044"/>
                </a:lnTo>
                <a:lnTo>
                  <a:pt x="286187" y="57138"/>
                </a:lnTo>
                <a:lnTo>
                  <a:pt x="294722" y="67997"/>
                </a:lnTo>
                <a:lnTo>
                  <a:pt x="302330" y="79566"/>
                </a:lnTo>
                <a:lnTo>
                  <a:pt x="308956" y="91788"/>
                </a:lnTo>
                <a:lnTo>
                  <a:pt x="314541" y="104607"/>
                </a:lnTo>
                <a:lnTo>
                  <a:pt x="319031" y="117966"/>
                </a:lnTo>
                <a:lnTo>
                  <a:pt x="322367" y="131808"/>
                </a:lnTo>
                <a:lnTo>
                  <a:pt x="324495" y="146077"/>
                </a:lnTo>
                <a:lnTo>
                  <a:pt x="325357" y="160717"/>
                </a:lnTo>
                <a:lnTo>
                  <a:pt x="325374" y="163067"/>
                </a:lnTo>
                <a:lnTo>
                  <a:pt x="324714" y="177788"/>
                </a:lnTo>
                <a:lnTo>
                  <a:pt x="322775" y="192133"/>
                </a:lnTo>
                <a:lnTo>
                  <a:pt x="319611" y="206046"/>
                </a:lnTo>
                <a:lnTo>
                  <a:pt x="315282" y="219473"/>
                </a:lnTo>
                <a:lnTo>
                  <a:pt x="309842" y="232359"/>
                </a:lnTo>
                <a:lnTo>
                  <a:pt x="303350" y="244647"/>
                </a:lnTo>
                <a:lnTo>
                  <a:pt x="295861" y="256282"/>
                </a:lnTo>
                <a:lnTo>
                  <a:pt x="287434" y="267209"/>
                </a:lnTo>
                <a:lnTo>
                  <a:pt x="278124" y="277373"/>
                </a:lnTo>
                <a:lnTo>
                  <a:pt x="267990" y="286719"/>
                </a:lnTo>
                <a:lnTo>
                  <a:pt x="257087" y="295190"/>
                </a:lnTo>
                <a:lnTo>
                  <a:pt x="245472" y="302732"/>
                </a:lnTo>
                <a:lnTo>
                  <a:pt x="233203" y="309289"/>
                </a:lnTo>
                <a:lnTo>
                  <a:pt x="220337" y="314806"/>
                </a:lnTo>
                <a:lnTo>
                  <a:pt x="206929" y="319227"/>
                </a:lnTo>
                <a:lnTo>
                  <a:pt x="193038" y="322498"/>
                </a:lnTo>
                <a:lnTo>
                  <a:pt x="178720" y="324562"/>
                </a:lnTo>
                <a:lnTo>
                  <a:pt x="164033" y="325365"/>
                </a:lnTo>
                <a:lnTo>
                  <a:pt x="162306" y="325373"/>
                </a:lnTo>
                <a:lnTo>
                  <a:pt x="147664" y="324718"/>
                </a:lnTo>
                <a:lnTo>
                  <a:pt x="133374" y="322789"/>
                </a:lnTo>
                <a:lnTo>
                  <a:pt x="119494" y="319641"/>
                </a:lnTo>
                <a:lnTo>
                  <a:pt x="106083" y="315331"/>
                </a:lnTo>
                <a:lnTo>
                  <a:pt x="93197" y="309914"/>
                </a:lnTo>
                <a:lnTo>
                  <a:pt x="80896" y="303447"/>
                </a:lnTo>
                <a:lnTo>
                  <a:pt x="69238" y="295984"/>
                </a:lnTo>
                <a:lnTo>
                  <a:pt x="58280" y="287583"/>
                </a:lnTo>
                <a:lnTo>
                  <a:pt x="48080" y="278297"/>
                </a:lnTo>
                <a:lnTo>
                  <a:pt x="38697" y="268184"/>
                </a:lnTo>
                <a:lnTo>
                  <a:pt x="30189" y="257298"/>
                </a:lnTo>
                <a:lnTo>
                  <a:pt x="22614" y="245697"/>
                </a:lnTo>
                <a:lnTo>
                  <a:pt x="16029" y="233434"/>
                </a:lnTo>
                <a:lnTo>
                  <a:pt x="10494" y="220567"/>
                </a:lnTo>
                <a:lnTo>
                  <a:pt x="6065" y="207151"/>
                </a:lnTo>
                <a:lnTo>
                  <a:pt x="2802" y="193242"/>
                </a:lnTo>
                <a:lnTo>
                  <a:pt x="762" y="178895"/>
                </a:lnTo>
                <a:lnTo>
                  <a:pt x="3" y="164166"/>
                </a:lnTo>
                <a:lnTo>
                  <a:pt x="0" y="163067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940552" y="3393947"/>
            <a:ext cx="103632" cy="4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803648" y="2895600"/>
            <a:ext cx="1071372" cy="420623"/>
          </a:xfrm>
          <a:custGeom>
            <a:avLst/>
            <a:gdLst/>
            <a:ahLst/>
            <a:cxnLst/>
            <a:rect l="l" t="t" r="r" b="b"/>
            <a:pathLst>
              <a:path w="1071372" h="420624">
                <a:moveTo>
                  <a:pt x="0" y="0"/>
                </a:moveTo>
                <a:lnTo>
                  <a:pt x="1071372" y="420623"/>
                </a:lnTo>
              </a:path>
            </a:pathLst>
          </a:custGeom>
          <a:ln w="2711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73274" y="3918966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659" y="147585"/>
                </a:lnTo>
                <a:lnTo>
                  <a:pt x="2598" y="133240"/>
                </a:lnTo>
                <a:lnTo>
                  <a:pt x="5762" y="119327"/>
                </a:lnTo>
                <a:lnTo>
                  <a:pt x="10091" y="105900"/>
                </a:lnTo>
                <a:lnTo>
                  <a:pt x="15531" y="93014"/>
                </a:lnTo>
                <a:lnTo>
                  <a:pt x="22023" y="80726"/>
                </a:lnTo>
                <a:lnTo>
                  <a:pt x="29512" y="69091"/>
                </a:lnTo>
                <a:lnTo>
                  <a:pt x="37939" y="58164"/>
                </a:lnTo>
                <a:lnTo>
                  <a:pt x="47249" y="48000"/>
                </a:lnTo>
                <a:lnTo>
                  <a:pt x="57383" y="38654"/>
                </a:lnTo>
                <a:lnTo>
                  <a:pt x="68286" y="30183"/>
                </a:lnTo>
                <a:lnTo>
                  <a:pt x="79901" y="22641"/>
                </a:lnTo>
                <a:lnTo>
                  <a:pt x="92170" y="16084"/>
                </a:lnTo>
                <a:lnTo>
                  <a:pt x="105036" y="10567"/>
                </a:lnTo>
                <a:lnTo>
                  <a:pt x="118444" y="6146"/>
                </a:lnTo>
                <a:lnTo>
                  <a:pt x="132335" y="2875"/>
                </a:lnTo>
                <a:lnTo>
                  <a:pt x="146653" y="811"/>
                </a:lnTo>
                <a:lnTo>
                  <a:pt x="161340" y="8"/>
                </a:lnTo>
                <a:lnTo>
                  <a:pt x="163068" y="0"/>
                </a:lnTo>
                <a:lnTo>
                  <a:pt x="177822" y="655"/>
                </a:lnTo>
                <a:lnTo>
                  <a:pt x="192199" y="2584"/>
                </a:lnTo>
                <a:lnTo>
                  <a:pt x="206143" y="5732"/>
                </a:lnTo>
                <a:lnTo>
                  <a:pt x="219597" y="10042"/>
                </a:lnTo>
                <a:lnTo>
                  <a:pt x="232507" y="15459"/>
                </a:lnTo>
                <a:lnTo>
                  <a:pt x="244815" y="21926"/>
                </a:lnTo>
                <a:lnTo>
                  <a:pt x="256468" y="29389"/>
                </a:lnTo>
                <a:lnTo>
                  <a:pt x="267408" y="37790"/>
                </a:lnTo>
                <a:lnTo>
                  <a:pt x="277580" y="47076"/>
                </a:lnTo>
                <a:lnTo>
                  <a:pt x="286928" y="57189"/>
                </a:lnTo>
                <a:lnTo>
                  <a:pt x="295397" y="68075"/>
                </a:lnTo>
                <a:lnTo>
                  <a:pt x="302931" y="79676"/>
                </a:lnTo>
                <a:lnTo>
                  <a:pt x="309473" y="91939"/>
                </a:lnTo>
                <a:lnTo>
                  <a:pt x="314969" y="104806"/>
                </a:lnTo>
                <a:lnTo>
                  <a:pt x="319363" y="118222"/>
                </a:lnTo>
                <a:lnTo>
                  <a:pt x="322598" y="132131"/>
                </a:lnTo>
                <a:lnTo>
                  <a:pt x="324619" y="146478"/>
                </a:lnTo>
                <a:lnTo>
                  <a:pt x="325370" y="161207"/>
                </a:lnTo>
                <a:lnTo>
                  <a:pt x="325374" y="162305"/>
                </a:lnTo>
                <a:lnTo>
                  <a:pt x="324721" y="177033"/>
                </a:lnTo>
                <a:lnTo>
                  <a:pt x="322800" y="191397"/>
                </a:lnTo>
                <a:lnTo>
                  <a:pt x="319667" y="205340"/>
                </a:lnTo>
                <a:lnTo>
                  <a:pt x="315377" y="218806"/>
                </a:lnTo>
                <a:lnTo>
                  <a:pt x="309984" y="231739"/>
                </a:lnTo>
                <a:lnTo>
                  <a:pt x="303545" y="244080"/>
                </a:lnTo>
                <a:lnTo>
                  <a:pt x="296115" y="255773"/>
                </a:lnTo>
                <a:lnTo>
                  <a:pt x="287748" y="266762"/>
                </a:lnTo>
                <a:lnTo>
                  <a:pt x="278502" y="276989"/>
                </a:lnTo>
                <a:lnTo>
                  <a:pt x="268430" y="286397"/>
                </a:lnTo>
                <a:lnTo>
                  <a:pt x="257588" y="294930"/>
                </a:lnTo>
                <a:lnTo>
                  <a:pt x="246032" y="302530"/>
                </a:lnTo>
                <a:lnTo>
                  <a:pt x="233817" y="309141"/>
                </a:lnTo>
                <a:lnTo>
                  <a:pt x="220999" y="314706"/>
                </a:lnTo>
                <a:lnTo>
                  <a:pt x="207632" y="319167"/>
                </a:lnTo>
                <a:lnTo>
                  <a:pt x="193772" y="322469"/>
                </a:lnTo>
                <a:lnTo>
                  <a:pt x="179474" y="324554"/>
                </a:lnTo>
                <a:lnTo>
                  <a:pt x="164794" y="325364"/>
                </a:lnTo>
                <a:lnTo>
                  <a:pt x="163068" y="325373"/>
                </a:lnTo>
                <a:lnTo>
                  <a:pt x="148374" y="324717"/>
                </a:lnTo>
                <a:lnTo>
                  <a:pt x="134043" y="322787"/>
                </a:lnTo>
                <a:lnTo>
                  <a:pt x="120129" y="319638"/>
                </a:lnTo>
                <a:lnTo>
                  <a:pt x="106690" y="315327"/>
                </a:lnTo>
                <a:lnTo>
                  <a:pt x="93782" y="309912"/>
                </a:lnTo>
                <a:lnTo>
                  <a:pt x="81461" y="303448"/>
                </a:lnTo>
                <a:lnTo>
                  <a:pt x="69785" y="295991"/>
                </a:lnTo>
                <a:lnTo>
                  <a:pt x="58809" y="287600"/>
                </a:lnTo>
                <a:lnTo>
                  <a:pt x="48591" y="278329"/>
                </a:lnTo>
                <a:lnTo>
                  <a:pt x="39186" y="268235"/>
                </a:lnTo>
                <a:lnTo>
                  <a:pt x="30651" y="257376"/>
                </a:lnTo>
                <a:lnTo>
                  <a:pt x="23043" y="245807"/>
                </a:lnTo>
                <a:lnTo>
                  <a:pt x="16417" y="233585"/>
                </a:lnTo>
                <a:lnTo>
                  <a:pt x="10832" y="220766"/>
                </a:lnTo>
                <a:lnTo>
                  <a:pt x="6342" y="207407"/>
                </a:lnTo>
                <a:lnTo>
                  <a:pt x="3006" y="193565"/>
                </a:lnTo>
                <a:lnTo>
                  <a:pt x="878" y="179296"/>
                </a:lnTo>
                <a:lnTo>
                  <a:pt x="16" y="164656"/>
                </a:lnTo>
                <a:lnTo>
                  <a:pt x="0" y="162305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686812" y="4044696"/>
            <a:ext cx="97536" cy="420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736341" y="3546348"/>
            <a:ext cx="535686" cy="372618"/>
          </a:xfrm>
          <a:custGeom>
            <a:avLst/>
            <a:gdLst/>
            <a:ahLst/>
            <a:cxnLst/>
            <a:rect l="l" t="t" r="r" b="b"/>
            <a:pathLst>
              <a:path w="535686" h="372618">
                <a:moveTo>
                  <a:pt x="535686" y="0"/>
                </a:moveTo>
                <a:lnTo>
                  <a:pt x="0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502152" y="3546348"/>
            <a:ext cx="535686" cy="372617"/>
          </a:xfrm>
          <a:custGeom>
            <a:avLst/>
            <a:gdLst/>
            <a:ahLst/>
            <a:cxnLst/>
            <a:rect l="l" t="t" r="r" b="b"/>
            <a:pathLst>
              <a:path w="535686" h="372617">
                <a:moveTo>
                  <a:pt x="0" y="0"/>
                </a:moveTo>
                <a:lnTo>
                  <a:pt x="535686" y="372617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339334" y="3546348"/>
            <a:ext cx="535686" cy="372618"/>
          </a:xfrm>
          <a:custGeom>
            <a:avLst/>
            <a:gdLst/>
            <a:ahLst/>
            <a:cxnLst/>
            <a:rect l="l" t="t" r="r" b="b"/>
            <a:pathLst>
              <a:path w="535686" h="372618">
                <a:moveTo>
                  <a:pt x="535686" y="0"/>
                </a:moveTo>
                <a:lnTo>
                  <a:pt x="0" y="372618"/>
                </a:lnTo>
              </a:path>
            </a:pathLst>
          </a:custGeom>
          <a:ln w="2711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105144" y="3546347"/>
            <a:ext cx="536448" cy="372617"/>
          </a:xfrm>
          <a:custGeom>
            <a:avLst/>
            <a:gdLst/>
            <a:ahLst/>
            <a:cxnLst/>
            <a:rect l="l" t="t" r="r" b="b"/>
            <a:pathLst>
              <a:path w="536448" h="372617">
                <a:moveTo>
                  <a:pt x="0" y="0"/>
                </a:moveTo>
                <a:lnTo>
                  <a:pt x="536448" y="372617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410968" y="4196333"/>
            <a:ext cx="210311" cy="372618"/>
          </a:xfrm>
          <a:custGeom>
            <a:avLst/>
            <a:gdLst/>
            <a:ahLst/>
            <a:cxnLst/>
            <a:rect l="l" t="t" r="r" b="b"/>
            <a:pathLst>
              <a:path w="210312" h="372617">
                <a:moveTo>
                  <a:pt x="210312" y="0"/>
                </a:moveTo>
                <a:lnTo>
                  <a:pt x="0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875532" y="3918966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811" y="178720"/>
                </a:lnTo>
                <a:lnTo>
                  <a:pt x="2875" y="193038"/>
                </a:lnTo>
                <a:lnTo>
                  <a:pt x="6146" y="206929"/>
                </a:lnTo>
                <a:lnTo>
                  <a:pt x="10567" y="220337"/>
                </a:lnTo>
                <a:lnTo>
                  <a:pt x="16084" y="233203"/>
                </a:lnTo>
                <a:lnTo>
                  <a:pt x="22641" y="245472"/>
                </a:lnTo>
                <a:lnTo>
                  <a:pt x="30183" y="257087"/>
                </a:lnTo>
                <a:lnTo>
                  <a:pt x="38654" y="267990"/>
                </a:lnTo>
                <a:lnTo>
                  <a:pt x="48000" y="278124"/>
                </a:lnTo>
                <a:lnTo>
                  <a:pt x="58164" y="287434"/>
                </a:lnTo>
                <a:lnTo>
                  <a:pt x="69091" y="295861"/>
                </a:lnTo>
                <a:lnTo>
                  <a:pt x="80726" y="303350"/>
                </a:lnTo>
                <a:lnTo>
                  <a:pt x="93014" y="309842"/>
                </a:lnTo>
                <a:lnTo>
                  <a:pt x="105900" y="315282"/>
                </a:lnTo>
                <a:lnTo>
                  <a:pt x="119327" y="319611"/>
                </a:lnTo>
                <a:lnTo>
                  <a:pt x="133240" y="322775"/>
                </a:lnTo>
                <a:lnTo>
                  <a:pt x="147585" y="324714"/>
                </a:lnTo>
                <a:lnTo>
                  <a:pt x="162306" y="325373"/>
                </a:lnTo>
                <a:lnTo>
                  <a:pt x="164656" y="325357"/>
                </a:lnTo>
                <a:lnTo>
                  <a:pt x="179296" y="324495"/>
                </a:lnTo>
                <a:lnTo>
                  <a:pt x="193565" y="322367"/>
                </a:lnTo>
                <a:lnTo>
                  <a:pt x="207407" y="319031"/>
                </a:lnTo>
                <a:lnTo>
                  <a:pt x="220766" y="314541"/>
                </a:lnTo>
                <a:lnTo>
                  <a:pt x="233585" y="308956"/>
                </a:lnTo>
                <a:lnTo>
                  <a:pt x="245807" y="302330"/>
                </a:lnTo>
                <a:lnTo>
                  <a:pt x="257376" y="294722"/>
                </a:lnTo>
                <a:lnTo>
                  <a:pt x="268235" y="286187"/>
                </a:lnTo>
                <a:lnTo>
                  <a:pt x="278329" y="276782"/>
                </a:lnTo>
                <a:lnTo>
                  <a:pt x="287600" y="266564"/>
                </a:lnTo>
                <a:lnTo>
                  <a:pt x="295991" y="255588"/>
                </a:lnTo>
                <a:lnTo>
                  <a:pt x="303448" y="243912"/>
                </a:lnTo>
                <a:lnTo>
                  <a:pt x="309912" y="231591"/>
                </a:lnTo>
                <a:lnTo>
                  <a:pt x="315327" y="218683"/>
                </a:lnTo>
                <a:lnTo>
                  <a:pt x="319638" y="205244"/>
                </a:lnTo>
                <a:lnTo>
                  <a:pt x="322787" y="191330"/>
                </a:lnTo>
                <a:lnTo>
                  <a:pt x="324717" y="176999"/>
                </a:lnTo>
                <a:lnTo>
                  <a:pt x="325374" y="162305"/>
                </a:lnTo>
                <a:lnTo>
                  <a:pt x="325364" y="160579"/>
                </a:lnTo>
                <a:lnTo>
                  <a:pt x="324554" y="145899"/>
                </a:lnTo>
                <a:lnTo>
                  <a:pt x="322469" y="131601"/>
                </a:lnTo>
                <a:lnTo>
                  <a:pt x="319167" y="117741"/>
                </a:lnTo>
                <a:lnTo>
                  <a:pt x="314706" y="104374"/>
                </a:lnTo>
                <a:lnTo>
                  <a:pt x="309141" y="91556"/>
                </a:lnTo>
                <a:lnTo>
                  <a:pt x="302530" y="79341"/>
                </a:lnTo>
                <a:lnTo>
                  <a:pt x="294930" y="67785"/>
                </a:lnTo>
                <a:lnTo>
                  <a:pt x="286397" y="56943"/>
                </a:lnTo>
                <a:lnTo>
                  <a:pt x="276989" y="46871"/>
                </a:lnTo>
                <a:lnTo>
                  <a:pt x="266762" y="37625"/>
                </a:lnTo>
                <a:lnTo>
                  <a:pt x="255773" y="29258"/>
                </a:lnTo>
                <a:lnTo>
                  <a:pt x="244080" y="21828"/>
                </a:lnTo>
                <a:lnTo>
                  <a:pt x="231739" y="15389"/>
                </a:lnTo>
                <a:lnTo>
                  <a:pt x="218806" y="9996"/>
                </a:lnTo>
                <a:lnTo>
                  <a:pt x="205340" y="5706"/>
                </a:lnTo>
                <a:lnTo>
                  <a:pt x="191397" y="2573"/>
                </a:lnTo>
                <a:lnTo>
                  <a:pt x="177033" y="652"/>
                </a:lnTo>
                <a:lnTo>
                  <a:pt x="162306" y="0"/>
                </a:lnTo>
                <a:lnTo>
                  <a:pt x="161207" y="3"/>
                </a:lnTo>
                <a:lnTo>
                  <a:pt x="146478" y="754"/>
                </a:lnTo>
                <a:lnTo>
                  <a:pt x="132131" y="2775"/>
                </a:lnTo>
                <a:lnTo>
                  <a:pt x="118222" y="6010"/>
                </a:lnTo>
                <a:lnTo>
                  <a:pt x="104806" y="10404"/>
                </a:lnTo>
                <a:lnTo>
                  <a:pt x="91939" y="15900"/>
                </a:lnTo>
                <a:lnTo>
                  <a:pt x="79676" y="22442"/>
                </a:lnTo>
                <a:lnTo>
                  <a:pt x="68075" y="29976"/>
                </a:lnTo>
                <a:lnTo>
                  <a:pt x="57189" y="38445"/>
                </a:lnTo>
                <a:lnTo>
                  <a:pt x="47076" y="47793"/>
                </a:lnTo>
                <a:lnTo>
                  <a:pt x="37790" y="57965"/>
                </a:lnTo>
                <a:lnTo>
                  <a:pt x="29389" y="68905"/>
                </a:lnTo>
                <a:lnTo>
                  <a:pt x="21926" y="80558"/>
                </a:lnTo>
                <a:lnTo>
                  <a:pt x="15459" y="92866"/>
                </a:lnTo>
                <a:lnTo>
                  <a:pt x="10042" y="105776"/>
                </a:lnTo>
                <a:lnTo>
                  <a:pt x="5732" y="119230"/>
                </a:lnTo>
                <a:lnTo>
                  <a:pt x="2584" y="133174"/>
                </a:lnTo>
                <a:lnTo>
                  <a:pt x="655" y="147551"/>
                </a:lnTo>
                <a:lnTo>
                  <a:pt x="0" y="16230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875532" y="3918966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655" y="147551"/>
                </a:lnTo>
                <a:lnTo>
                  <a:pt x="2584" y="133174"/>
                </a:lnTo>
                <a:lnTo>
                  <a:pt x="5732" y="119230"/>
                </a:lnTo>
                <a:lnTo>
                  <a:pt x="10042" y="105776"/>
                </a:lnTo>
                <a:lnTo>
                  <a:pt x="15459" y="92866"/>
                </a:lnTo>
                <a:lnTo>
                  <a:pt x="21926" y="80558"/>
                </a:lnTo>
                <a:lnTo>
                  <a:pt x="29389" y="68905"/>
                </a:lnTo>
                <a:lnTo>
                  <a:pt x="37790" y="57965"/>
                </a:lnTo>
                <a:lnTo>
                  <a:pt x="47076" y="47793"/>
                </a:lnTo>
                <a:lnTo>
                  <a:pt x="57189" y="38445"/>
                </a:lnTo>
                <a:lnTo>
                  <a:pt x="68075" y="29976"/>
                </a:lnTo>
                <a:lnTo>
                  <a:pt x="79676" y="22442"/>
                </a:lnTo>
                <a:lnTo>
                  <a:pt x="91939" y="15900"/>
                </a:lnTo>
                <a:lnTo>
                  <a:pt x="104806" y="10404"/>
                </a:lnTo>
                <a:lnTo>
                  <a:pt x="118222" y="6010"/>
                </a:lnTo>
                <a:lnTo>
                  <a:pt x="132131" y="2775"/>
                </a:lnTo>
                <a:lnTo>
                  <a:pt x="146478" y="754"/>
                </a:lnTo>
                <a:lnTo>
                  <a:pt x="161207" y="3"/>
                </a:lnTo>
                <a:lnTo>
                  <a:pt x="162306" y="0"/>
                </a:lnTo>
                <a:lnTo>
                  <a:pt x="177033" y="652"/>
                </a:lnTo>
                <a:lnTo>
                  <a:pt x="191397" y="2573"/>
                </a:lnTo>
                <a:lnTo>
                  <a:pt x="205340" y="5706"/>
                </a:lnTo>
                <a:lnTo>
                  <a:pt x="218806" y="9996"/>
                </a:lnTo>
                <a:lnTo>
                  <a:pt x="231739" y="15389"/>
                </a:lnTo>
                <a:lnTo>
                  <a:pt x="244080" y="21828"/>
                </a:lnTo>
                <a:lnTo>
                  <a:pt x="255773" y="29258"/>
                </a:lnTo>
                <a:lnTo>
                  <a:pt x="266762" y="37625"/>
                </a:lnTo>
                <a:lnTo>
                  <a:pt x="276989" y="46871"/>
                </a:lnTo>
                <a:lnTo>
                  <a:pt x="286397" y="56943"/>
                </a:lnTo>
                <a:lnTo>
                  <a:pt x="294930" y="67785"/>
                </a:lnTo>
                <a:lnTo>
                  <a:pt x="302530" y="79341"/>
                </a:lnTo>
                <a:lnTo>
                  <a:pt x="309141" y="91556"/>
                </a:lnTo>
                <a:lnTo>
                  <a:pt x="314706" y="104374"/>
                </a:lnTo>
                <a:lnTo>
                  <a:pt x="319167" y="117741"/>
                </a:lnTo>
                <a:lnTo>
                  <a:pt x="322469" y="131601"/>
                </a:lnTo>
                <a:lnTo>
                  <a:pt x="324554" y="145899"/>
                </a:lnTo>
                <a:lnTo>
                  <a:pt x="325364" y="160579"/>
                </a:lnTo>
                <a:lnTo>
                  <a:pt x="325374" y="162305"/>
                </a:lnTo>
                <a:lnTo>
                  <a:pt x="324717" y="176999"/>
                </a:lnTo>
                <a:lnTo>
                  <a:pt x="322787" y="191330"/>
                </a:lnTo>
                <a:lnTo>
                  <a:pt x="319638" y="205244"/>
                </a:lnTo>
                <a:lnTo>
                  <a:pt x="315327" y="218683"/>
                </a:lnTo>
                <a:lnTo>
                  <a:pt x="309912" y="231591"/>
                </a:lnTo>
                <a:lnTo>
                  <a:pt x="303448" y="243912"/>
                </a:lnTo>
                <a:lnTo>
                  <a:pt x="295991" y="255588"/>
                </a:lnTo>
                <a:lnTo>
                  <a:pt x="287600" y="266564"/>
                </a:lnTo>
                <a:lnTo>
                  <a:pt x="278329" y="276782"/>
                </a:lnTo>
                <a:lnTo>
                  <a:pt x="268235" y="286187"/>
                </a:lnTo>
                <a:lnTo>
                  <a:pt x="257376" y="294722"/>
                </a:lnTo>
                <a:lnTo>
                  <a:pt x="245807" y="302330"/>
                </a:lnTo>
                <a:lnTo>
                  <a:pt x="233585" y="308956"/>
                </a:lnTo>
                <a:lnTo>
                  <a:pt x="220766" y="314541"/>
                </a:lnTo>
                <a:lnTo>
                  <a:pt x="207407" y="319031"/>
                </a:lnTo>
                <a:lnTo>
                  <a:pt x="193565" y="322367"/>
                </a:lnTo>
                <a:lnTo>
                  <a:pt x="179296" y="324495"/>
                </a:lnTo>
                <a:lnTo>
                  <a:pt x="164656" y="325357"/>
                </a:lnTo>
                <a:lnTo>
                  <a:pt x="162306" y="325373"/>
                </a:lnTo>
                <a:lnTo>
                  <a:pt x="147585" y="324714"/>
                </a:lnTo>
                <a:lnTo>
                  <a:pt x="133240" y="322775"/>
                </a:lnTo>
                <a:lnTo>
                  <a:pt x="119327" y="319611"/>
                </a:lnTo>
                <a:lnTo>
                  <a:pt x="105900" y="315282"/>
                </a:lnTo>
                <a:lnTo>
                  <a:pt x="93014" y="309842"/>
                </a:lnTo>
                <a:lnTo>
                  <a:pt x="80726" y="303350"/>
                </a:lnTo>
                <a:lnTo>
                  <a:pt x="69091" y="295861"/>
                </a:lnTo>
                <a:lnTo>
                  <a:pt x="58164" y="287434"/>
                </a:lnTo>
                <a:lnTo>
                  <a:pt x="48000" y="278124"/>
                </a:lnTo>
                <a:lnTo>
                  <a:pt x="38654" y="267990"/>
                </a:lnTo>
                <a:lnTo>
                  <a:pt x="30183" y="257087"/>
                </a:lnTo>
                <a:lnTo>
                  <a:pt x="22641" y="245472"/>
                </a:lnTo>
                <a:lnTo>
                  <a:pt x="16084" y="233203"/>
                </a:lnTo>
                <a:lnTo>
                  <a:pt x="10567" y="220337"/>
                </a:lnTo>
                <a:lnTo>
                  <a:pt x="6146" y="206929"/>
                </a:lnTo>
                <a:lnTo>
                  <a:pt x="2875" y="193038"/>
                </a:lnTo>
                <a:lnTo>
                  <a:pt x="811" y="178720"/>
                </a:lnTo>
                <a:lnTo>
                  <a:pt x="8" y="164033"/>
                </a:lnTo>
                <a:lnTo>
                  <a:pt x="0" y="162305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984498" y="4044696"/>
            <a:ext cx="103632" cy="420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177028" y="3918966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811" y="178720"/>
                </a:lnTo>
                <a:lnTo>
                  <a:pt x="2875" y="193038"/>
                </a:lnTo>
                <a:lnTo>
                  <a:pt x="6146" y="206929"/>
                </a:lnTo>
                <a:lnTo>
                  <a:pt x="10567" y="220337"/>
                </a:lnTo>
                <a:lnTo>
                  <a:pt x="16084" y="233203"/>
                </a:lnTo>
                <a:lnTo>
                  <a:pt x="22641" y="245472"/>
                </a:lnTo>
                <a:lnTo>
                  <a:pt x="30183" y="257087"/>
                </a:lnTo>
                <a:lnTo>
                  <a:pt x="38654" y="267990"/>
                </a:lnTo>
                <a:lnTo>
                  <a:pt x="48000" y="278124"/>
                </a:lnTo>
                <a:lnTo>
                  <a:pt x="58164" y="287434"/>
                </a:lnTo>
                <a:lnTo>
                  <a:pt x="69091" y="295861"/>
                </a:lnTo>
                <a:lnTo>
                  <a:pt x="80726" y="303350"/>
                </a:lnTo>
                <a:lnTo>
                  <a:pt x="93014" y="309842"/>
                </a:lnTo>
                <a:lnTo>
                  <a:pt x="105900" y="315282"/>
                </a:lnTo>
                <a:lnTo>
                  <a:pt x="119327" y="319611"/>
                </a:lnTo>
                <a:lnTo>
                  <a:pt x="133240" y="322775"/>
                </a:lnTo>
                <a:lnTo>
                  <a:pt x="147585" y="324714"/>
                </a:lnTo>
                <a:lnTo>
                  <a:pt x="162306" y="325373"/>
                </a:lnTo>
                <a:lnTo>
                  <a:pt x="164656" y="325357"/>
                </a:lnTo>
                <a:lnTo>
                  <a:pt x="179296" y="324495"/>
                </a:lnTo>
                <a:lnTo>
                  <a:pt x="193565" y="322367"/>
                </a:lnTo>
                <a:lnTo>
                  <a:pt x="207407" y="319031"/>
                </a:lnTo>
                <a:lnTo>
                  <a:pt x="220766" y="314541"/>
                </a:lnTo>
                <a:lnTo>
                  <a:pt x="233585" y="308956"/>
                </a:lnTo>
                <a:lnTo>
                  <a:pt x="245807" y="302330"/>
                </a:lnTo>
                <a:lnTo>
                  <a:pt x="257376" y="294722"/>
                </a:lnTo>
                <a:lnTo>
                  <a:pt x="268235" y="286187"/>
                </a:lnTo>
                <a:lnTo>
                  <a:pt x="278329" y="276782"/>
                </a:lnTo>
                <a:lnTo>
                  <a:pt x="287600" y="266564"/>
                </a:lnTo>
                <a:lnTo>
                  <a:pt x="295991" y="255588"/>
                </a:lnTo>
                <a:lnTo>
                  <a:pt x="303448" y="243912"/>
                </a:lnTo>
                <a:lnTo>
                  <a:pt x="309912" y="231591"/>
                </a:lnTo>
                <a:lnTo>
                  <a:pt x="315327" y="218683"/>
                </a:lnTo>
                <a:lnTo>
                  <a:pt x="319638" y="205244"/>
                </a:lnTo>
                <a:lnTo>
                  <a:pt x="322787" y="191330"/>
                </a:lnTo>
                <a:lnTo>
                  <a:pt x="324717" y="176999"/>
                </a:lnTo>
                <a:lnTo>
                  <a:pt x="325374" y="162305"/>
                </a:lnTo>
                <a:lnTo>
                  <a:pt x="325364" y="160579"/>
                </a:lnTo>
                <a:lnTo>
                  <a:pt x="324554" y="145899"/>
                </a:lnTo>
                <a:lnTo>
                  <a:pt x="322469" y="131601"/>
                </a:lnTo>
                <a:lnTo>
                  <a:pt x="319167" y="117741"/>
                </a:lnTo>
                <a:lnTo>
                  <a:pt x="314706" y="104374"/>
                </a:lnTo>
                <a:lnTo>
                  <a:pt x="309141" y="91556"/>
                </a:lnTo>
                <a:lnTo>
                  <a:pt x="302530" y="79341"/>
                </a:lnTo>
                <a:lnTo>
                  <a:pt x="294930" y="67785"/>
                </a:lnTo>
                <a:lnTo>
                  <a:pt x="286397" y="56943"/>
                </a:lnTo>
                <a:lnTo>
                  <a:pt x="276989" y="46871"/>
                </a:lnTo>
                <a:lnTo>
                  <a:pt x="266762" y="37625"/>
                </a:lnTo>
                <a:lnTo>
                  <a:pt x="255773" y="29258"/>
                </a:lnTo>
                <a:lnTo>
                  <a:pt x="244080" y="21828"/>
                </a:lnTo>
                <a:lnTo>
                  <a:pt x="231739" y="15389"/>
                </a:lnTo>
                <a:lnTo>
                  <a:pt x="218806" y="9996"/>
                </a:lnTo>
                <a:lnTo>
                  <a:pt x="205340" y="5706"/>
                </a:lnTo>
                <a:lnTo>
                  <a:pt x="191397" y="2573"/>
                </a:lnTo>
                <a:lnTo>
                  <a:pt x="177033" y="652"/>
                </a:lnTo>
                <a:lnTo>
                  <a:pt x="162306" y="0"/>
                </a:lnTo>
                <a:lnTo>
                  <a:pt x="161207" y="3"/>
                </a:lnTo>
                <a:lnTo>
                  <a:pt x="146478" y="754"/>
                </a:lnTo>
                <a:lnTo>
                  <a:pt x="132131" y="2775"/>
                </a:lnTo>
                <a:lnTo>
                  <a:pt x="118222" y="6010"/>
                </a:lnTo>
                <a:lnTo>
                  <a:pt x="104806" y="10404"/>
                </a:lnTo>
                <a:lnTo>
                  <a:pt x="91939" y="15900"/>
                </a:lnTo>
                <a:lnTo>
                  <a:pt x="79676" y="22442"/>
                </a:lnTo>
                <a:lnTo>
                  <a:pt x="68075" y="29976"/>
                </a:lnTo>
                <a:lnTo>
                  <a:pt x="57189" y="38445"/>
                </a:lnTo>
                <a:lnTo>
                  <a:pt x="47076" y="47793"/>
                </a:lnTo>
                <a:lnTo>
                  <a:pt x="37790" y="57965"/>
                </a:lnTo>
                <a:lnTo>
                  <a:pt x="29389" y="68905"/>
                </a:lnTo>
                <a:lnTo>
                  <a:pt x="21926" y="80558"/>
                </a:lnTo>
                <a:lnTo>
                  <a:pt x="15459" y="92866"/>
                </a:lnTo>
                <a:lnTo>
                  <a:pt x="10042" y="105776"/>
                </a:lnTo>
                <a:lnTo>
                  <a:pt x="5732" y="119230"/>
                </a:lnTo>
                <a:lnTo>
                  <a:pt x="2584" y="133174"/>
                </a:lnTo>
                <a:lnTo>
                  <a:pt x="655" y="147551"/>
                </a:lnTo>
                <a:lnTo>
                  <a:pt x="0" y="16230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177028" y="3918966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655" y="147551"/>
                </a:lnTo>
                <a:lnTo>
                  <a:pt x="2584" y="133174"/>
                </a:lnTo>
                <a:lnTo>
                  <a:pt x="5732" y="119230"/>
                </a:lnTo>
                <a:lnTo>
                  <a:pt x="10042" y="105776"/>
                </a:lnTo>
                <a:lnTo>
                  <a:pt x="15459" y="92866"/>
                </a:lnTo>
                <a:lnTo>
                  <a:pt x="21926" y="80558"/>
                </a:lnTo>
                <a:lnTo>
                  <a:pt x="29389" y="68905"/>
                </a:lnTo>
                <a:lnTo>
                  <a:pt x="37790" y="57965"/>
                </a:lnTo>
                <a:lnTo>
                  <a:pt x="47076" y="47793"/>
                </a:lnTo>
                <a:lnTo>
                  <a:pt x="57189" y="38445"/>
                </a:lnTo>
                <a:lnTo>
                  <a:pt x="68075" y="29976"/>
                </a:lnTo>
                <a:lnTo>
                  <a:pt x="79676" y="22442"/>
                </a:lnTo>
                <a:lnTo>
                  <a:pt x="91939" y="15900"/>
                </a:lnTo>
                <a:lnTo>
                  <a:pt x="104806" y="10404"/>
                </a:lnTo>
                <a:lnTo>
                  <a:pt x="118222" y="6010"/>
                </a:lnTo>
                <a:lnTo>
                  <a:pt x="132131" y="2775"/>
                </a:lnTo>
                <a:lnTo>
                  <a:pt x="146478" y="754"/>
                </a:lnTo>
                <a:lnTo>
                  <a:pt x="161207" y="3"/>
                </a:lnTo>
                <a:lnTo>
                  <a:pt x="162306" y="0"/>
                </a:lnTo>
                <a:lnTo>
                  <a:pt x="177033" y="652"/>
                </a:lnTo>
                <a:lnTo>
                  <a:pt x="191397" y="2573"/>
                </a:lnTo>
                <a:lnTo>
                  <a:pt x="205340" y="5706"/>
                </a:lnTo>
                <a:lnTo>
                  <a:pt x="218806" y="9996"/>
                </a:lnTo>
                <a:lnTo>
                  <a:pt x="231739" y="15389"/>
                </a:lnTo>
                <a:lnTo>
                  <a:pt x="244080" y="21828"/>
                </a:lnTo>
                <a:lnTo>
                  <a:pt x="255773" y="29258"/>
                </a:lnTo>
                <a:lnTo>
                  <a:pt x="266762" y="37625"/>
                </a:lnTo>
                <a:lnTo>
                  <a:pt x="276989" y="46871"/>
                </a:lnTo>
                <a:lnTo>
                  <a:pt x="286397" y="56943"/>
                </a:lnTo>
                <a:lnTo>
                  <a:pt x="294930" y="67785"/>
                </a:lnTo>
                <a:lnTo>
                  <a:pt x="302530" y="79341"/>
                </a:lnTo>
                <a:lnTo>
                  <a:pt x="309141" y="91556"/>
                </a:lnTo>
                <a:lnTo>
                  <a:pt x="314706" y="104374"/>
                </a:lnTo>
                <a:lnTo>
                  <a:pt x="319167" y="117741"/>
                </a:lnTo>
                <a:lnTo>
                  <a:pt x="322469" y="131601"/>
                </a:lnTo>
                <a:lnTo>
                  <a:pt x="324554" y="145899"/>
                </a:lnTo>
                <a:lnTo>
                  <a:pt x="325364" y="160579"/>
                </a:lnTo>
                <a:lnTo>
                  <a:pt x="325374" y="162305"/>
                </a:lnTo>
                <a:lnTo>
                  <a:pt x="324717" y="176999"/>
                </a:lnTo>
                <a:lnTo>
                  <a:pt x="322787" y="191330"/>
                </a:lnTo>
                <a:lnTo>
                  <a:pt x="319638" y="205244"/>
                </a:lnTo>
                <a:lnTo>
                  <a:pt x="315327" y="218683"/>
                </a:lnTo>
                <a:lnTo>
                  <a:pt x="309912" y="231591"/>
                </a:lnTo>
                <a:lnTo>
                  <a:pt x="303448" y="243912"/>
                </a:lnTo>
                <a:lnTo>
                  <a:pt x="295991" y="255588"/>
                </a:lnTo>
                <a:lnTo>
                  <a:pt x="287600" y="266564"/>
                </a:lnTo>
                <a:lnTo>
                  <a:pt x="278329" y="276782"/>
                </a:lnTo>
                <a:lnTo>
                  <a:pt x="268235" y="286187"/>
                </a:lnTo>
                <a:lnTo>
                  <a:pt x="257376" y="294722"/>
                </a:lnTo>
                <a:lnTo>
                  <a:pt x="245807" y="302330"/>
                </a:lnTo>
                <a:lnTo>
                  <a:pt x="233585" y="308956"/>
                </a:lnTo>
                <a:lnTo>
                  <a:pt x="220766" y="314541"/>
                </a:lnTo>
                <a:lnTo>
                  <a:pt x="207407" y="319031"/>
                </a:lnTo>
                <a:lnTo>
                  <a:pt x="193565" y="322367"/>
                </a:lnTo>
                <a:lnTo>
                  <a:pt x="179296" y="324495"/>
                </a:lnTo>
                <a:lnTo>
                  <a:pt x="164656" y="325357"/>
                </a:lnTo>
                <a:lnTo>
                  <a:pt x="162306" y="325373"/>
                </a:lnTo>
                <a:lnTo>
                  <a:pt x="147585" y="324714"/>
                </a:lnTo>
                <a:lnTo>
                  <a:pt x="133240" y="322775"/>
                </a:lnTo>
                <a:lnTo>
                  <a:pt x="119327" y="319611"/>
                </a:lnTo>
                <a:lnTo>
                  <a:pt x="105900" y="315282"/>
                </a:lnTo>
                <a:lnTo>
                  <a:pt x="93014" y="309842"/>
                </a:lnTo>
                <a:lnTo>
                  <a:pt x="80726" y="303350"/>
                </a:lnTo>
                <a:lnTo>
                  <a:pt x="69091" y="295861"/>
                </a:lnTo>
                <a:lnTo>
                  <a:pt x="58164" y="287434"/>
                </a:lnTo>
                <a:lnTo>
                  <a:pt x="48000" y="278124"/>
                </a:lnTo>
                <a:lnTo>
                  <a:pt x="38654" y="267990"/>
                </a:lnTo>
                <a:lnTo>
                  <a:pt x="30183" y="257087"/>
                </a:lnTo>
                <a:lnTo>
                  <a:pt x="22641" y="245472"/>
                </a:lnTo>
                <a:lnTo>
                  <a:pt x="16084" y="233203"/>
                </a:lnTo>
                <a:lnTo>
                  <a:pt x="10567" y="220337"/>
                </a:lnTo>
                <a:lnTo>
                  <a:pt x="6146" y="206929"/>
                </a:lnTo>
                <a:lnTo>
                  <a:pt x="2875" y="193038"/>
                </a:lnTo>
                <a:lnTo>
                  <a:pt x="811" y="178720"/>
                </a:lnTo>
                <a:lnTo>
                  <a:pt x="8" y="164033"/>
                </a:lnTo>
                <a:lnTo>
                  <a:pt x="0" y="162305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289804" y="4045458"/>
            <a:ext cx="103632" cy="411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320034" y="4568952"/>
            <a:ext cx="325374" cy="325374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3068"/>
                </a:moveTo>
                <a:lnTo>
                  <a:pt x="652" y="148340"/>
                </a:lnTo>
                <a:lnTo>
                  <a:pt x="2573" y="133976"/>
                </a:lnTo>
                <a:lnTo>
                  <a:pt x="5706" y="120033"/>
                </a:lnTo>
                <a:lnTo>
                  <a:pt x="9996" y="106567"/>
                </a:lnTo>
                <a:lnTo>
                  <a:pt x="15389" y="93634"/>
                </a:lnTo>
                <a:lnTo>
                  <a:pt x="21828" y="81293"/>
                </a:lnTo>
                <a:lnTo>
                  <a:pt x="29258" y="69600"/>
                </a:lnTo>
                <a:lnTo>
                  <a:pt x="37625" y="58611"/>
                </a:lnTo>
                <a:lnTo>
                  <a:pt x="46871" y="48384"/>
                </a:lnTo>
                <a:lnTo>
                  <a:pt x="56943" y="38976"/>
                </a:lnTo>
                <a:lnTo>
                  <a:pt x="67785" y="30443"/>
                </a:lnTo>
                <a:lnTo>
                  <a:pt x="79341" y="22843"/>
                </a:lnTo>
                <a:lnTo>
                  <a:pt x="91556" y="16232"/>
                </a:lnTo>
                <a:lnTo>
                  <a:pt x="104374" y="10667"/>
                </a:lnTo>
                <a:lnTo>
                  <a:pt x="117741" y="6206"/>
                </a:lnTo>
                <a:lnTo>
                  <a:pt x="131601" y="2904"/>
                </a:lnTo>
                <a:lnTo>
                  <a:pt x="145899" y="819"/>
                </a:lnTo>
                <a:lnTo>
                  <a:pt x="160579" y="9"/>
                </a:lnTo>
                <a:lnTo>
                  <a:pt x="162306" y="0"/>
                </a:lnTo>
                <a:lnTo>
                  <a:pt x="176999" y="656"/>
                </a:lnTo>
                <a:lnTo>
                  <a:pt x="191330" y="2586"/>
                </a:lnTo>
                <a:lnTo>
                  <a:pt x="205244" y="5735"/>
                </a:lnTo>
                <a:lnTo>
                  <a:pt x="218683" y="10046"/>
                </a:lnTo>
                <a:lnTo>
                  <a:pt x="231591" y="15461"/>
                </a:lnTo>
                <a:lnTo>
                  <a:pt x="243912" y="21925"/>
                </a:lnTo>
                <a:lnTo>
                  <a:pt x="255588" y="29382"/>
                </a:lnTo>
                <a:lnTo>
                  <a:pt x="266564" y="37773"/>
                </a:lnTo>
                <a:lnTo>
                  <a:pt x="276782" y="47044"/>
                </a:lnTo>
                <a:lnTo>
                  <a:pt x="286187" y="57138"/>
                </a:lnTo>
                <a:lnTo>
                  <a:pt x="294722" y="67997"/>
                </a:lnTo>
                <a:lnTo>
                  <a:pt x="302330" y="79566"/>
                </a:lnTo>
                <a:lnTo>
                  <a:pt x="308956" y="91788"/>
                </a:lnTo>
                <a:lnTo>
                  <a:pt x="314541" y="104607"/>
                </a:lnTo>
                <a:lnTo>
                  <a:pt x="319031" y="117966"/>
                </a:lnTo>
                <a:lnTo>
                  <a:pt x="322367" y="131808"/>
                </a:lnTo>
                <a:lnTo>
                  <a:pt x="324495" y="146077"/>
                </a:lnTo>
                <a:lnTo>
                  <a:pt x="325357" y="160717"/>
                </a:lnTo>
                <a:lnTo>
                  <a:pt x="325374" y="163068"/>
                </a:lnTo>
                <a:lnTo>
                  <a:pt x="324714" y="177788"/>
                </a:lnTo>
                <a:lnTo>
                  <a:pt x="322775" y="192133"/>
                </a:lnTo>
                <a:lnTo>
                  <a:pt x="319611" y="206046"/>
                </a:lnTo>
                <a:lnTo>
                  <a:pt x="315282" y="219473"/>
                </a:lnTo>
                <a:lnTo>
                  <a:pt x="309842" y="232359"/>
                </a:lnTo>
                <a:lnTo>
                  <a:pt x="303350" y="244647"/>
                </a:lnTo>
                <a:lnTo>
                  <a:pt x="295861" y="256282"/>
                </a:lnTo>
                <a:lnTo>
                  <a:pt x="287434" y="267209"/>
                </a:lnTo>
                <a:lnTo>
                  <a:pt x="278124" y="277373"/>
                </a:lnTo>
                <a:lnTo>
                  <a:pt x="267990" y="286719"/>
                </a:lnTo>
                <a:lnTo>
                  <a:pt x="257087" y="295190"/>
                </a:lnTo>
                <a:lnTo>
                  <a:pt x="245472" y="302732"/>
                </a:lnTo>
                <a:lnTo>
                  <a:pt x="233203" y="309289"/>
                </a:lnTo>
                <a:lnTo>
                  <a:pt x="220337" y="314806"/>
                </a:lnTo>
                <a:lnTo>
                  <a:pt x="206929" y="319227"/>
                </a:lnTo>
                <a:lnTo>
                  <a:pt x="193038" y="322498"/>
                </a:lnTo>
                <a:lnTo>
                  <a:pt x="178720" y="324562"/>
                </a:lnTo>
                <a:lnTo>
                  <a:pt x="164033" y="325365"/>
                </a:lnTo>
                <a:lnTo>
                  <a:pt x="162306" y="325374"/>
                </a:lnTo>
                <a:lnTo>
                  <a:pt x="147551" y="324718"/>
                </a:lnTo>
                <a:lnTo>
                  <a:pt x="133174" y="322789"/>
                </a:lnTo>
                <a:lnTo>
                  <a:pt x="119230" y="319641"/>
                </a:lnTo>
                <a:lnTo>
                  <a:pt x="105776" y="315331"/>
                </a:lnTo>
                <a:lnTo>
                  <a:pt x="92866" y="309914"/>
                </a:lnTo>
                <a:lnTo>
                  <a:pt x="80558" y="303447"/>
                </a:lnTo>
                <a:lnTo>
                  <a:pt x="68905" y="295984"/>
                </a:lnTo>
                <a:lnTo>
                  <a:pt x="57965" y="287583"/>
                </a:lnTo>
                <a:lnTo>
                  <a:pt x="47793" y="278297"/>
                </a:lnTo>
                <a:lnTo>
                  <a:pt x="38445" y="268184"/>
                </a:lnTo>
                <a:lnTo>
                  <a:pt x="29976" y="257298"/>
                </a:lnTo>
                <a:lnTo>
                  <a:pt x="22442" y="245697"/>
                </a:lnTo>
                <a:lnTo>
                  <a:pt x="15900" y="233434"/>
                </a:lnTo>
                <a:lnTo>
                  <a:pt x="10404" y="220567"/>
                </a:lnTo>
                <a:lnTo>
                  <a:pt x="6010" y="207151"/>
                </a:lnTo>
                <a:lnTo>
                  <a:pt x="2775" y="193242"/>
                </a:lnTo>
                <a:lnTo>
                  <a:pt x="754" y="178895"/>
                </a:lnTo>
                <a:lnTo>
                  <a:pt x="3" y="164166"/>
                </a:lnTo>
                <a:lnTo>
                  <a:pt x="0" y="163068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432048" y="4694682"/>
            <a:ext cx="103632" cy="420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482340" y="4196334"/>
            <a:ext cx="440436" cy="372618"/>
          </a:xfrm>
          <a:custGeom>
            <a:avLst/>
            <a:gdLst/>
            <a:ahLst/>
            <a:cxnLst/>
            <a:rect l="l" t="t" r="r" b="b"/>
            <a:pathLst>
              <a:path w="440436" h="372617">
                <a:moveTo>
                  <a:pt x="440436" y="0"/>
                </a:moveTo>
                <a:lnTo>
                  <a:pt x="0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200906" y="4568952"/>
            <a:ext cx="325374" cy="325374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3068"/>
                </a:moveTo>
                <a:lnTo>
                  <a:pt x="652" y="148340"/>
                </a:lnTo>
                <a:lnTo>
                  <a:pt x="2573" y="133976"/>
                </a:lnTo>
                <a:lnTo>
                  <a:pt x="5706" y="120033"/>
                </a:lnTo>
                <a:lnTo>
                  <a:pt x="9996" y="106567"/>
                </a:lnTo>
                <a:lnTo>
                  <a:pt x="15389" y="93634"/>
                </a:lnTo>
                <a:lnTo>
                  <a:pt x="21828" y="81293"/>
                </a:lnTo>
                <a:lnTo>
                  <a:pt x="29258" y="69600"/>
                </a:lnTo>
                <a:lnTo>
                  <a:pt x="37625" y="58611"/>
                </a:lnTo>
                <a:lnTo>
                  <a:pt x="46871" y="48384"/>
                </a:lnTo>
                <a:lnTo>
                  <a:pt x="56943" y="38976"/>
                </a:lnTo>
                <a:lnTo>
                  <a:pt x="67785" y="30443"/>
                </a:lnTo>
                <a:lnTo>
                  <a:pt x="79341" y="22843"/>
                </a:lnTo>
                <a:lnTo>
                  <a:pt x="91556" y="16232"/>
                </a:lnTo>
                <a:lnTo>
                  <a:pt x="104374" y="10667"/>
                </a:lnTo>
                <a:lnTo>
                  <a:pt x="117741" y="6206"/>
                </a:lnTo>
                <a:lnTo>
                  <a:pt x="131601" y="2904"/>
                </a:lnTo>
                <a:lnTo>
                  <a:pt x="145899" y="819"/>
                </a:lnTo>
                <a:lnTo>
                  <a:pt x="160579" y="9"/>
                </a:lnTo>
                <a:lnTo>
                  <a:pt x="162306" y="0"/>
                </a:lnTo>
                <a:lnTo>
                  <a:pt x="176999" y="656"/>
                </a:lnTo>
                <a:lnTo>
                  <a:pt x="191330" y="2586"/>
                </a:lnTo>
                <a:lnTo>
                  <a:pt x="205244" y="5735"/>
                </a:lnTo>
                <a:lnTo>
                  <a:pt x="218683" y="10046"/>
                </a:lnTo>
                <a:lnTo>
                  <a:pt x="231591" y="15461"/>
                </a:lnTo>
                <a:lnTo>
                  <a:pt x="243912" y="21925"/>
                </a:lnTo>
                <a:lnTo>
                  <a:pt x="255588" y="29382"/>
                </a:lnTo>
                <a:lnTo>
                  <a:pt x="266564" y="37773"/>
                </a:lnTo>
                <a:lnTo>
                  <a:pt x="276782" y="47044"/>
                </a:lnTo>
                <a:lnTo>
                  <a:pt x="286187" y="57138"/>
                </a:lnTo>
                <a:lnTo>
                  <a:pt x="294722" y="67997"/>
                </a:lnTo>
                <a:lnTo>
                  <a:pt x="302330" y="79566"/>
                </a:lnTo>
                <a:lnTo>
                  <a:pt x="308956" y="91788"/>
                </a:lnTo>
                <a:lnTo>
                  <a:pt x="314541" y="104607"/>
                </a:lnTo>
                <a:lnTo>
                  <a:pt x="319031" y="117966"/>
                </a:lnTo>
                <a:lnTo>
                  <a:pt x="322367" y="131808"/>
                </a:lnTo>
                <a:lnTo>
                  <a:pt x="324495" y="146077"/>
                </a:lnTo>
                <a:lnTo>
                  <a:pt x="325357" y="160717"/>
                </a:lnTo>
                <a:lnTo>
                  <a:pt x="325374" y="163068"/>
                </a:lnTo>
                <a:lnTo>
                  <a:pt x="324714" y="177788"/>
                </a:lnTo>
                <a:lnTo>
                  <a:pt x="322775" y="192133"/>
                </a:lnTo>
                <a:lnTo>
                  <a:pt x="319611" y="206046"/>
                </a:lnTo>
                <a:lnTo>
                  <a:pt x="315282" y="219473"/>
                </a:lnTo>
                <a:lnTo>
                  <a:pt x="309842" y="232359"/>
                </a:lnTo>
                <a:lnTo>
                  <a:pt x="303350" y="244647"/>
                </a:lnTo>
                <a:lnTo>
                  <a:pt x="295861" y="256282"/>
                </a:lnTo>
                <a:lnTo>
                  <a:pt x="287434" y="267209"/>
                </a:lnTo>
                <a:lnTo>
                  <a:pt x="278124" y="277373"/>
                </a:lnTo>
                <a:lnTo>
                  <a:pt x="267990" y="286719"/>
                </a:lnTo>
                <a:lnTo>
                  <a:pt x="257087" y="295190"/>
                </a:lnTo>
                <a:lnTo>
                  <a:pt x="245472" y="302732"/>
                </a:lnTo>
                <a:lnTo>
                  <a:pt x="233203" y="309289"/>
                </a:lnTo>
                <a:lnTo>
                  <a:pt x="220337" y="314806"/>
                </a:lnTo>
                <a:lnTo>
                  <a:pt x="206929" y="319227"/>
                </a:lnTo>
                <a:lnTo>
                  <a:pt x="193038" y="322498"/>
                </a:lnTo>
                <a:lnTo>
                  <a:pt x="178720" y="324562"/>
                </a:lnTo>
                <a:lnTo>
                  <a:pt x="164033" y="325365"/>
                </a:lnTo>
                <a:lnTo>
                  <a:pt x="162306" y="325374"/>
                </a:lnTo>
                <a:lnTo>
                  <a:pt x="147551" y="324718"/>
                </a:lnTo>
                <a:lnTo>
                  <a:pt x="133174" y="322789"/>
                </a:lnTo>
                <a:lnTo>
                  <a:pt x="119230" y="319641"/>
                </a:lnTo>
                <a:lnTo>
                  <a:pt x="105776" y="315331"/>
                </a:lnTo>
                <a:lnTo>
                  <a:pt x="92866" y="309914"/>
                </a:lnTo>
                <a:lnTo>
                  <a:pt x="80558" y="303447"/>
                </a:lnTo>
                <a:lnTo>
                  <a:pt x="68905" y="295984"/>
                </a:lnTo>
                <a:lnTo>
                  <a:pt x="57965" y="287583"/>
                </a:lnTo>
                <a:lnTo>
                  <a:pt x="47793" y="278297"/>
                </a:lnTo>
                <a:lnTo>
                  <a:pt x="38445" y="268184"/>
                </a:lnTo>
                <a:lnTo>
                  <a:pt x="29976" y="257298"/>
                </a:lnTo>
                <a:lnTo>
                  <a:pt x="22442" y="245697"/>
                </a:lnTo>
                <a:lnTo>
                  <a:pt x="15900" y="233434"/>
                </a:lnTo>
                <a:lnTo>
                  <a:pt x="10404" y="220567"/>
                </a:lnTo>
                <a:lnTo>
                  <a:pt x="6010" y="207151"/>
                </a:lnTo>
                <a:lnTo>
                  <a:pt x="2775" y="193242"/>
                </a:lnTo>
                <a:lnTo>
                  <a:pt x="754" y="178895"/>
                </a:lnTo>
                <a:lnTo>
                  <a:pt x="3" y="164166"/>
                </a:lnTo>
                <a:lnTo>
                  <a:pt x="0" y="163068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313682" y="4695444"/>
            <a:ext cx="103632" cy="4160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152900" y="4196334"/>
            <a:ext cx="210312" cy="372618"/>
          </a:xfrm>
          <a:custGeom>
            <a:avLst/>
            <a:gdLst/>
            <a:ahLst/>
            <a:cxnLst/>
            <a:rect l="l" t="t" r="r" b="b"/>
            <a:pathLst>
              <a:path w="210312" h="372617">
                <a:moveTo>
                  <a:pt x="0" y="0"/>
                </a:moveTo>
                <a:lnTo>
                  <a:pt x="210312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851654" y="4568952"/>
            <a:ext cx="325374" cy="325374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3068"/>
                </a:moveTo>
                <a:lnTo>
                  <a:pt x="652" y="148340"/>
                </a:lnTo>
                <a:lnTo>
                  <a:pt x="2573" y="133976"/>
                </a:lnTo>
                <a:lnTo>
                  <a:pt x="5706" y="120033"/>
                </a:lnTo>
                <a:lnTo>
                  <a:pt x="9996" y="106567"/>
                </a:lnTo>
                <a:lnTo>
                  <a:pt x="15389" y="93634"/>
                </a:lnTo>
                <a:lnTo>
                  <a:pt x="21828" y="81293"/>
                </a:lnTo>
                <a:lnTo>
                  <a:pt x="29258" y="69600"/>
                </a:lnTo>
                <a:lnTo>
                  <a:pt x="37625" y="58611"/>
                </a:lnTo>
                <a:lnTo>
                  <a:pt x="46871" y="48384"/>
                </a:lnTo>
                <a:lnTo>
                  <a:pt x="56943" y="38976"/>
                </a:lnTo>
                <a:lnTo>
                  <a:pt x="67785" y="30443"/>
                </a:lnTo>
                <a:lnTo>
                  <a:pt x="79341" y="22843"/>
                </a:lnTo>
                <a:lnTo>
                  <a:pt x="91556" y="16232"/>
                </a:lnTo>
                <a:lnTo>
                  <a:pt x="104374" y="10667"/>
                </a:lnTo>
                <a:lnTo>
                  <a:pt x="117741" y="6206"/>
                </a:lnTo>
                <a:lnTo>
                  <a:pt x="131601" y="2904"/>
                </a:lnTo>
                <a:lnTo>
                  <a:pt x="145899" y="819"/>
                </a:lnTo>
                <a:lnTo>
                  <a:pt x="160579" y="9"/>
                </a:lnTo>
                <a:lnTo>
                  <a:pt x="162306" y="0"/>
                </a:lnTo>
                <a:lnTo>
                  <a:pt x="176999" y="656"/>
                </a:lnTo>
                <a:lnTo>
                  <a:pt x="191330" y="2586"/>
                </a:lnTo>
                <a:lnTo>
                  <a:pt x="205244" y="5735"/>
                </a:lnTo>
                <a:lnTo>
                  <a:pt x="218683" y="10046"/>
                </a:lnTo>
                <a:lnTo>
                  <a:pt x="231591" y="15461"/>
                </a:lnTo>
                <a:lnTo>
                  <a:pt x="243912" y="21925"/>
                </a:lnTo>
                <a:lnTo>
                  <a:pt x="255588" y="29382"/>
                </a:lnTo>
                <a:lnTo>
                  <a:pt x="266564" y="37773"/>
                </a:lnTo>
                <a:lnTo>
                  <a:pt x="276782" y="47044"/>
                </a:lnTo>
                <a:lnTo>
                  <a:pt x="286187" y="57138"/>
                </a:lnTo>
                <a:lnTo>
                  <a:pt x="294722" y="67997"/>
                </a:lnTo>
                <a:lnTo>
                  <a:pt x="302330" y="79566"/>
                </a:lnTo>
                <a:lnTo>
                  <a:pt x="308956" y="91788"/>
                </a:lnTo>
                <a:lnTo>
                  <a:pt x="314541" y="104607"/>
                </a:lnTo>
                <a:lnTo>
                  <a:pt x="319031" y="117966"/>
                </a:lnTo>
                <a:lnTo>
                  <a:pt x="322367" y="131808"/>
                </a:lnTo>
                <a:lnTo>
                  <a:pt x="324495" y="146077"/>
                </a:lnTo>
                <a:lnTo>
                  <a:pt x="325357" y="160717"/>
                </a:lnTo>
                <a:lnTo>
                  <a:pt x="325374" y="163068"/>
                </a:lnTo>
                <a:lnTo>
                  <a:pt x="324714" y="177788"/>
                </a:lnTo>
                <a:lnTo>
                  <a:pt x="322775" y="192133"/>
                </a:lnTo>
                <a:lnTo>
                  <a:pt x="319611" y="206046"/>
                </a:lnTo>
                <a:lnTo>
                  <a:pt x="315282" y="219473"/>
                </a:lnTo>
                <a:lnTo>
                  <a:pt x="309842" y="232359"/>
                </a:lnTo>
                <a:lnTo>
                  <a:pt x="303350" y="244647"/>
                </a:lnTo>
                <a:lnTo>
                  <a:pt x="295861" y="256282"/>
                </a:lnTo>
                <a:lnTo>
                  <a:pt x="287434" y="267209"/>
                </a:lnTo>
                <a:lnTo>
                  <a:pt x="278124" y="277373"/>
                </a:lnTo>
                <a:lnTo>
                  <a:pt x="267990" y="286719"/>
                </a:lnTo>
                <a:lnTo>
                  <a:pt x="257087" y="295190"/>
                </a:lnTo>
                <a:lnTo>
                  <a:pt x="245472" y="302732"/>
                </a:lnTo>
                <a:lnTo>
                  <a:pt x="233203" y="309289"/>
                </a:lnTo>
                <a:lnTo>
                  <a:pt x="220337" y="314806"/>
                </a:lnTo>
                <a:lnTo>
                  <a:pt x="206929" y="319227"/>
                </a:lnTo>
                <a:lnTo>
                  <a:pt x="193038" y="322498"/>
                </a:lnTo>
                <a:lnTo>
                  <a:pt x="178720" y="324562"/>
                </a:lnTo>
                <a:lnTo>
                  <a:pt x="164033" y="325365"/>
                </a:lnTo>
                <a:lnTo>
                  <a:pt x="162306" y="325374"/>
                </a:lnTo>
                <a:lnTo>
                  <a:pt x="147551" y="324718"/>
                </a:lnTo>
                <a:lnTo>
                  <a:pt x="133174" y="322789"/>
                </a:lnTo>
                <a:lnTo>
                  <a:pt x="119230" y="319641"/>
                </a:lnTo>
                <a:lnTo>
                  <a:pt x="105776" y="315331"/>
                </a:lnTo>
                <a:lnTo>
                  <a:pt x="92866" y="309914"/>
                </a:lnTo>
                <a:lnTo>
                  <a:pt x="80558" y="303447"/>
                </a:lnTo>
                <a:lnTo>
                  <a:pt x="68905" y="295984"/>
                </a:lnTo>
                <a:lnTo>
                  <a:pt x="57965" y="287583"/>
                </a:lnTo>
                <a:lnTo>
                  <a:pt x="47793" y="278297"/>
                </a:lnTo>
                <a:lnTo>
                  <a:pt x="38445" y="268184"/>
                </a:lnTo>
                <a:lnTo>
                  <a:pt x="29976" y="257298"/>
                </a:lnTo>
                <a:lnTo>
                  <a:pt x="22442" y="245697"/>
                </a:lnTo>
                <a:lnTo>
                  <a:pt x="15900" y="233434"/>
                </a:lnTo>
                <a:lnTo>
                  <a:pt x="10404" y="220567"/>
                </a:lnTo>
                <a:lnTo>
                  <a:pt x="6010" y="207151"/>
                </a:lnTo>
                <a:lnTo>
                  <a:pt x="2775" y="193242"/>
                </a:lnTo>
                <a:lnTo>
                  <a:pt x="754" y="178895"/>
                </a:lnTo>
                <a:lnTo>
                  <a:pt x="3" y="164166"/>
                </a:lnTo>
                <a:lnTo>
                  <a:pt x="0" y="163068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964430" y="4694682"/>
            <a:ext cx="103632" cy="420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013960" y="4196334"/>
            <a:ext cx="210311" cy="372618"/>
          </a:xfrm>
          <a:custGeom>
            <a:avLst/>
            <a:gdLst/>
            <a:ahLst/>
            <a:cxnLst/>
            <a:rect l="l" t="t" r="r" b="b"/>
            <a:pathLst>
              <a:path w="210312" h="372617">
                <a:moveTo>
                  <a:pt x="210312" y="0"/>
                </a:moveTo>
                <a:lnTo>
                  <a:pt x="0" y="372618"/>
                </a:lnTo>
              </a:path>
            </a:pathLst>
          </a:custGeom>
          <a:ln w="2711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247900" y="4568952"/>
            <a:ext cx="325374" cy="325374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3068"/>
                </a:moveTo>
                <a:lnTo>
                  <a:pt x="819" y="179474"/>
                </a:lnTo>
                <a:lnTo>
                  <a:pt x="2904" y="193772"/>
                </a:lnTo>
                <a:lnTo>
                  <a:pt x="6206" y="207632"/>
                </a:lnTo>
                <a:lnTo>
                  <a:pt x="10667" y="220999"/>
                </a:lnTo>
                <a:lnTo>
                  <a:pt x="16232" y="233817"/>
                </a:lnTo>
                <a:lnTo>
                  <a:pt x="22843" y="246032"/>
                </a:lnTo>
                <a:lnTo>
                  <a:pt x="30443" y="257588"/>
                </a:lnTo>
                <a:lnTo>
                  <a:pt x="38976" y="268430"/>
                </a:lnTo>
                <a:lnTo>
                  <a:pt x="48384" y="278502"/>
                </a:lnTo>
                <a:lnTo>
                  <a:pt x="58611" y="287748"/>
                </a:lnTo>
                <a:lnTo>
                  <a:pt x="69600" y="296115"/>
                </a:lnTo>
                <a:lnTo>
                  <a:pt x="81293" y="303545"/>
                </a:lnTo>
                <a:lnTo>
                  <a:pt x="93634" y="309984"/>
                </a:lnTo>
                <a:lnTo>
                  <a:pt x="106567" y="315377"/>
                </a:lnTo>
                <a:lnTo>
                  <a:pt x="120033" y="319667"/>
                </a:lnTo>
                <a:lnTo>
                  <a:pt x="133976" y="322800"/>
                </a:lnTo>
                <a:lnTo>
                  <a:pt x="148340" y="324721"/>
                </a:lnTo>
                <a:lnTo>
                  <a:pt x="163068" y="325374"/>
                </a:lnTo>
                <a:lnTo>
                  <a:pt x="164166" y="325370"/>
                </a:lnTo>
                <a:lnTo>
                  <a:pt x="178895" y="324619"/>
                </a:lnTo>
                <a:lnTo>
                  <a:pt x="193242" y="322598"/>
                </a:lnTo>
                <a:lnTo>
                  <a:pt x="207151" y="319363"/>
                </a:lnTo>
                <a:lnTo>
                  <a:pt x="220567" y="314969"/>
                </a:lnTo>
                <a:lnTo>
                  <a:pt x="233434" y="309473"/>
                </a:lnTo>
                <a:lnTo>
                  <a:pt x="245697" y="302931"/>
                </a:lnTo>
                <a:lnTo>
                  <a:pt x="257298" y="295397"/>
                </a:lnTo>
                <a:lnTo>
                  <a:pt x="268184" y="286928"/>
                </a:lnTo>
                <a:lnTo>
                  <a:pt x="278297" y="277580"/>
                </a:lnTo>
                <a:lnTo>
                  <a:pt x="287583" y="267408"/>
                </a:lnTo>
                <a:lnTo>
                  <a:pt x="295984" y="256468"/>
                </a:lnTo>
                <a:lnTo>
                  <a:pt x="303447" y="244815"/>
                </a:lnTo>
                <a:lnTo>
                  <a:pt x="309914" y="232507"/>
                </a:lnTo>
                <a:lnTo>
                  <a:pt x="315331" y="219597"/>
                </a:lnTo>
                <a:lnTo>
                  <a:pt x="319641" y="206143"/>
                </a:lnTo>
                <a:lnTo>
                  <a:pt x="322789" y="192199"/>
                </a:lnTo>
                <a:lnTo>
                  <a:pt x="324718" y="177822"/>
                </a:lnTo>
                <a:lnTo>
                  <a:pt x="325374" y="163068"/>
                </a:lnTo>
                <a:lnTo>
                  <a:pt x="325365" y="161340"/>
                </a:lnTo>
                <a:lnTo>
                  <a:pt x="324562" y="146653"/>
                </a:lnTo>
                <a:lnTo>
                  <a:pt x="322498" y="132335"/>
                </a:lnTo>
                <a:lnTo>
                  <a:pt x="319227" y="118444"/>
                </a:lnTo>
                <a:lnTo>
                  <a:pt x="314806" y="105036"/>
                </a:lnTo>
                <a:lnTo>
                  <a:pt x="309289" y="92170"/>
                </a:lnTo>
                <a:lnTo>
                  <a:pt x="302732" y="79901"/>
                </a:lnTo>
                <a:lnTo>
                  <a:pt x="295190" y="68286"/>
                </a:lnTo>
                <a:lnTo>
                  <a:pt x="286719" y="57383"/>
                </a:lnTo>
                <a:lnTo>
                  <a:pt x="277373" y="47249"/>
                </a:lnTo>
                <a:lnTo>
                  <a:pt x="267209" y="37939"/>
                </a:lnTo>
                <a:lnTo>
                  <a:pt x="256282" y="29512"/>
                </a:lnTo>
                <a:lnTo>
                  <a:pt x="244647" y="22023"/>
                </a:lnTo>
                <a:lnTo>
                  <a:pt x="232359" y="15531"/>
                </a:lnTo>
                <a:lnTo>
                  <a:pt x="219473" y="10091"/>
                </a:lnTo>
                <a:lnTo>
                  <a:pt x="206046" y="5762"/>
                </a:lnTo>
                <a:lnTo>
                  <a:pt x="192133" y="2598"/>
                </a:lnTo>
                <a:lnTo>
                  <a:pt x="177788" y="659"/>
                </a:lnTo>
                <a:lnTo>
                  <a:pt x="163068" y="0"/>
                </a:lnTo>
                <a:lnTo>
                  <a:pt x="160717" y="16"/>
                </a:lnTo>
                <a:lnTo>
                  <a:pt x="146077" y="878"/>
                </a:lnTo>
                <a:lnTo>
                  <a:pt x="131808" y="3006"/>
                </a:lnTo>
                <a:lnTo>
                  <a:pt x="117966" y="6342"/>
                </a:lnTo>
                <a:lnTo>
                  <a:pt x="104607" y="10832"/>
                </a:lnTo>
                <a:lnTo>
                  <a:pt x="91788" y="16417"/>
                </a:lnTo>
                <a:lnTo>
                  <a:pt x="79566" y="23043"/>
                </a:lnTo>
                <a:lnTo>
                  <a:pt x="67997" y="30651"/>
                </a:lnTo>
                <a:lnTo>
                  <a:pt x="57138" y="39186"/>
                </a:lnTo>
                <a:lnTo>
                  <a:pt x="47044" y="48591"/>
                </a:lnTo>
                <a:lnTo>
                  <a:pt x="37773" y="58809"/>
                </a:lnTo>
                <a:lnTo>
                  <a:pt x="29382" y="69785"/>
                </a:lnTo>
                <a:lnTo>
                  <a:pt x="21925" y="81461"/>
                </a:lnTo>
                <a:lnTo>
                  <a:pt x="15461" y="93782"/>
                </a:lnTo>
                <a:lnTo>
                  <a:pt x="10046" y="106690"/>
                </a:lnTo>
                <a:lnTo>
                  <a:pt x="5735" y="120129"/>
                </a:lnTo>
                <a:lnTo>
                  <a:pt x="2586" y="134043"/>
                </a:lnTo>
                <a:lnTo>
                  <a:pt x="656" y="148374"/>
                </a:lnTo>
                <a:lnTo>
                  <a:pt x="0" y="16306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247900" y="4568952"/>
            <a:ext cx="325374" cy="325374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3068"/>
                </a:moveTo>
                <a:lnTo>
                  <a:pt x="656" y="148374"/>
                </a:lnTo>
                <a:lnTo>
                  <a:pt x="2586" y="134043"/>
                </a:lnTo>
                <a:lnTo>
                  <a:pt x="5735" y="120129"/>
                </a:lnTo>
                <a:lnTo>
                  <a:pt x="10046" y="106690"/>
                </a:lnTo>
                <a:lnTo>
                  <a:pt x="15461" y="93782"/>
                </a:lnTo>
                <a:lnTo>
                  <a:pt x="21925" y="81461"/>
                </a:lnTo>
                <a:lnTo>
                  <a:pt x="29382" y="69785"/>
                </a:lnTo>
                <a:lnTo>
                  <a:pt x="37773" y="58809"/>
                </a:lnTo>
                <a:lnTo>
                  <a:pt x="47044" y="48591"/>
                </a:lnTo>
                <a:lnTo>
                  <a:pt x="57138" y="39186"/>
                </a:lnTo>
                <a:lnTo>
                  <a:pt x="67997" y="30651"/>
                </a:lnTo>
                <a:lnTo>
                  <a:pt x="79566" y="23043"/>
                </a:lnTo>
                <a:lnTo>
                  <a:pt x="91788" y="16417"/>
                </a:lnTo>
                <a:lnTo>
                  <a:pt x="104607" y="10832"/>
                </a:lnTo>
                <a:lnTo>
                  <a:pt x="117966" y="6342"/>
                </a:lnTo>
                <a:lnTo>
                  <a:pt x="131808" y="3006"/>
                </a:lnTo>
                <a:lnTo>
                  <a:pt x="146077" y="878"/>
                </a:lnTo>
                <a:lnTo>
                  <a:pt x="160717" y="16"/>
                </a:lnTo>
                <a:lnTo>
                  <a:pt x="163068" y="0"/>
                </a:lnTo>
                <a:lnTo>
                  <a:pt x="177788" y="659"/>
                </a:lnTo>
                <a:lnTo>
                  <a:pt x="192133" y="2598"/>
                </a:lnTo>
                <a:lnTo>
                  <a:pt x="206046" y="5762"/>
                </a:lnTo>
                <a:lnTo>
                  <a:pt x="219473" y="10091"/>
                </a:lnTo>
                <a:lnTo>
                  <a:pt x="232359" y="15531"/>
                </a:lnTo>
                <a:lnTo>
                  <a:pt x="244647" y="22023"/>
                </a:lnTo>
                <a:lnTo>
                  <a:pt x="256282" y="29512"/>
                </a:lnTo>
                <a:lnTo>
                  <a:pt x="267209" y="37939"/>
                </a:lnTo>
                <a:lnTo>
                  <a:pt x="277373" y="47249"/>
                </a:lnTo>
                <a:lnTo>
                  <a:pt x="286719" y="57383"/>
                </a:lnTo>
                <a:lnTo>
                  <a:pt x="295190" y="68286"/>
                </a:lnTo>
                <a:lnTo>
                  <a:pt x="302732" y="79901"/>
                </a:lnTo>
                <a:lnTo>
                  <a:pt x="309289" y="92170"/>
                </a:lnTo>
                <a:lnTo>
                  <a:pt x="314806" y="105036"/>
                </a:lnTo>
                <a:lnTo>
                  <a:pt x="319227" y="118444"/>
                </a:lnTo>
                <a:lnTo>
                  <a:pt x="322498" y="132335"/>
                </a:lnTo>
                <a:lnTo>
                  <a:pt x="324562" y="146653"/>
                </a:lnTo>
                <a:lnTo>
                  <a:pt x="325365" y="161340"/>
                </a:lnTo>
                <a:lnTo>
                  <a:pt x="325374" y="163068"/>
                </a:lnTo>
                <a:lnTo>
                  <a:pt x="324718" y="177822"/>
                </a:lnTo>
                <a:lnTo>
                  <a:pt x="322789" y="192199"/>
                </a:lnTo>
                <a:lnTo>
                  <a:pt x="319641" y="206143"/>
                </a:lnTo>
                <a:lnTo>
                  <a:pt x="315331" y="219597"/>
                </a:lnTo>
                <a:lnTo>
                  <a:pt x="309914" y="232507"/>
                </a:lnTo>
                <a:lnTo>
                  <a:pt x="303447" y="244815"/>
                </a:lnTo>
                <a:lnTo>
                  <a:pt x="295984" y="256468"/>
                </a:lnTo>
                <a:lnTo>
                  <a:pt x="287583" y="267408"/>
                </a:lnTo>
                <a:lnTo>
                  <a:pt x="278297" y="277580"/>
                </a:lnTo>
                <a:lnTo>
                  <a:pt x="268184" y="286928"/>
                </a:lnTo>
                <a:lnTo>
                  <a:pt x="257298" y="295397"/>
                </a:lnTo>
                <a:lnTo>
                  <a:pt x="245697" y="302931"/>
                </a:lnTo>
                <a:lnTo>
                  <a:pt x="233434" y="309473"/>
                </a:lnTo>
                <a:lnTo>
                  <a:pt x="220567" y="314969"/>
                </a:lnTo>
                <a:lnTo>
                  <a:pt x="207151" y="319363"/>
                </a:lnTo>
                <a:lnTo>
                  <a:pt x="193242" y="322598"/>
                </a:lnTo>
                <a:lnTo>
                  <a:pt x="178895" y="324619"/>
                </a:lnTo>
                <a:lnTo>
                  <a:pt x="164166" y="325370"/>
                </a:lnTo>
                <a:lnTo>
                  <a:pt x="163068" y="325374"/>
                </a:lnTo>
                <a:lnTo>
                  <a:pt x="148340" y="324721"/>
                </a:lnTo>
                <a:lnTo>
                  <a:pt x="133976" y="322800"/>
                </a:lnTo>
                <a:lnTo>
                  <a:pt x="120033" y="319667"/>
                </a:lnTo>
                <a:lnTo>
                  <a:pt x="106567" y="315377"/>
                </a:lnTo>
                <a:lnTo>
                  <a:pt x="93634" y="309984"/>
                </a:lnTo>
                <a:lnTo>
                  <a:pt x="81293" y="303545"/>
                </a:lnTo>
                <a:lnTo>
                  <a:pt x="69600" y="296115"/>
                </a:lnTo>
                <a:lnTo>
                  <a:pt x="58611" y="287748"/>
                </a:lnTo>
                <a:lnTo>
                  <a:pt x="48384" y="278502"/>
                </a:lnTo>
                <a:lnTo>
                  <a:pt x="38976" y="268430"/>
                </a:lnTo>
                <a:lnTo>
                  <a:pt x="30443" y="257588"/>
                </a:lnTo>
                <a:lnTo>
                  <a:pt x="22843" y="246032"/>
                </a:lnTo>
                <a:lnTo>
                  <a:pt x="16232" y="233817"/>
                </a:lnTo>
                <a:lnTo>
                  <a:pt x="10667" y="220999"/>
                </a:lnTo>
                <a:lnTo>
                  <a:pt x="6206" y="207632"/>
                </a:lnTo>
                <a:lnTo>
                  <a:pt x="2904" y="193772"/>
                </a:lnTo>
                <a:lnTo>
                  <a:pt x="819" y="179474"/>
                </a:lnTo>
                <a:lnTo>
                  <a:pt x="9" y="164794"/>
                </a:lnTo>
                <a:lnTo>
                  <a:pt x="0" y="163068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364486" y="4694682"/>
            <a:ext cx="97536" cy="420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851404" y="4196334"/>
            <a:ext cx="210312" cy="372618"/>
          </a:xfrm>
          <a:custGeom>
            <a:avLst/>
            <a:gdLst/>
            <a:ahLst/>
            <a:cxnLst/>
            <a:rect l="l" t="t" r="r" b="b"/>
            <a:pathLst>
              <a:path w="210312" h="372617">
                <a:moveTo>
                  <a:pt x="0" y="0"/>
                </a:moveTo>
                <a:lnTo>
                  <a:pt x="210312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478524" y="3918966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878" y="179296"/>
                </a:lnTo>
                <a:lnTo>
                  <a:pt x="3006" y="193565"/>
                </a:lnTo>
                <a:lnTo>
                  <a:pt x="6342" y="207407"/>
                </a:lnTo>
                <a:lnTo>
                  <a:pt x="10832" y="220766"/>
                </a:lnTo>
                <a:lnTo>
                  <a:pt x="16417" y="233585"/>
                </a:lnTo>
                <a:lnTo>
                  <a:pt x="23043" y="245807"/>
                </a:lnTo>
                <a:lnTo>
                  <a:pt x="30651" y="257376"/>
                </a:lnTo>
                <a:lnTo>
                  <a:pt x="39186" y="268235"/>
                </a:lnTo>
                <a:lnTo>
                  <a:pt x="48591" y="278329"/>
                </a:lnTo>
                <a:lnTo>
                  <a:pt x="58809" y="287600"/>
                </a:lnTo>
                <a:lnTo>
                  <a:pt x="69785" y="295991"/>
                </a:lnTo>
                <a:lnTo>
                  <a:pt x="81461" y="303448"/>
                </a:lnTo>
                <a:lnTo>
                  <a:pt x="93782" y="309912"/>
                </a:lnTo>
                <a:lnTo>
                  <a:pt x="106690" y="315327"/>
                </a:lnTo>
                <a:lnTo>
                  <a:pt x="120129" y="319638"/>
                </a:lnTo>
                <a:lnTo>
                  <a:pt x="134043" y="322787"/>
                </a:lnTo>
                <a:lnTo>
                  <a:pt x="148374" y="324717"/>
                </a:lnTo>
                <a:lnTo>
                  <a:pt x="163068" y="325373"/>
                </a:lnTo>
                <a:lnTo>
                  <a:pt x="164794" y="325364"/>
                </a:lnTo>
                <a:lnTo>
                  <a:pt x="179474" y="324554"/>
                </a:lnTo>
                <a:lnTo>
                  <a:pt x="193772" y="322469"/>
                </a:lnTo>
                <a:lnTo>
                  <a:pt x="207632" y="319167"/>
                </a:lnTo>
                <a:lnTo>
                  <a:pt x="220999" y="314706"/>
                </a:lnTo>
                <a:lnTo>
                  <a:pt x="233817" y="309141"/>
                </a:lnTo>
                <a:lnTo>
                  <a:pt x="246032" y="302530"/>
                </a:lnTo>
                <a:lnTo>
                  <a:pt x="257588" y="294930"/>
                </a:lnTo>
                <a:lnTo>
                  <a:pt x="268430" y="286397"/>
                </a:lnTo>
                <a:lnTo>
                  <a:pt x="278502" y="276989"/>
                </a:lnTo>
                <a:lnTo>
                  <a:pt x="287748" y="266762"/>
                </a:lnTo>
                <a:lnTo>
                  <a:pt x="296115" y="255773"/>
                </a:lnTo>
                <a:lnTo>
                  <a:pt x="303545" y="244080"/>
                </a:lnTo>
                <a:lnTo>
                  <a:pt x="309984" y="231739"/>
                </a:lnTo>
                <a:lnTo>
                  <a:pt x="315377" y="218806"/>
                </a:lnTo>
                <a:lnTo>
                  <a:pt x="319667" y="205340"/>
                </a:lnTo>
                <a:lnTo>
                  <a:pt x="322800" y="191397"/>
                </a:lnTo>
                <a:lnTo>
                  <a:pt x="324721" y="177033"/>
                </a:lnTo>
                <a:lnTo>
                  <a:pt x="325374" y="162305"/>
                </a:lnTo>
                <a:lnTo>
                  <a:pt x="325370" y="161207"/>
                </a:lnTo>
                <a:lnTo>
                  <a:pt x="324619" y="146478"/>
                </a:lnTo>
                <a:lnTo>
                  <a:pt x="322598" y="132131"/>
                </a:lnTo>
                <a:lnTo>
                  <a:pt x="319363" y="118222"/>
                </a:lnTo>
                <a:lnTo>
                  <a:pt x="314969" y="104806"/>
                </a:lnTo>
                <a:lnTo>
                  <a:pt x="309473" y="91939"/>
                </a:lnTo>
                <a:lnTo>
                  <a:pt x="302931" y="79676"/>
                </a:lnTo>
                <a:lnTo>
                  <a:pt x="295397" y="68075"/>
                </a:lnTo>
                <a:lnTo>
                  <a:pt x="286928" y="57189"/>
                </a:lnTo>
                <a:lnTo>
                  <a:pt x="277580" y="47076"/>
                </a:lnTo>
                <a:lnTo>
                  <a:pt x="267408" y="37790"/>
                </a:lnTo>
                <a:lnTo>
                  <a:pt x="256468" y="29389"/>
                </a:lnTo>
                <a:lnTo>
                  <a:pt x="244815" y="21926"/>
                </a:lnTo>
                <a:lnTo>
                  <a:pt x="232507" y="15459"/>
                </a:lnTo>
                <a:lnTo>
                  <a:pt x="219597" y="10042"/>
                </a:lnTo>
                <a:lnTo>
                  <a:pt x="206143" y="5732"/>
                </a:lnTo>
                <a:lnTo>
                  <a:pt x="192199" y="2584"/>
                </a:lnTo>
                <a:lnTo>
                  <a:pt x="177822" y="655"/>
                </a:lnTo>
                <a:lnTo>
                  <a:pt x="163068" y="0"/>
                </a:lnTo>
                <a:lnTo>
                  <a:pt x="161340" y="8"/>
                </a:lnTo>
                <a:lnTo>
                  <a:pt x="146653" y="811"/>
                </a:lnTo>
                <a:lnTo>
                  <a:pt x="132335" y="2875"/>
                </a:lnTo>
                <a:lnTo>
                  <a:pt x="118444" y="6146"/>
                </a:lnTo>
                <a:lnTo>
                  <a:pt x="105036" y="10567"/>
                </a:lnTo>
                <a:lnTo>
                  <a:pt x="92170" y="16084"/>
                </a:lnTo>
                <a:lnTo>
                  <a:pt x="79901" y="22641"/>
                </a:lnTo>
                <a:lnTo>
                  <a:pt x="68286" y="30183"/>
                </a:lnTo>
                <a:lnTo>
                  <a:pt x="57383" y="38654"/>
                </a:lnTo>
                <a:lnTo>
                  <a:pt x="47249" y="48000"/>
                </a:lnTo>
                <a:lnTo>
                  <a:pt x="37939" y="58164"/>
                </a:lnTo>
                <a:lnTo>
                  <a:pt x="29512" y="69091"/>
                </a:lnTo>
                <a:lnTo>
                  <a:pt x="22023" y="80726"/>
                </a:lnTo>
                <a:lnTo>
                  <a:pt x="15531" y="93014"/>
                </a:lnTo>
                <a:lnTo>
                  <a:pt x="10091" y="105900"/>
                </a:lnTo>
                <a:lnTo>
                  <a:pt x="5762" y="119327"/>
                </a:lnTo>
                <a:lnTo>
                  <a:pt x="2598" y="133240"/>
                </a:lnTo>
                <a:lnTo>
                  <a:pt x="659" y="147585"/>
                </a:lnTo>
                <a:lnTo>
                  <a:pt x="0" y="16230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478524" y="3918966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659" y="147585"/>
                </a:lnTo>
                <a:lnTo>
                  <a:pt x="2598" y="133240"/>
                </a:lnTo>
                <a:lnTo>
                  <a:pt x="5762" y="119327"/>
                </a:lnTo>
                <a:lnTo>
                  <a:pt x="10091" y="105900"/>
                </a:lnTo>
                <a:lnTo>
                  <a:pt x="15531" y="93014"/>
                </a:lnTo>
                <a:lnTo>
                  <a:pt x="22023" y="80726"/>
                </a:lnTo>
                <a:lnTo>
                  <a:pt x="29512" y="69091"/>
                </a:lnTo>
                <a:lnTo>
                  <a:pt x="37939" y="58164"/>
                </a:lnTo>
                <a:lnTo>
                  <a:pt x="47249" y="48000"/>
                </a:lnTo>
                <a:lnTo>
                  <a:pt x="57383" y="38654"/>
                </a:lnTo>
                <a:lnTo>
                  <a:pt x="68286" y="30183"/>
                </a:lnTo>
                <a:lnTo>
                  <a:pt x="79901" y="22641"/>
                </a:lnTo>
                <a:lnTo>
                  <a:pt x="92170" y="16084"/>
                </a:lnTo>
                <a:lnTo>
                  <a:pt x="105036" y="10567"/>
                </a:lnTo>
                <a:lnTo>
                  <a:pt x="118444" y="6146"/>
                </a:lnTo>
                <a:lnTo>
                  <a:pt x="132335" y="2875"/>
                </a:lnTo>
                <a:lnTo>
                  <a:pt x="146653" y="811"/>
                </a:lnTo>
                <a:lnTo>
                  <a:pt x="161340" y="8"/>
                </a:lnTo>
                <a:lnTo>
                  <a:pt x="163068" y="0"/>
                </a:lnTo>
                <a:lnTo>
                  <a:pt x="177822" y="655"/>
                </a:lnTo>
                <a:lnTo>
                  <a:pt x="192199" y="2584"/>
                </a:lnTo>
                <a:lnTo>
                  <a:pt x="206143" y="5732"/>
                </a:lnTo>
                <a:lnTo>
                  <a:pt x="219597" y="10042"/>
                </a:lnTo>
                <a:lnTo>
                  <a:pt x="232507" y="15459"/>
                </a:lnTo>
                <a:lnTo>
                  <a:pt x="244815" y="21926"/>
                </a:lnTo>
                <a:lnTo>
                  <a:pt x="256468" y="29389"/>
                </a:lnTo>
                <a:lnTo>
                  <a:pt x="267408" y="37790"/>
                </a:lnTo>
                <a:lnTo>
                  <a:pt x="277580" y="47076"/>
                </a:lnTo>
                <a:lnTo>
                  <a:pt x="286928" y="57189"/>
                </a:lnTo>
                <a:lnTo>
                  <a:pt x="295397" y="68075"/>
                </a:lnTo>
                <a:lnTo>
                  <a:pt x="302931" y="79676"/>
                </a:lnTo>
                <a:lnTo>
                  <a:pt x="309473" y="91939"/>
                </a:lnTo>
                <a:lnTo>
                  <a:pt x="314969" y="104806"/>
                </a:lnTo>
                <a:lnTo>
                  <a:pt x="319363" y="118222"/>
                </a:lnTo>
                <a:lnTo>
                  <a:pt x="322598" y="132131"/>
                </a:lnTo>
                <a:lnTo>
                  <a:pt x="324619" y="146478"/>
                </a:lnTo>
                <a:lnTo>
                  <a:pt x="325370" y="161207"/>
                </a:lnTo>
                <a:lnTo>
                  <a:pt x="325374" y="162305"/>
                </a:lnTo>
                <a:lnTo>
                  <a:pt x="324721" y="177033"/>
                </a:lnTo>
                <a:lnTo>
                  <a:pt x="322800" y="191397"/>
                </a:lnTo>
                <a:lnTo>
                  <a:pt x="319667" y="205340"/>
                </a:lnTo>
                <a:lnTo>
                  <a:pt x="315377" y="218806"/>
                </a:lnTo>
                <a:lnTo>
                  <a:pt x="309984" y="231739"/>
                </a:lnTo>
                <a:lnTo>
                  <a:pt x="303545" y="244080"/>
                </a:lnTo>
                <a:lnTo>
                  <a:pt x="296115" y="255773"/>
                </a:lnTo>
                <a:lnTo>
                  <a:pt x="287748" y="266762"/>
                </a:lnTo>
                <a:lnTo>
                  <a:pt x="278502" y="276989"/>
                </a:lnTo>
                <a:lnTo>
                  <a:pt x="268430" y="286397"/>
                </a:lnTo>
                <a:lnTo>
                  <a:pt x="257588" y="294930"/>
                </a:lnTo>
                <a:lnTo>
                  <a:pt x="246032" y="302530"/>
                </a:lnTo>
                <a:lnTo>
                  <a:pt x="233817" y="309141"/>
                </a:lnTo>
                <a:lnTo>
                  <a:pt x="220999" y="314706"/>
                </a:lnTo>
                <a:lnTo>
                  <a:pt x="207632" y="319167"/>
                </a:lnTo>
                <a:lnTo>
                  <a:pt x="193772" y="322469"/>
                </a:lnTo>
                <a:lnTo>
                  <a:pt x="179474" y="324554"/>
                </a:lnTo>
                <a:lnTo>
                  <a:pt x="164794" y="325364"/>
                </a:lnTo>
                <a:lnTo>
                  <a:pt x="163068" y="325373"/>
                </a:lnTo>
                <a:lnTo>
                  <a:pt x="148374" y="324717"/>
                </a:lnTo>
                <a:lnTo>
                  <a:pt x="134043" y="322787"/>
                </a:lnTo>
                <a:lnTo>
                  <a:pt x="120129" y="319638"/>
                </a:lnTo>
                <a:lnTo>
                  <a:pt x="106690" y="315327"/>
                </a:lnTo>
                <a:lnTo>
                  <a:pt x="93782" y="309912"/>
                </a:lnTo>
                <a:lnTo>
                  <a:pt x="81461" y="303448"/>
                </a:lnTo>
                <a:lnTo>
                  <a:pt x="69785" y="295991"/>
                </a:lnTo>
                <a:lnTo>
                  <a:pt x="58809" y="287600"/>
                </a:lnTo>
                <a:lnTo>
                  <a:pt x="48591" y="278329"/>
                </a:lnTo>
                <a:lnTo>
                  <a:pt x="39186" y="268235"/>
                </a:lnTo>
                <a:lnTo>
                  <a:pt x="30651" y="257376"/>
                </a:lnTo>
                <a:lnTo>
                  <a:pt x="23043" y="245807"/>
                </a:lnTo>
                <a:lnTo>
                  <a:pt x="16417" y="233585"/>
                </a:lnTo>
                <a:lnTo>
                  <a:pt x="10832" y="220766"/>
                </a:lnTo>
                <a:lnTo>
                  <a:pt x="6342" y="207407"/>
                </a:lnTo>
                <a:lnTo>
                  <a:pt x="3006" y="193565"/>
                </a:lnTo>
                <a:lnTo>
                  <a:pt x="878" y="179296"/>
                </a:lnTo>
                <a:lnTo>
                  <a:pt x="16" y="164656"/>
                </a:lnTo>
                <a:lnTo>
                  <a:pt x="0" y="162305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590538" y="4044695"/>
            <a:ext cx="103631" cy="420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153150" y="4568952"/>
            <a:ext cx="325374" cy="325374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3067"/>
                </a:moveTo>
                <a:lnTo>
                  <a:pt x="656" y="148374"/>
                </a:lnTo>
                <a:lnTo>
                  <a:pt x="2586" y="134043"/>
                </a:lnTo>
                <a:lnTo>
                  <a:pt x="5735" y="120129"/>
                </a:lnTo>
                <a:lnTo>
                  <a:pt x="10046" y="106690"/>
                </a:lnTo>
                <a:lnTo>
                  <a:pt x="15461" y="93782"/>
                </a:lnTo>
                <a:lnTo>
                  <a:pt x="21925" y="81461"/>
                </a:lnTo>
                <a:lnTo>
                  <a:pt x="29382" y="69785"/>
                </a:lnTo>
                <a:lnTo>
                  <a:pt x="37773" y="58809"/>
                </a:lnTo>
                <a:lnTo>
                  <a:pt x="47044" y="48591"/>
                </a:lnTo>
                <a:lnTo>
                  <a:pt x="57138" y="39186"/>
                </a:lnTo>
                <a:lnTo>
                  <a:pt x="67997" y="30651"/>
                </a:lnTo>
                <a:lnTo>
                  <a:pt x="79566" y="23043"/>
                </a:lnTo>
                <a:lnTo>
                  <a:pt x="91788" y="16417"/>
                </a:lnTo>
                <a:lnTo>
                  <a:pt x="104607" y="10832"/>
                </a:lnTo>
                <a:lnTo>
                  <a:pt x="117966" y="6342"/>
                </a:lnTo>
                <a:lnTo>
                  <a:pt x="131808" y="3006"/>
                </a:lnTo>
                <a:lnTo>
                  <a:pt x="146077" y="878"/>
                </a:lnTo>
                <a:lnTo>
                  <a:pt x="160717" y="16"/>
                </a:lnTo>
                <a:lnTo>
                  <a:pt x="163068" y="0"/>
                </a:lnTo>
                <a:lnTo>
                  <a:pt x="177675" y="659"/>
                </a:lnTo>
                <a:lnTo>
                  <a:pt x="191933" y="2598"/>
                </a:lnTo>
                <a:lnTo>
                  <a:pt x="205783" y="5762"/>
                </a:lnTo>
                <a:lnTo>
                  <a:pt x="219167" y="10091"/>
                </a:lnTo>
                <a:lnTo>
                  <a:pt x="232028" y="15531"/>
                </a:lnTo>
                <a:lnTo>
                  <a:pt x="244308" y="22023"/>
                </a:lnTo>
                <a:lnTo>
                  <a:pt x="255949" y="29512"/>
                </a:lnTo>
                <a:lnTo>
                  <a:pt x="266895" y="37939"/>
                </a:lnTo>
                <a:lnTo>
                  <a:pt x="277086" y="47249"/>
                </a:lnTo>
                <a:lnTo>
                  <a:pt x="286466" y="57383"/>
                </a:lnTo>
                <a:lnTo>
                  <a:pt x="294976" y="68286"/>
                </a:lnTo>
                <a:lnTo>
                  <a:pt x="302559" y="79901"/>
                </a:lnTo>
                <a:lnTo>
                  <a:pt x="309158" y="92170"/>
                </a:lnTo>
                <a:lnTo>
                  <a:pt x="314715" y="105036"/>
                </a:lnTo>
                <a:lnTo>
                  <a:pt x="319171" y="118444"/>
                </a:lnTo>
                <a:lnTo>
                  <a:pt x="322470" y="132335"/>
                </a:lnTo>
                <a:lnTo>
                  <a:pt x="324554" y="146653"/>
                </a:lnTo>
                <a:lnTo>
                  <a:pt x="325364" y="161340"/>
                </a:lnTo>
                <a:lnTo>
                  <a:pt x="325374" y="163067"/>
                </a:lnTo>
                <a:lnTo>
                  <a:pt x="324711" y="177822"/>
                </a:lnTo>
                <a:lnTo>
                  <a:pt x="322764" y="192199"/>
                </a:lnTo>
                <a:lnTo>
                  <a:pt x="319588" y="206143"/>
                </a:lnTo>
                <a:lnTo>
                  <a:pt x="315244" y="219597"/>
                </a:lnTo>
                <a:lnTo>
                  <a:pt x="309788" y="232507"/>
                </a:lnTo>
                <a:lnTo>
                  <a:pt x="303279" y="244815"/>
                </a:lnTo>
                <a:lnTo>
                  <a:pt x="295774" y="256468"/>
                </a:lnTo>
                <a:lnTo>
                  <a:pt x="287333" y="267408"/>
                </a:lnTo>
                <a:lnTo>
                  <a:pt x="278012" y="277580"/>
                </a:lnTo>
                <a:lnTo>
                  <a:pt x="267871" y="286928"/>
                </a:lnTo>
                <a:lnTo>
                  <a:pt x="256967" y="295397"/>
                </a:lnTo>
                <a:lnTo>
                  <a:pt x="245358" y="302931"/>
                </a:lnTo>
                <a:lnTo>
                  <a:pt x="233102" y="309473"/>
                </a:lnTo>
                <a:lnTo>
                  <a:pt x="220258" y="314969"/>
                </a:lnTo>
                <a:lnTo>
                  <a:pt x="206883" y="319363"/>
                </a:lnTo>
                <a:lnTo>
                  <a:pt x="193036" y="322598"/>
                </a:lnTo>
                <a:lnTo>
                  <a:pt x="178774" y="324619"/>
                </a:lnTo>
                <a:lnTo>
                  <a:pt x="164157" y="325370"/>
                </a:lnTo>
                <a:lnTo>
                  <a:pt x="163068" y="325373"/>
                </a:lnTo>
                <a:lnTo>
                  <a:pt x="148340" y="324721"/>
                </a:lnTo>
                <a:lnTo>
                  <a:pt x="133976" y="322800"/>
                </a:lnTo>
                <a:lnTo>
                  <a:pt x="120033" y="319667"/>
                </a:lnTo>
                <a:lnTo>
                  <a:pt x="106567" y="315377"/>
                </a:lnTo>
                <a:lnTo>
                  <a:pt x="93634" y="309984"/>
                </a:lnTo>
                <a:lnTo>
                  <a:pt x="81293" y="303545"/>
                </a:lnTo>
                <a:lnTo>
                  <a:pt x="69600" y="296115"/>
                </a:lnTo>
                <a:lnTo>
                  <a:pt x="58611" y="287748"/>
                </a:lnTo>
                <a:lnTo>
                  <a:pt x="48384" y="278502"/>
                </a:lnTo>
                <a:lnTo>
                  <a:pt x="38976" y="268430"/>
                </a:lnTo>
                <a:lnTo>
                  <a:pt x="30443" y="257588"/>
                </a:lnTo>
                <a:lnTo>
                  <a:pt x="22843" y="246032"/>
                </a:lnTo>
                <a:lnTo>
                  <a:pt x="16232" y="233817"/>
                </a:lnTo>
                <a:lnTo>
                  <a:pt x="10667" y="220999"/>
                </a:lnTo>
                <a:lnTo>
                  <a:pt x="6206" y="207632"/>
                </a:lnTo>
                <a:lnTo>
                  <a:pt x="2904" y="193772"/>
                </a:lnTo>
                <a:lnTo>
                  <a:pt x="819" y="179474"/>
                </a:lnTo>
                <a:lnTo>
                  <a:pt x="9" y="164794"/>
                </a:lnTo>
                <a:lnTo>
                  <a:pt x="0" y="163067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265164" y="4694682"/>
            <a:ext cx="103632" cy="4206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316218" y="4196333"/>
            <a:ext cx="210311" cy="372618"/>
          </a:xfrm>
          <a:custGeom>
            <a:avLst/>
            <a:gdLst/>
            <a:ahLst/>
            <a:cxnLst/>
            <a:rect l="l" t="t" r="r" b="b"/>
            <a:pathLst>
              <a:path w="210312" h="372617">
                <a:moveTo>
                  <a:pt x="210312" y="0"/>
                </a:moveTo>
                <a:lnTo>
                  <a:pt x="0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803898" y="4593335"/>
            <a:ext cx="325374" cy="324612"/>
          </a:xfrm>
          <a:custGeom>
            <a:avLst/>
            <a:gdLst/>
            <a:ahLst/>
            <a:cxnLst/>
            <a:rect l="l" t="t" r="r" b="b"/>
            <a:pathLst>
              <a:path w="325374" h="324612">
                <a:moveTo>
                  <a:pt x="0" y="162305"/>
                </a:moveTo>
                <a:lnTo>
                  <a:pt x="659" y="147585"/>
                </a:lnTo>
                <a:lnTo>
                  <a:pt x="2598" y="133240"/>
                </a:lnTo>
                <a:lnTo>
                  <a:pt x="5762" y="119327"/>
                </a:lnTo>
                <a:lnTo>
                  <a:pt x="10091" y="105900"/>
                </a:lnTo>
                <a:lnTo>
                  <a:pt x="15531" y="93014"/>
                </a:lnTo>
                <a:lnTo>
                  <a:pt x="22023" y="80726"/>
                </a:lnTo>
                <a:lnTo>
                  <a:pt x="29512" y="69091"/>
                </a:lnTo>
                <a:lnTo>
                  <a:pt x="37939" y="58164"/>
                </a:lnTo>
                <a:lnTo>
                  <a:pt x="47249" y="48000"/>
                </a:lnTo>
                <a:lnTo>
                  <a:pt x="57383" y="38654"/>
                </a:lnTo>
                <a:lnTo>
                  <a:pt x="68286" y="30183"/>
                </a:lnTo>
                <a:lnTo>
                  <a:pt x="79901" y="22641"/>
                </a:lnTo>
                <a:lnTo>
                  <a:pt x="92170" y="16084"/>
                </a:lnTo>
                <a:lnTo>
                  <a:pt x="105036" y="10567"/>
                </a:lnTo>
                <a:lnTo>
                  <a:pt x="118444" y="6146"/>
                </a:lnTo>
                <a:lnTo>
                  <a:pt x="132335" y="2875"/>
                </a:lnTo>
                <a:lnTo>
                  <a:pt x="146653" y="811"/>
                </a:lnTo>
                <a:lnTo>
                  <a:pt x="161340" y="8"/>
                </a:lnTo>
                <a:lnTo>
                  <a:pt x="163068" y="0"/>
                </a:lnTo>
                <a:lnTo>
                  <a:pt x="177822" y="655"/>
                </a:lnTo>
                <a:lnTo>
                  <a:pt x="192199" y="2584"/>
                </a:lnTo>
                <a:lnTo>
                  <a:pt x="206143" y="5732"/>
                </a:lnTo>
                <a:lnTo>
                  <a:pt x="219597" y="10042"/>
                </a:lnTo>
                <a:lnTo>
                  <a:pt x="232507" y="15459"/>
                </a:lnTo>
                <a:lnTo>
                  <a:pt x="244815" y="21926"/>
                </a:lnTo>
                <a:lnTo>
                  <a:pt x="256468" y="29389"/>
                </a:lnTo>
                <a:lnTo>
                  <a:pt x="267408" y="37790"/>
                </a:lnTo>
                <a:lnTo>
                  <a:pt x="277580" y="47076"/>
                </a:lnTo>
                <a:lnTo>
                  <a:pt x="286928" y="57189"/>
                </a:lnTo>
                <a:lnTo>
                  <a:pt x="295397" y="68075"/>
                </a:lnTo>
                <a:lnTo>
                  <a:pt x="302931" y="79676"/>
                </a:lnTo>
                <a:lnTo>
                  <a:pt x="309473" y="91939"/>
                </a:lnTo>
                <a:lnTo>
                  <a:pt x="314969" y="104806"/>
                </a:lnTo>
                <a:lnTo>
                  <a:pt x="319363" y="118222"/>
                </a:lnTo>
                <a:lnTo>
                  <a:pt x="322598" y="132131"/>
                </a:lnTo>
                <a:lnTo>
                  <a:pt x="324619" y="146478"/>
                </a:lnTo>
                <a:lnTo>
                  <a:pt x="325370" y="161207"/>
                </a:lnTo>
                <a:lnTo>
                  <a:pt x="325374" y="162305"/>
                </a:lnTo>
                <a:lnTo>
                  <a:pt x="324718" y="177060"/>
                </a:lnTo>
                <a:lnTo>
                  <a:pt x="322789" y="191437"/>
                </a:lnTo>
                <a:lnTo>
                  <a:pt x="319641" y="205381"/>
                </a:lnTo>
                <a:lnTo>
                  <a:pt x="315331" y="218835"/>
                </a:lnTo>
                <a:lnTo>
                  <a:pt x="309914" y="231745"/>
                </a:lnTo>
                <a:lnTo>
                  <a:pt x="303447" y="244053"/>
                </a:lnTo>
                <a:lnTo>
                  <a:pt x="295984" y="255706"/>
                </a:lnTo>
                <a:lnTo>
                  <a:pt x="287583" y="266646"/>
                </a:lnTo>
                <a:lnTo>
                  <a:pt x="278297" y="276818"/>
                </a:lnTo>
                <a:lnTo>
                  <a:pt x="268184" y="286166"/>
                </a:lnTo>
                <a:lnTo>
                  <a:pt x="257298" y="294635"/>
                </a:lnTo>
                <a:lnTo>
                  <a:pt x="245697" y="302169"/>
                </a:lnTo>
                <a:lnTo>
                  <a:pt x="233434" y="308711"/>
                </a:lnTo>
                <a:lnTo>
                  <a:pt x="220567" y="314207"/>
                </a:lnTo>
                <a:lnTo>
                  <a:pt x="207151" y="318601"/>
                </a:lnTo>
                <a:lnTo>
                  <a:pt x="193242" y="321836"/>
                </a:lnTo>
                <a:lnTo>
                  <a:pt x="178895" y="323857"/>
                </a:lnTo>
                <a:lnTo>
                  <a:pt x="164166" y="324608"/>
                </a:lnTo>
                <a:lnTo>
                  <a:pt x="163068" y="324611"/>
                </a:lnTo>
                <a:lnTo>
                  <a:pt x="148340" y="323959"/>
                </a:lnTo>
                <a:lnTo>
                  <a:pt x="133976" y="322038"/>
                </a:lnTo>
                <a:lnTo>
                  <a:pt x="120033" y="318905"/>
                </a:lnTo>
                <a:lnTo>
                  <a:pt x="106567" y="314615"/>
                </a:lnTo>
                <a:lnTo>
                  <a:pt x="93634" y="309222"/>
                </a:lnTo>
                <a:lnTo>
                  <a:pt x="81293" y="302783"/>
                </a:lnTo>
                <a:lnTo>
                  <a:pt x="69600" y="295353"/>
                </a:lnTo>
                <a:lnTo>
                  <a:pt x="58611" y="286986"/>
                </a:lnTo>
                <a:lnTo>
                  <a:pt x="48384" y="277740"/>
                </a:lnTo>
                <a:lnTo>
                  <a:pt x="38976" y="267668"/>
                </a:lnTo>
                <a:lnTo>
                  <a:pt x="30443" y="256826"/>
                </a:lnTo>
                <a:lnTo>
                  <a:pt x="22843" y="245270"/>
                </a:lnTo>
                <a:lnTo>
                  <a:pt x="16232" y="233055"/>
                </a:lnTo>
                <a:lnTo>
                  <a:pt x="10667" y="220237"/>
                </a:lnTo>
                <a:lnTo>
                  <a:pt x="6206" y="206870"/>
                </a:lnTo>
                <a:lnTo>
                  <a:pt x="2904" y="193010"/>
                </a:lnTo>
                <a:lnTo>
                  <a:pt x="819" y="178712"/>
                </a:lnTo>
                <a:lnTo>
                  <a:pt x="9" y="164032"/>
                </a:lnTo>
                <a:lnTo>
                  <a:pt x="0" y="162305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915911" y="4718303"/>
            <a:ext cx="103631" cy="420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720078" y="4223765"/>
            <a:ext cx="246888" cy="369570"/>
          </a:xfrm>
          <a:custGeom>
            <a:avLst/>
            <a:gdLst/>
            <a:ahLst/>
            <a:cxnLst/>
            <a:rect l="l" t="t" r="r" b="b"/>
            <a:pathLst>
              <a:path w="246888" h="369570">
                <a:moveTo>
                  <a:pt x="0" y="0"/>
                </a:moveTo>
                <a:lnTo>
                  <a:pt x="246888" y="369570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224022" y="4847082"/>
            <a:ext cx="143255" cy="372618"/>
          </a:xfrm>
          <a:custGeom>
            <a:avLst/>
            <a:gdLst/>
            <a:ahLst/>
            <a:cxnLst/>
            <a:rect l="l" t="t" r="r" b="b"/>
            <a:pathLst>
              <a:path w="143256" h="372617">
                <a:moveTo>
                  <a:pt x="143256" y="0"/>
                </a:moveTo>
                <a:lnTo>
                  <a:pt x="0" y="372617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3061716" y="5219700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819" y="178720"/>
                </a:lnTo>
                <a:lnTo>
                  <a:pt x="2903" y="193038"/>
                </a:lnTo>
                <a:lnTo>
                  <a:pt x="6202" y="206929"/>
                </a:lnTo>
                <a:lnTo>
                  <a:pt x="10658" y="220337"/>
                </a:lnTo>
                <a:lnTo>
                  <a:pt x="16215" y="233203"/>
                </a:lnTo>
                <a:lnTo>
                  <a:pt x="22814" y="245472"/>
                </a:lnTo>
                <a:lnTo>
                  <a:pt x="30397" y="257087"/>
                </a:lnTo>
                <a:lnTo>
                  <a:pt x="38907" y="267990"/>
                </a:lnTo>
                <a:lnTo>
                  <a:pt x="48287" y="278124"/>
                </a:lnTo>
                <a:lnTo>
                  <a:pt x="58478" y="287434"/>
                </a:lnTo>
                <a:lnTo>
                  <a:pt x="69424" y="295861"/>
                </a:lnTo>
                <a:lnTo>
                  <a:pt x="81065" y="303350"/>
                </a:lnTo>
                <a:lnTo>
                  <a:pt x="93345" y="309842"/>
                </a:lnTo>
                <a:lnTo>
                  <a:pt x="106206" y="315282"/>
                </a:lnTo>
                <a:lnTo>
                  <a:pt x="119590" y="319611"/>
                </a:lnTo>
                <a:lnTo>
                  <a:pt x="133440" y="322775"/>
                </a:lnTo>
                <a:lnTo>
                  <a:pt x="147698" y="324714"/>
                </a:lnTo>
                <a:lnTo>
                  <a:pt x="162306" y="325373"/>
                </a:lnTo>
                <a:lnTo>
                  <a:pt x="164656" y="325357"/>
                </a:lnTo>
                <a:lnTo>
                  <a:pt x="179296" y="324495"/>
                </a:lnTo>
                <a:lnTo>
                  <a:pt x="193565" y="322367"/>
                </a:lnTo>
                <a:lnTo>
                  <a:pt x="207407" y="319031"/>
                </a:lnTo>
                <a:lnTo>
                  <a:pt x="220766" y="314541"/>
                </a:lnTo>
                <a:lnTo>
                  <a:pt x="233585" y="308956"/>
                </a:lnTo>
                <a:lnTo>
                  <a:pt x="245807" y="302330"/>
                </a:lnTo>
                <a:lnTo>
                  <a:pt x="257376" y="294722"/>
                </a:lnTo>
                <a:lnTo>
                  <a:pt x="268235" y="286187"/>
                </a:lnTo>
                <a:lnTo>
                  <a:pt x="278329" y="276782"/>
                </a:lnTo>
                <a:lnTo>
                  <a:pt x="287600" y="266564"/>
                </a:lnTo>
                <a:lnTo>
                  <a:pt x="295991" y="255588"/>
                </a:lnTo>
                <a:lnTo>
                  <a:pt x="303448" y="243912"/>
                </a:lnTo>
                <a:lnTo>
                  <a:pt x="309912" y="231591"/>
                </a:lnTo>
                <a:lnTo>
                  <a:pt x="315327" y="218683"/>
                </a:lnTo>
                <a:lnTo>
                  <a:pt x="319638" y="205244"/>
                </a:lnTo>
                <a:lnTo>
                  <a:pt x="322787" y="191330"/>
                </a:lnTo>
                <a:lnTo>
                  <a:pt x="324717" y="176999"/>
                </a:lnTo>
                <a:lnTo>
                  <a:pt x="325374" y="162305"/>
                </a:lnTo>
                <a:lnTo>
                  <a:pt x="325364" y="160579"/>
                </a:lnTo>
                <a:lnTo>
                  <a:pt x="324554" y="145899"/>
                </a:lnTo>
                <a:lnTo>
                  <a:pt x="322469" y="131601"/>
                </a:lnTo>
                <a:lnTo>
                  <a:pt x="319167" y="117741"/>
                </a:lnTo>
                <a:lnTo>
                  <a:pt x="314706" y="104374"/>
                </a:lnTo>
                <a:lnTo>
                  <a:pt x="309141" y="91556"/>
                </a:lnTo>
                <a:lnTo>
                  <a:pt x="302530" y="79341"/>
                </a:lnTo>
                <a:lnTo>
                  <a:pt x="294930" y="67785"/>
                </a:lnTo>
                <a:lnTo>
                  <a:pt x="286397" y="56943"/>
                </a:lnTo>
                <a:lnTo>
                  <a:pt x="276989" y="46871"/>
                </a:lnTo>
                <a:lnTo>
                  <a:pt x="266762" y="37625"/>
                </a:lnTo>
                <a:lnTo>
                  <a:pt x="255773" y="29258"/>
                </a:lnTo>
                <a:lnTo>
                  <a:pt x="244080" y="21828"/>
                </a:lnTo>
                <a:lnTo>
                  <a:pt x="231739" y="15389"/>
                </a:lnTo>
                <a:lnTo>
                  <a:pt x="218806" y="9996"/>
                </a:lnTo>
                <a:lnTo>
                  <a:pt x="205340" y="5706"/>
                </a:lnTo>
                <a:lnTo>
                  <a:pt x="191397" y="2573"/>
                </a:lnTo>
                <a:lnTo>
                  <a:pt x="177033" y="652"/>
                </a:lnTo>
                <a:lnTo>
                  <a:pt x="162306" y="0"/>
                </a:lnTo>
                <a:lnTo>
                  <a:pt x="161216" y="3"/>
                </a:lnTo>
                <a:lnTo>
                  <a:pt x="146599" y="754"/>
                </a:lnTo>
                <a:lnTo>
                  <a:pt x="132337" y="2775"/>
                </a:lnTo>
                <a:lnTo>
                  <a:pt x="118490" y="6010"/>
                </a:lnTo>
                <a:lnTo>
                  <a:pt x="105115" y="10404"/>
                </a:lnTo>
                <a:lnTo>
                  <a:pt x="92271" y="15900"/>
                </a:lnTo>
                <a:lnTo>
                  <a:pt x="80015" y="22442"/>
                </a:lnTo>
                <a:lnTo>
                  <a:pt x="68406" y="29976"/>
                </a:lnTo>
                <a:lnTo>
                  <a:pt x="57502" y="38445"/>
                </a:lnTo>
                <a:lnTo>
                  <a:pt x="47361" y="47793"/>
                </a:lnTo>
                <a:lnTo>
                  <a:pt x="38040" y="57965"/>
                </a:lnTo>
                <a:lnTo>
                  <a:pt x="29599" y="68905"/>
                </a:lnTo>
                <a:lnTo>
                  <a:pt x="22094" y="80558"/>
                </a:lnTo>
                <a:lnTo>
                  <a:pt x="15585" y="92866"/>
                </a:lnTo>
                <a:lnTo>
                  <a:pt x="10129" y="105776"/>
                </a:lnTo>
                <a:lnTo>
                  <a:pt x="5785" y="119230"/>
                </a:lnTo>
                <a:lnTo>
                  <a:pt x="2609" y="133174"/>
                </a:lnTo>
                <a:lnTo>
                  <a:pt x="662" y="147551"/>
                </a:lnTo>
                <a:lnTo>
                  <a:pt x="0" y="16230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061716" y="5219700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662" y="147551"/>
                </a:lnTo>
                <a:lnTo>
                  <a:pt x="2609" y="133174"/>
                </a:lnTo>
                <a:lnTo>
                  <a:pt x="5785" y="119230"/>
                </a:lnTo>
                <a:lnTo>
                  <a:pt x="10129" y="105776"/>
                </a:lnTo>
                <a:lnTo>
                  <a:pt x="15585" y="92866"/>
                </a:lnTo>
                <a:lnTo>
                  <a:pt x="22094" y="80558"/>
                </a:lnTo>
                <a:lnTo>
                  <a:pt x="29599" y="68905"/>
                </a:lnTo>
                <a:lnTo>
                  <a:pt x="38040" y="57965"/>
                </a:lnTo>
                <a:lnTo>
                  <a:pt x="47361" y="47793"/>
                </a:lnTo>
                <a:lnTo>
                  <a:pt x="57502" y="38445"/>
                </a:lnTo>
                <a:lnTo>
                  <a:pt x="68406" y="29976"/>
                </a:lnTo>
                <a:lnTo>
                  <a:pt x="80015" y="22442"/>
                </a:lnTo>
                <a:lnTo>
                  <a:pt x="92271" y="15900"/>
                </a:lnTo>
                <a:lnTo>
                  <a:pt x="105115" y="10404"/>
                </a:lnTo>
                <a:lnTo>
                  <a:pt x="118490" y="6010"/>
                </a:lnTo>
                <a:lnTo>
                  <a:pt x="132337" y="2775"/>
                </a:lnTo>
                <a:lnTo>
                  <a:pt x="146599" y="754"/>
                </a:lnTo>
                <a:lnTo>
                  <a:pt x="161216" y="3"/>
                </a:lnTo>
                <a:lnTo>
                  <a:pt x="162306" y="0"/>
                </a:lnTo>
                <a:lnTo>
                  <a:pt x="177033" y="652"/>
                </a:lnTo>
                <a:lnTo>
                  <a:pt x="191397" y="2573"/>
                </a:lnTo>
                <a:lnTo>
                  <a:pt x="205340" y="5706"/>
                </a:lnTo>
                <a:lnTo>
                  <a:pt x="218806" y="9996"/>
                </a:lnTo>
                <a:lnTo>
                  <a:pt x="231739" y="15389"/>
                </a:lnTo>
                <a:lnTo>
                  <a:pt x="244080" y="21828"/>
                </a:lnTo>
                <a:lnTo>
                  <a:pt x="255773" y="29258"/>
                </a:lnTo>
                <a:lnTo>
                  <a:pt x="266762" y="37625"/>
                </a:lnTo>
                <a:lnTo>
                  <a:pt x="276989" y="46871"/>
                </a:lnTo>
                <a:lnTo>
                  <a:pt x="286397" y="56943"/>
                </a:lnTo>
                <a:lnTo>
                  <a:pt x="294930" y="67785"/>
                </a:lnTo>
                <a:lnTo>
                  <a:pt x="302530" y="79341"/>
                </a:lnTo>
                <a:lnTo>
                  <a:pt x="309141" y="91556"/>
                </a:lnTo>
                <a:lnTo>
                  <a:pt x="314706" y="104374"/>
                </a:lnTo>
                <a:lnTo>
                  <a:pt x="319167" y="117741"/>
                </a:lnTo>
                <a:lnTo>
                  <a:pt x="322469" y="131601"/>
                </a:lnTo>
                <a:lnTo>
                  <a:pt x="324554" y="145899"/>
                </a:lnTo>
                <a:lnTo>
                  <a:pt x="325364" y="160579"/>
                </a:lnTo>
                <a:lnTo>
                  <a:pt x="325374" y="162305"/>
                </a:lnTo>
                <a:lnTo>
                  <a:pt x="324717" y="176999"/>
                </a:lnTo>
                <a:lnTo>
                  <a:pt x="322787" y="191330"/>
                </a:lnTo>
                <a:lnTo>
                  <a:pt x="319638" y="205244"/>
                </a:lnTo>
                <a:lnTo>
                  <a:pt x="315327" y="218683"/>
                </a:lnTo>
                <a:lnTo>
                  <a:pt x="309912" y="231591"/>
                </a:lnTo>
                <a:lnTo>
                  <a:pt x="303448" y="243912"/>
                </a:lnTo>
                <a:lnTo>
                  <a:pt x="295991" y="255588"/>
                </a:lnTo>
                <a:lnTo>
                  <a:pt x="287600" y="266564"/>
                </a:lnTo>
                <a:lnTo>
                  <a:pt x="278329" y="276782"/>
                </a:lnTo>
                <a:lnTo>
                  <a:pt x="268235" y="286187"/>
                </a:lnTo>
                <a:lnTo>
                  <a:pt x="257376" y="294722"/>
                </a:lnTo>
                <a:lnTo>
                  <a:pt x="245807" y="302330"/>
                </a:lnTo>
                <a:lnTo>
                  <a:pt x="233585" y="308956"/>
                </a:lnTo>
                <a:lnTo>
                  <a:pt x="220766" y="314541"/>
                </a:lnTo>
                <a:lnTo>
                  <a:pt x="207407" y="319031"/>
                </a:lnTo>
                <a:lnTo>
                  <a:pt x="193565" y="322367"/>
                </a:lnTo>
                <a:lnTo>
                  <a:pt x="179296" y="324495"/>
                </a:lnTo>
                <a:lnTo>
                  <a:pt x="164656" y="325357"/>
                </a:lnTo>
                <a:lnTo>
                  <a:pt x="162306" y="325373"/>
                </a:lnTo>
                <a:lnTo>
                  <a:pt x="147698" y="324714"/>
                </a:lnTo>
                <a:lnTo>
                  <a:pt x="133440" y="322775"/>
                </a:lnTo>
                <a:lnTo>
                  <a:pt x="119590" y="319611"/>
                </a:lnTo>
                <a:lnTo>
                  <a:pt x="106206" y="315282"/>
                </a:lnTo>
                <a:lnTo>
                  <a:pt x="93345" y="309842"/>
                </a:lnTo>
                <a:lnTo>
                  <a:pt x="81065" y="303350"/>
                </a:lnTo>
                <a:lnTo>
                  <a:pt x="69424" y="295861"/>
                </a:lnTo>
                <a:lnTo>
                  <a:pt x="58478" y="287434"/>
                </a:lnTo>
                <a:lnTo>
                  <a:pt x="48287" y="278124"/>
                </a:lnTo>
                <a:lnTo>
                  <a:pt x="38907" y="267990"/>
                </a:lnTo>
                <a:lnTo>
                  <a:pt x="30397" y="257087"/>
                </a:lnTo>
                <a:lnTo>
                  <a:pt x="22814" y="245472"/>
                </a:lnTo>
                <a:lnTo>
                  <a:pt x="16215" y="233203"/>
                </a:lnTo>
                <a:lnTo>
                  <a:pt x="10658" y="220337"/>
                </a:lnTo>
                <a:lnTo>
                  <a:pt x="6202" y="206929"/>
                </a:lnTo>
                <a:lnTo>
                  <a:pt x="2903" y="193038"/>
                </a:lnTo>
                <a:lnTo>
                  <a:pt x="819" y="178720"/>
                </a:lnTo>
                <a:lnTo>
                  <a:pt x="9" y="164033"/>
                </a:lnTo>
                <a:lnTo>
                  <a:pt x="0" y="162305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174492" y="5344668"/>
            <a:ext cx="103632" cy="420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3061716" y="5497068"/>
            <a:ext cx="47243" cy="372618"/>
          </a:xfrm>
          <a:custGeom>
            <a:avLst/>
            <a:gdLst/>
            <a:ahLst/>
            <a:cxnLst/>
            <a:rect l="l" t="t" r="r" b="b"/>
            <a:pathLst>
              <a:path w="47243" h="372617">
                <a:moveTo>
                  <a:pt x="47243" y="0"/>
                </a:moveTo>
                <a:lnTo>
                  <a:pt x="0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3339084" y="5497068"/>
            <a:ext cx="143256" cy="372618"/>
          </a:xfrm>
          <a:custGeom>
            <a:avLst/>
            <a:gdLst/>
            <a:ahLst/>
            <a:cxnLst/>
            <a:rect l="l" t="t" r="r" b="b"/>
            <a:pathLst>
              <a:path w="143256" h="372617">
                <a:moveTo>
                  <a:pt x="0" y="0"/>
                </a:moveTo>
                <a:lnTo>
                  <a:pt x="143256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478274" y="4847082"/>
            <a:ext cx="128778" cy="372618"/>
          </a:xfrm>
          <a:custGeom>
            <a:avLst/>
            <a:gdLst/>
            <a:ahLst/>
            <a:cxnLst/>
            <a:rect l="l" t="t" r="r" b="b"/>
            <a:pathLst>
              <a:path w="128777" h="372617">
                <a:moveTo>
                  <a:pt x="0" y="0"/>
                </a:moveTo>
                <a:lnTo>
                  <a:pt x="128778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980182" y="456895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0" y="0"/>
                </a:moveTo>
                <a:lnTo>
                  <a:pt x="0" y="163068"/>
                </a:lnTo>
                <a:lnTo>
                  <a:pt x="163068" y="163068"/>
                </a:lnTo>
                <a:lnTo>
                  <a:pt x="163068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085594" y="4847082"/>
            <a:ext cx="210311" cy="372618"/>
          </a:xfrm>
          <a:custGeom>
            <a:avLst/>
            <a:gdLst/>
            <a:ahLst/>
            <a:cxnLst/>
            <a:rect l="l" t="t" r="r" b="b"/>
            <a:pathLst>
              <a:path w="210312" h="372617">
                <a:moveTo>
                  <a:pt x="210312" y="0"/>
                </a:moveTo>
                <a:lnTo>
                  <a:pt x="0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526030" y="4847082"/>
            <a:ext cx="210312" cy="372618"/>
          </a:xfrm>
          <a:custGeom>
            <a:avLst/>
            <a:gdLst/>
            <a:ahLst/>
            <a:cxnLst/>
            <a:rect l="l" t="t" r="r" b="b"/>
            <a:pathLst>
              <a:path w="210312" h="372617">
                <a:moveTo>
                  <a:pt x="0" y="0"/>
                </a:moveTo>
                <a:lnTo>
                  <a:pt x="210312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2654808" y="521970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0" y="0"/>
                </a:moveTo>
                <a:lnTo>
                  <a:pt x="0" y="162305"/>
                </a:lnTo>
                <a:lnTo>
                  <a:pt x="163068" y="162305"/>
                </a:lnTo>
                <a:lnTo>
                  <a:pt x="163068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2004060" y="521970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0" y="0"/>
                </a:moveTo>
                <a:lnTo>
                  <a:pt x="0" y="162305"/>
                </a:lnTo>
                <a:lnTo>
                  <a:pt x="163068" y="162305"/>
                </a:lnTo>
                <a:lnTo>
                  <a:pt x="163068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3712464" y="521970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0" y="0"/>
                </a:moveTo>
                <a:lnTo>
                  <a:pt x="0" y="162305"/>
                </a:lnTo>
                <a:lnTo>
                  <a:pt x="163068" y="162305"/>
                </a:lnTo>
                <a:lnTo>
                  <a:pt x="163068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597402" y="4847082"/>
            <a:ext cx="196596" cy="372618"/>
          </a:xfrm>
          <a:custGeom>
            <a:avLst/>
            <a:gdLst/>
            <a:ahLst/>
            <a:cxnLst/>
            <a:rect l="l" t="t" r="r" b="b"/>
            <a:pathLst>
              <a:path w="196596" h="372617">
                <a:moveTo>
                  <a:pt x="0" y="0"/>
                </a:moveTo>
                <a:lnTo>
                  <a:pt x="196596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200906" y="4847082"/>
            <a:ext cx="47243" cy="372618"/>
          </a:xfrm>
          <a:custGeom>
            <a:avLst/>
            <a:gdLst/>
            <a:ahLst/>
            <a:cxnLst/>
            <a:rect l="l" t="t" r="r" b="b"/>
            <a:pathLst>
              <a:path w="47243" h="372617">
                <a:moveTo>
                  <a:pt x="47243" y="0"/>
                </a:moveTo>
                <a:lnTo>
                  <a:pt x="0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4526280" y="521970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0"/>
                </a:moveTo>
                <a:lnTo>
                  <a:pt x="0" y="162305"/>
                </a:lnTo>
                <a:lnTo>
                  <a:pt x="162306" y="162305"/>
                </a:lnTo>
                <a:lnTo>
                  <a:pt x="162306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3400805" y="586968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0" y="0"/>
                </a:moveTo>
                <a:lnTo>
                  <a:pt x="0" y="163068"/>
                </a:lnTo>
                <a:lnTo>
                  <a:pt x="163068" y="163068"/>
                </a:lnTo>
                <a:lnTo>
                  <a:pt x="163068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6722364" y="4870704"/>
            <a:ext cx="129539" cy="454152"/>
          </a:xfrm>
          <a:custGeom>
            <a:avLst/>
            <a:gdLst/>
            <a:ahLst/>
            <a:cxnLst/>
            <a:rect l="l" t="t" r="r" b="b"/>
            <a:pathLst>
              <a:path w="129540" h="454151">
                <a:moveTo>
                  <a:pt x="129540" y="0"/>
                </a:moveTo>
                <a:lnTo>
                  <a:pt x="0" y="454152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6560058" y="5324856"/>
            <a:ext cx="325374" cy="324612"/>
          </a:xfrm>
          <a:custGeom>
            <a:avLst/>
            <a:gdLst/>
            <a:ahLst/>
            <a:cxnLst/>
            <a:rect l="l" t="t" r="r" b="b"/>
            <a:pathLst>
              <a:path w="325374" h="324612">
                <a:moveTo>
                  <a:pt x="0" y="162305"/>
                </a:moveTo>
                <a:lnTo>
                  <a:pt x="754" y="178133"/>
                </a:lnTo>
                <a:lnTo>
                  <a:pt x="2775" y="192480"/>
                </a:lnTo>
                <a:lnTo>
                  <a:pt x="6010" y="206389"/>
                </a:lnTo>
                <a:lnTo>
                  <a:pt x="10404" y="219805"/>
                </a:lnTo>
                <a:lnTo>
                  <a:pt x="15900" y="232672"/>
                </a:lnTo>
                <a:lnTo>
                  <a:pt x="22442" y="244935"/>
                </a:lnTo>
                <a:lnTo>
                  <a:pt x="29976" y="256536"/>
                </a:lnTo>
                <a:lnTo>
                  <a:pt x="38445" y="267422"/>
                </a:lnTo>
                <a:lnTo>
                  <a:pt x="47793" y="277535"/>
                </a:lnTo>
                <a:lnTo>
                  <a:pt x="57965" y="286821"/>
                </a:lnTo>
                <a:lnTo>
                  <a:pt x="68905" y="295222"/>
                </a:lnTo>
                <a:lnTo>
                  <a:pt x="80558" y="302685"/>
                </a:lnTo>
                <a:lnTo>
                  <a:pt x="92866" y="309152"/>
                </a:lnTo>
                <a:lnTo>
                  <a:pt x="105776" y="314569"/>
                </a:lnTo>
                <a:lnTo>
                  <a:pt x="119230" y="318879"/>
                </a:lnTo>
                <a:lnTo>
                  <a:pt x="133174" y="322027"/>
                </a:lnTo>
                <a:lnTo>
                  <a:pt x="147551" y="323956"/>
                </a:lnTo>
                <a:lnTo>
                  <a:pt x="162306" y="324611"/>
                </a:lnTo>
                <a:lnTo>
                  <a:pt x="164033" y="324603"/>
                </a:lnTo>
                <a:lnTo>
                  <a:pt x="178720" y="323800"/>
                </a:lnTo>
                <a:lnTo>
                  <a:pt x="193038" y="321736"/>
                </a:lnTo>
                <a:lnTo>
                  <a:pt x="206929" y="318465"/>
                </a:lnTo>
                <a:lnTo>
                  <a:pt x="220337" y="314044"/>
                </a:lnTo>
                <a:lnTo>
                  <a:pt x="233203" y="308527"/>
                </a:lnTo>
                <a:lnTo>
                  <a:pt x="245472" y="301970"/>
                </a:lnTo>
                <a:lnTo>
                  <a:pt x="257087" y="294428"/>
                </a:lnTo>
                <a:lnTo>
                  <a:pt x="267990" y="285957"/>
                </a:lnTo>
                <a:lnTo>
                  <a:pt x="278124" y="276611"/>
                </a:lnTo>
                <a:lnTo>
                  <a:pt x="287434" y="266447"/>
                </a:lnTo>
                <a:lnTo>
                  <a:pt x="295861" y="255520"/>
                </a:lnTo>
                <a:lnTo>
                  <a:pt x="303350" y="243885"/>
                </a:lnTo>
                <a:lnTo>
                  <a:pt x="309842" y="231597"/>
                </a:lnTo>
                <a:lnTo>
                  <a:pt x="315282" y="218711"/>
                </a:lnTo>
                <a:lnTo>
                  <a:pt x="319611" y="205284"/>
                </a:lnTo>
                <a:lnTo>
                  <a:pt x="322775" y="191371"/>
                </a:lnTo>
                <a:lnTo>
                  <a:pt x="324714" y="177026"/>
                </a:lnTo>
                <a:lnTo>
                  <a:pt x="325374" y="162305"/>
                </a:lnTo>
                <a:lnTo>
                  <a:pt x="325364" y="160579"/>
                </a:lnTo>
                <a:lnTo>
                  <a:pt x="324554" y="145899"/>
                </a:lnTo>
                <a:lnTo>
                  <a:pt x="322469" y="131601"/>
                </a:lnTo>
                <a:lnTo>
                  <a:pt x="319167" y="117741"/>
                </a:lnTo>
                <a:lnTo>
                  <a:pt x="314706" y="104374"/>
                </a:lnTo>
                <a:lnTo>
                  <a:pt x="309141" y="91556"/>
                </a:lnTo>
                <a:lnTo>
                  <a:pt x="302530" y="79341"/>
                </a:lnTo>
                <a:lnTo>
                  <a:pt x="294930" y="67785"/>
                </a:lnTo>
                <a:lnTo>
                  <a:pt x="286397" y="56943"/>
                </a:lnTo>
                <a:lnTo>
                  <a:pt x="276989" y="46871"/>
                </a:lnTo>
                <a:lnTo>
                  <a:pt x="266762" y="37625"/>
                </a:lnTo>
                <a:lnTo>
                  <a:pt x="255773" y="29258"/>
                </a:lnTo>
                <a:lnTo>
                  <a:pt x="244080" y="21828"/>
                </a:lnTo>
                <a:lnTo>
                  <a:pt x="231739" y="15389"/>
                </a:lnTo>
                <a:lnTo>
                  <a:pt x="218806" y="9996"/>
                </a:lnTo>
                <a:lnTo>
                  <a:pt x="205340" y="5706"/>
                </a:lnTo>
                <a:lnTo>
                  <a:pt x="191397" y="2573"/>
                </a:lnTo>
                <a:lnTo>
                  <a:pt x="177033" y="652"/>
                </a:lnTo>
                <a:lnTo>
                  <a:pt x="162306" y="0"/>
                </a:lnTo>
                <a:lnTo>
                  <a:pt x="161207" y="3"/>
                </a:lnTo>
                <a:lnTo>
                  <a:pt x="146478" y="754"/>
                </a:lnTo>
                <a:lnTo>
                  <a:pt x="132131" y="2775"/>
                </a:lnTo>
                <a:lnTo>
                  <a:pt x="118222" y="6010"/>
                </a:lnTo>
                <a:lnTo>
                  <a:pt x="104806" y="10404"/>
                </a:lnTo>
                <a:lnTo>
                  <a:pt x="91939" y="15900"/>
                </a:lnTo>
                <a:lnTo>
                  <a:pt x="79676" y="22442"/>
                </a:lnTo>
                <a:lnTo>
                  <a:pt x="68075" y="29976"/>
                </a:lnTo>
                <a:lnTo>
                  <a:pt x="57189" y="38445"/>
                </a:lnTo>
                <a:lnTo>
                  <a:pt x="47076" y="47793"/>
                </a:lnTo>
                <a:lnTo>
                  <a:pt x="37790" y="57965"/>
                </a:lnTo>
                <a:lnTo>
                  <a:pt x="29389" y="68905"/>
                </a:lnTo>
                <a:lnTo>
                  <a:pt x="21926" y="80558"/>
                </a:lnTo>
                <a:lnTo>
                  <a:pt x="15459" y="92866"/>
                </a:lnTo>
                <a:lnTo>
                  <a:pt x="10042" y="105776"/>
                </a:lnTo>
                <a:lnTo>
                  <a:pt x="5732" y="119230"/>
                </a:lnTo>
                <a:lnTo>
                  <a:pt x="2584" y="133174"/>
                </a:lnTo>
                <a:lnTo>
                  <a:pt x="655" y="147551"/>
                </a:lnTo>
                <a:lnTo>
                  <a:pt x="0" y="16230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6560058" y="5324856"/>
            <a:ext cx="325374" cy="324612"/>
          </a:xfrm>
          <a:custGeom>
            <a:avLst/>
            <a:gdLst/>
            <a:ahLst/>
            <a:cxnLst/>
            <a:rect l="l" t="t" r="r" b="b"/>
            <a:pathLst>
              <a:path w="325374" h="324612">
                <a:moveTo>
                  <a:pt x="0" y="162305"/>
                </a:moveTo>
                <a:lnTo>
                  <a:pt x="655" y="147551"/>
                </a:lnTo>
                <a:lnTo>
                  <a:pt x="2584" y="133174"/>
                </a:lnTo>
                <a:lnTo>
                  <a:pt x="5732" y="119230"/>
                </a:lnTo>
                <a:lnTo>
                  <a:pt x="10042" y="105776"/>
                </a:lnTo>
                <a:lnTo>
                  <a:pt x="15459" y="92866"/>
                </a:lnTo>
                <a:lnTo>
                  <a:pt x="21926" y="80558"/>
                </a:lnTo>
                <a:lnTo>
                  <a:pt x="29389" y="68905"/>
                </a:lnTo>
                <a:lnTo>
                  <a:pt x="37790" y="57965"/>
                </a:lnTo>
                <a:lnTo>
                  <a:pt x="47076" y="47793"/>
                </a:lnTo>
                <a:lnTo>
                  <a:pt x="57189" y="38445"/>
                </a:lnTo>
                <a:lnTo>
                  <a:pt x="68075" y="29976"/>
                </a:lnTo>
                <a:lnTo>
                  <a:pt x="79676" y="22442"/>
                </a:lnTo>
                <a:lnTo>
                  <a:pt x="91939" y="15900"/>
                </a:lnTo>
                <a:lnTo>
                  <a:pt x="104806" y="10404"/>
                </a:lnTo>
                <a:lnTo>
                  <a:pt x="118222" y="6010"/>
                </a:lnTo>
                <a:lnTo>
                  <a:pt x="132131" y="2775"/>
                </a:lnTo>
                <a:lnTo>
                  <a:pt x="146478" y="754"/>
                </a:lnTo>
                <a:lnTo>
                  <a:pt x="161207" y="3"/>
                </a:lnTo>
                <a:lnTo>
                  <a:pt x="162306" y="0"/>
                </a:lnTo>
                <a:lnTo>
                  <a:pt x="177033" y="652"/>
                </a:lnTo>
                <a:lnTo>
                  <a:pt x="191397" y="2573"/>
                </a:lnTo>
                <a:lnTo>
                  <a:pt x="205340" y="5706"/>
                </a:lnTo>
                <a:lnTo>
                  <a:pt x="218806" y="9996"/>
                </a:lnTo>
                <a:lnTo>
                  <a:pt x="231739" y="15389"/>
                </a:lnTo>
                <a:lnTo>
                  <a:pt x="244080" y="21828"/>
                </a:lnTo>
                <a:lnTo>
                  <a:pt x="255773" y="29258"/>
                </a:lnTo>
                <a:lnTo>
                  <a:pt x="266762" y="37625"/>
                </a:lnTo>
                <a:lnTo>
                  <a:pt x="276989" y="46871"/>
                </a:lnTo>
                <a:lnTo>
                  <a:pt x="286397" y="56943"/>
                </a:lnTo>
                <a:lnTo>
                  <a:pt x="294930" y="67785"/>
                </a:lnTo>
                <a:lnTo>
                  <a:pt x="302530" y="79341"/>
                </a:lnTo>
                <a:lnTo>
                  <a:pt x="309141" y="91556"/>
                </a:lnTo>
                <a:lnTo>
                  <a:pt x="314706" y="104374"/>
                </a:lnTo>
                <a:lnTo>
                  <a:pt x="319167" y="117741"/>
                </a:lnTo>
                <a:lnTo>
                  <a:pt x="322469" y="131601"/>
                </a:lnTo>
                <a:lnTo>
                  <a:pt x="324554" y="145899"/>
                </a:lnTo>
                <a:lnTo>
                  <a:pt x="325364" y="160579"/>
                </a:lnTo>
                <a:lnTo>
                  <a:pt x="325374" y="162305"/>
                </a:lnTo>
                <a:lnTo>
                  <a:pt x="324714" y="177026"/>
                </a:lnTo>
                <a:lnTo>
                  <a:pt x="322775" y="191371"/>
                </a:lnTo>
                <a:lnTo>
                  <a:pt x="319611" y="205284"/>
                </a:lnTo>
                <a:lnTo>
                  <a:pt x="315282" y="218711"/>
                </a:lnTo>
                <a:lnTo>
                  <a:pt x="309842" y="231597"/>
                </a:lnTo>
                <a:lnTo>
                  <a:pt x="303350" y="243885"/>
                </a:lnTo>
                <a:lnTo>
                  <a:pt x="295861" y="255520"/>
                </a:lnTo>
                <a:lnTo>
                  <a:pt x="287434" y="266447"/>
                </a:lnTo>
                <a:lnTo>
                  <a:pt x="278124" y="276611"/>
                </a:lnTo>
                <a:lnTo>
                  <a:pt x="267990" y="285957"/>
                </a:lnTo>
                <a:lnTo>
                  <a:pt x="257087" y="294428"/>
                </a:lnTo>
                <a:lnTo>
                  <a:pt x="245472" y="301970"/>
                </a:lnTo>
                <a:lnTo>
                  <a:pt x="233203" y="308527"/>
                </a:lnTo>
                <a:lnTo>
                  <a:pt x="220337" y="314044"/>
                </a:lnTo>
                <a:lnTo>
                  <a:pt x="206929" y="318465"/>
                </a:lnTo>
                <a:lnTo>
                  <a:pt x="193038" y="321736"/>
                </a:lnTo>
                <a:lnTo>
                  <a:pt x="178720" y="323800"/>
                </a:lnTo>
                <a:lnTo>
                  <a:pt x="164033" y="324603"/>
                </a:lnTo>
                <a:lnTo>
                  <a:pt x="162306" y="324611"/>
                </a:lnTo>
                <a:lnTo>
                  <a:pt x="147551" y="323956"/>
                </a:lnTo>
                <a:lnTo>
                  <a:pt x="133174" y="322027"/>
                </a:lnTo>
                <a:lnTo>
                  <a:pt x="119230" y="318879"/>
                </a:lnTo>
                <a:lnTo>
                  <a:pt x="105776" y="314569"/>
                </a:lnTo>
                <a:lnTo>
                  <a:pt x="92866" y="309152"/>
                </a:lnTo>
                <a:lnTo>
                  <a:pt x="80558" y="302685"/>
                </a:lnTo>
                <a:lnTo>
                  <a:pt x="68905" y="295222"/>
                </a:lnTo>
                <a:lnTo>
                  <a:pt x="57965" y="286821"/>
                </a:lnTo>
                <a:lnTo>
                  <a:pt x="47793" y="277535"/>
                </a:lnTo>
                <a:lnTo>
                  <a:pt x="38445" y="267422"/>
                </a:lnTo>
                <a:lnTo>
                  <a:pt x="29976" y="256536"/>
                </a:lnTo>
                <a:lnTo>
                  <a:pt x="22442" y="244935"/>
                </a:lnTo>
                <a:lnTo>
                  <a:pt x="15900" y="232672"/>
                </a:lnTo>
                <a:lnTo>
                  <a:pt x="10404" y="219805"/>
                </a:lnTo>
                <a:lnTo>
                  <a:pt x="6010" y="206389"/>
                </a:lnTo>
                <a:lnTo>
                  <a:pt x="2775" y="192480"/>
                </a:lnTo>
                <a:lnTo>
                  <a:pt x="754" y="178133"/>
                </a:lnTo>
                <a:lnTo>
                  <a:pt x="3" y="163404"/>
                </a:lnTo>
                <a:lnTo>
                  <a:pt x="0" y="162305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6672072" y="5449823"/>
            <a:ext cx="103631" cy="4206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396990" y="5602223"/>
            <a:ext cx="210311" cy="372618"/>
          </a:xfrm>
          <a:custGeom>
            <a:avLst/>
            <a:gdLst/>
            <a:ahLst/>
            <a:cxnLst/>
            <a:rect l="l" t="t" r="r" b="b"/>
            <a:pathLst>
              <a:path w="210312" h="372617">
                <a:moveTo>
                  <a:pt x="210312" y="0"/>
                </a:moveTo>
                <a:lnTo>
                  <a:pt x="0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6837426" y="5602223"/>
            <a:ext cx="210312" cy="372618"/>
          </a:xfrm>
          <a:custGeom>
            <a:avLst/>
            <a:gdLst/>
            <a:ahLst/>
            <a:cxnLst/>
            <a:rect l="l" t="t" r="r" b="b"/>
            <a:pathLst>
              <a:path w="210312" h="372617">
                <a:moveTo>
                  <a:pt x="0" y="0"/>
                </a:moveTo>
                <a:lnTo>
                  <a:pt x="210312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7129272" y="52196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0" y="0"/>
                </a:moveTo>
                <a:lnTo>
                  <a:pt x="0" y="162306"/>
                </a:lnTo>
                <a:lnTo>
                  <a:pt x="163068" y="162306"/>
                </a:lnTo>
                <a:lnTo>
                  <a:pt x="163068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7082028" y="4870703"/>
            <a:ext cx="128778" cy="348996"/>
          </a:xfrm>
          <a:custGeom>
            <a:avLst/>
            <a:gdLst/>
            <a:ahLst/>
            <a:cxnLst/>
            <a:rect l="l" t="t" r="r" b="b"/>
            <a:pathLst>
              <a:path w="128777" h="348996">
                <a:moveTo>
                  <a:pt x="0" y="0"/>
                </a:moveTo>
                <a:lnTo>
                  <a:pt x="128778" y="348996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966966" y="597484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0"/>
                </a:moveTo>
                <a:lnTo>
                  <a:pt x="0" y="163068"/>
                </a:lnTo>
                <a:lnTo>
                  <a:pt x="162306" y="163068"/>
                </a:lnTo>
                <a:lnTo>
                  <a:pt x="162306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4037838" y="5219700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878" y="179296"/>
                </a:lnTo>
                <a:lnTo>
                  <a:pt x="3006" y="193565"/>
                </a:lnTo>
                <a:lnTo>
                  <a:pt x="6342" y="207407"/>
                </a:lnTo>
                <a:lnTo>
                  <a:pt x="10832" y="220766"/>
                </a:lnTo>
                <a:lnTo>
                  <a:pt x="16417" y="233585"/>
                </a:lnTo>
                <a:lnTo>
                  <a:pt x="23043" y="245807"/>
                </a:lnTo>
                <a:lnTo>
                  <a:pt x="30651" y="257376"/>
                </a:lnTo>
                <a:lnTo>
                  <a:pt x="39186" y="268235"/>
                </a:lnTo>
                <a:lnTo>
                  <a:pt x="48591" y="278329"/>
                </a:lnTo>
                <a:lnTo>
                  <a:pt x="58809" y="287600"/>
                </a:lnTo>
                <a:lnTo>
                  <a:pt x="69785" y="295991"/>
                </a:lnTo>
                <a:lnTo>
                  <a:pt x="81461" y="303448"/>
                </a:lnTo>
                <a:lnTo>
                  <a:pt x="93782" y="309912"/>
                </a:lnTo>
                <a:lnTo>
                  <a:pt x="106690" y="315327"/>
                </a:lnTo>
                <a:lnTo>
                  <a:pt x="120129" y="319638"/>
                </a:lnTo>
                <a:lnTo>
                  <a:pt x="134043" y="322787"/>
                </a:lnTo>
                <a:lnTo>
                  <a:pt x="148374" y="324717"/>
                </a:lnTo>
                <a:lnTo>
                  <a:pt x="163068" y="325373"/>
                </a:lnTo>
                <a:lnTo>
                  <a:pt x="164794" y="325364"/>
                </a:lnTo>
                <a:lnTo>
                  <a:pt x="179474" y="324554"/>
                </a:lnTo>
                <a:lnTo>
                  <a:pt x="193772" y="322469"/>
                </a:lnTo>
                <a:lnTo>
                  <a:pt x="207632" y="319167"/>
                </a:lnTo>
                <a:lnTo>
                  <a:pt x="220999" y="314706"/>
                </a:lnTo>
                <a:lnTo>
                  <a:pt x="233817" y="309141"/>
                </a:lnTo>
                <a:lnTo>
                  <a:pt x="246032" y="302530"/>
                </a:lnTo>
                <a:lnTo>
                  <a:pt x="257588" y="294930"/>
                </a:lnTo>
                <a:lnTo>
                  <a:pt x="268430" y="286397"/>
                </a:lnTo>
                <a:lnTo>
                  <a:pt x="278502" y="276989"/>
                </a:lnTo>
                <a:lnTo>
                  <a:pt x="287748" y="266762"/>
                </a:lnTo>
                <a:lnTo>
                  <a:pt x="296115" y="255773"/>
                </a:lnTo>
                <a:lnTo>
                  <a:pt x="303545" y="244080"/>
                </a:lnTo>
                <a:lnTo>
                  <a:pt x="309984" y="231739"/>
                </a:lnTo>
                <a:lnTo>
                  <a:pt x="315377" y="218806"/>
                </a:lnTo>
                <a:lnTo>
                  <a:pt x="319667" y="205340"/>
                </a:lnTo>
                <a:lnTo>
                  <a:pt x="322800" y="191397"/>
                </a:lnTo>
                <a:lnTo>
                  <a:pt x="324721" y="177033"/>
                </a:lnTo>
                <a:lnTo>
                  <a:pt x="325374" y="162305"/>
                </a:lnTo>
                <a:lnTo>
                  <a:pt x="325370" y="161207"/>
                </a:lnTo>
                <a:lnTo>
                  <a:pt x="324619" y="146478"/>
                </a:lnTo>
                <a:lnTo>
                  <a:pt x="322598" y="132131"/>
                </a:lnTo>
                <a:lnTo>
                  <a:pt x="319363" y="118222"/>
                </a:lnTo>
                <a:lnTo>
                  <a:pt x="314969" y="104806"/>
                </a:lnTo>
                <a:lnTo>
                  <a:pt x="309473" y="91939"/>
                </a:lnTo>
                <a:lnTo>
                  <a:pt x="302931" y="79676"/>
                </a:lnTo>
                <a:lnTo>
                  <a:pt x="295397" y="68075"/>
                </a:lnTo>
                <a:lnTo>
                  <a:pt x="286928" y="57189"/>
                </a:lnTo>
                <a:lnTo>
                  <a:pt x="277580" y="47076"/>
                </a:lnTo>
                <a:lnTo>
                  <a:pt x="267408" y="37790"/>
                </a:lnTo>
                <a:lnTo>
                  <a:pt x="256468" y="29389"/>
                </a:lnTo>
                <a:lnTo>
                  <a:pt x="244815" y="21926"/>
                </a:lnTo>
                <a:lnTo>
                  <a:pt x="232507" y="15459"/>
                </a:lnTo>
                <a:lnTo>
                  <a:pt x="219597" y="10042"/>
                </a:lnTo>
                <a:lnTo>
                  <a:pt x="206143" y="5732"/>
                </a:lnTo>
                <a:lnTo>
                  <a:pt x="192199" y="2584"/>
                </a:lnTo>
                <a:lnTo>
                  <a:pt x="177822" y="655"/>
                </a:lnTo>
                <a:lnTo>
                  <a:pt x="163068" y="0"/>
                </a:lnTo>
                <a:lnTo>
                  <a:pt x="161340" y="8"/>
                </a:lnTo>
                <a:lnTo>
                  <a:pt x="146653" y="811"/>
                </a:lnTo>
                <a:lnTo>
                  <a:pt x="132335" y="2875"/>
                </a:lnTo>
                <a:lnTo>
                  <a:pt x="118444" y="6146"/>
                </a:lnTo>
                <a:lnTo>
                  <a:pt x="105036" y="10567"/>
                </a:lnTo>
                <a:lnTo>
                  <a:pt x="92170" y="16084"/>
                </a:lnTo>
                <a:lnTo>
                  <a:pt x="79901" y="22641"/>
                </a:lnTo>
                <a:lnTo>
                  <a:pt x="68286" y="30183"/>
                </a:lnTo>
                <a:lnTo>
                  <a:pt x="57383" y="38654"/>
                </a:lnTo>
                <a:lnTo>
                  <a:pt x="47249" y="48000"/>
                </a:lnTo>
                <a:lnTo>
                  <a:pt x="37939" y="58164"/>
                </a:lnTo>
                <a:lnTo>
                  <a:pt x="29512" y="69091"/>
                </a:lnTo>
                <a:lnTo>
                  <a:pt x="22023" y="80726"/>
                </a:lnTo>
                <a:lnTo>
                  <a:pt x="15531" y="93014"/>
                </a:lnTo>
                <a:lnTo>
                  <a:pt x="10091" y="105900"/>
                </a:lnTo>
                <a:lnTo>
                  <a:pt x="5762" y="119327"/>
                </a:lnTo>
                <a:lnTo>
                  <a:pt x="2598" y="133240"/>
                </a:lnTo>
                <a:lnTo>
                  <a:pt x="659" y="147585"/>
                </a:lnTo>
                <a:lnTo>
                  <a:pt x="0" y="16230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4037838" y="5219700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659" y="147585"/>
                </a:lnTo>
                <a:lnTo>
                  <a:pt x="2598" y="133240"/>
                </a:lnTo>
                <a:lnTo>
                  <a:pt x="5762" y="119327"/>
                </a:lnTo>
                <a:lnTo>
                  <a:pt x="10091" y="105900"/>
                </a:lnTo>
                <a:lnTo>
                  <a:pt x="15531" y="93014"/>
                </a:lnTo>
                <a:lnTo>
                  <a:pt x="22023" y="80726"/>
                </a:lnTo>
                <a:lnTo>
                  <a:pt x="29512" y="69091"/>
                </a:lnTo>
                <a:lnTo>
                  <a:pt x="37939" y="58164"/>
                </a:lnTo>
                <a:lnTo>
                  <a:pt x="47249" y="48000"/>
                </a:lnTo>
                <a:lnTo>
                  <a:pt x="57383" y="38654"/>
                </a:lnTo>
                <a:lnTo>
                  <a:pt x="68286" y="30183"/>
                </a:lnTo>
                <a:lnTo>
                  <a:pt x="79901" y="22641"/>
                </a:lnTo>
                <a:lnTo>
                  <a:pt x="92170" y="16084"/>
                </a:lnTo>
                <a:lnTo>
                  <a:pt x="105036" y="10567"/>
                </a:lnTo>
                <a:lnTo>
                  <a:pt x="118444" y="6146"/>
                </a:lnTo>
                <a:lnTo>
                  <a:pt x="132335" y="2875"/>
                </a:lnTo>
                <a:lnTo>
                  <a:pt x="146653" y="811"/>
                </a:lnTo>
                <a:lnTo>
                  <a:pt x="161340" y="8"/>
                </a:lnTo>
                <a:lnTo>
                  <a:pt x="163068" y="0"/>
                </a:lnTo>
                <a:lnTo>
                  <a:pt x="177822" y="655"/>
                </a:lnTo>
                <a:lnTo>
                  <a:pt x="192199" y="2584"/>
                </a:lnTo>
                <a:lnTo>
                  <a:pt x="206143" y="5732"/>
                </a:lnTo>
                <a:lnTo>
                  <a:pt x="219597" y="10042"/>
                </a:lnTo>
                <a:lnTo>
                  <a:pt x="232507" y="15459"/>
                </a:lnTo>
                <a:lnTo>
                  <a:pt x="244815" y="21926"/>
                </a:lnTo>
                <a:lnTo>
                  <a:pt x="256468" y="29389"/>
                </a:lnTo>
                <a:lnTo>
                  <a:pt x="267408" y="37790"/>
                </a:lnTo>
                <a:lnTo>
                  <a:pt x="277580" y="47076"/>
                </a:lnTo>
                <a:lnTo>
                  <a:pt x="286928" y="57189"/>
                </a:lnTo>
                <a:lnTo>
                  <a:pt x="295397" y="68075"/>
                </a:lnTo>
                <a:lnTo>
                  <a:pt x="302931" y="79676"/>
                </a:lnTo>
                <a:lnTo>
                  <a:pt x="309473" y="91939"/>
                </a:lnTo>
                <a:lnTo>
                  <a:pt x="314969" y="104806"/>
                </a:lnTo>
                <a:lnTo>
                  <a:pt x="319363" y="118222"/>
                </a:lnTo>
                <a:lnTo>
                  <a:pt x="322598" y="132131"/>
                </a:lnTo>
                <a:lnTo>
                  <a:pt x="324619" y="146478"/>
                </a:lnTo>
                <a:lnTo>
                  <a:pt x="325370" y="161207"/>
                </a:lnTo>
                <a:lnTo>
                  <a:pt x="325374" y="162305"/>
                </a:lnTo>
                <a:lnTo>
                  <a:pt x="324721" y="177033"/>
                </a:lnTo>
                <a:lnTo>
                  <a:pt x="322800" y="191397"/>
                </a:lnTo>
                <a:lnTo>
                  <a:pt x="319667" y="205340"/>
                </a:lnTo>
                <a:lnTo>
                  <a:pt x="315377" y="218806"/>
                </a:lnTo>
                <a:lnTo>
                  <a:pt x="309984" y="231739"/>
                </a:lnTo>
                <a:lnTo>
                  <a:pt x="303545" y="244080"/>
                </a:lnTo>
                <a:lnTo>
                  <a:pt x="296115" y="255773"/>
                </a:lnTo>
                <a:lnTo>
                  <a:pt x="287748" y="266762"/>
                </a:lnTo>
                <a:lnTo>
                  <a:pt x="278502" y="276989"/>
                </a:lnTo>
                <a:lnTo>
                  <a:pt x="268430" y="286397"/>
                </a:lnTo>
                <a:lnTo>
                  <a:pt x="257588" y="294930"/>
                </a:lnTo>
                <a:lnTo>
                  <a:pt x="246032" y="302530"/>
                </a:lnTo>
                <a:lnTo>
                  <a:pt x="233817" y="309141"/>
                </a:lnTo>
                <a:lnTo>
                  <a:pt x="220999" y="314706"/>
                </a:lnTo>
                <a:lnTo>
                  <a:pt x="207632" y="319167"/>
                </a:lnTo>
                <a:lnTo>
                  <a:pt x="193772" y="322469"/>
                </a:lnTo>
                <a:lnTo>
                  <a:pt x="179474" y="324554"/>
                </a:lnTo>
                <a:lnTo>
                  <a:pt x="164794" y="325364"/>
                </a:lnTo>
                <a:lnTo>
                  <a:pt x="163068" y="325373"/>
                </a:lnTo>
                <a:lnTo>
                  <a:pt x="148374" y="324717"/>
                </a:lnTo>
                <a:lnTo>
                  <a:pt x="134043" y="322787"/>
                </a:lnTo>
                <a:lnTo>
                  <a:pt x="120129" y="319638"/>
                </a:lnTo>
                <a:lnTo>
                  <a:pt x="106690" y="315327"/>
                </a:lnTo>
                <a:lnTo>
                  <a:pt x="93782" y="309912"/>
                </a:lnTo>
                <a:lnTo>
                  <a:pt x="81461" y="303448"/>
                </a:lnTo>
                <a:lnTo>
                  <a:pt x="69785" y="295991"/>
                </a:lnTo>
                <a:lnTo>
                  <a:pt x="58809" y="287600"/>
                </a:lnTo>
                <a:lnTo>
                  <a:pt x="48591" y="278329"/>
                </a:lnTo>
                <a:lnTo>
                  <a:pt x="39186" y="268235"/>
                </a:lnTo>
                <a:lnTo>
                  <a:pt x="30651" y="257376"/>
                </a:lnTo>
                <a:lnTo>
                  <a:pt x="23043" y="245807"/>
                </a:lnTo>
                <a:lnTo>
                  <a:pt x="16417" y="233585"/>
                </a:lnTo>
                <a:lnTo>
                  <a:pt x="10832" y="220766"/>
                </a:lnTo>
                <a:lnTo>
                  <a:pt x="6342" y="207407"/>
                </a:lnTo>
                <a:lnTo>
                  <a:pt x="3006" y="193565"/>
                </a:lnTo>
                <a:lnTo>
                  <a:pt x="878" y="179296"/>
                </a:lnTo>
                <a:lnTo>
                  <a:pt x="16" y="164656"/>
                </a:lnTo>
                <a:lnTo>
                  <a:pt x="0" y="162305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4147566" y="5344668"/>
            <a:ext cx="103632" cy="4206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4315968" y="5846064"/>
            <a:ext cx="325374" cy="325373"/>
          </a:xfrm>
          <a:custGeom>
            <a:avLst/>
            <a:gdLst/>
            <a:ahLst/>
            <a:cxnLst/>
            <a:rect l="l" t="t" r="r" b="b"/>
            <a:pathLst>
              <a:path w="325374" h="325374">
                <a:moveTo>
                  <a:pt x="0" y="162305"/>
                </a:moveTo>
                <a:lnTo>
                  <a:pt x="655" y="147664"/>
                </a:lnTo>
                <a:lnTo>
                  <a:pt x="2584" y="133374"/>
                </a:lnTo>
                <a:lnTo>
                  <a:pt x="5732" y="119494"/>
                </a:lnTo>
                <a:lnTo>
                  <a:pt x="10042" y="106083"/>
                </a:lnTo>
                <a:lnTo>
                  <a:pt x="15459" y="93197"/>
                </a:lnTo>
                <a:lnTo>
                  <a:pt x="21926" y="80896"/>
                </a:lnTo>
                <a:lnTo>
                  <a:pt x="29389" y="69238"/>
                </a:lnTo>
                <a:lnTo>
                  <a:pt x="37790" y="58280"/>
                </a:lnTo>
                <a:lnTo>
                  <a:pt x="47076" y="48080"/>
                </a:lnTo>
                <a:lnTo>
                  <a:pt x="57189" y="38697"/>
                </a:lnTo>
                <a:lnTo>
                  <a:pt x="68075" y="30189"/>
                </a:lnTo>
                <a:lnTo>
                  <a:pt x="79676" y="22614"/>
                </a:lnTo>
                <a:lnTo>
                  <a:pt x="91939" y="16029"/>
                </a:lnTo>
                <a:lnTo>
                  <a:pt x="104806" y="10494"/>
                </a:lnTo>
                <a:lnTo>
                  <a:pt x="118222" y="6065"/>
                </a:lnTo>
                <a:lnTo>
                  <a:pt x="132131" y="2802"/>
                </a:lnTo>
                <a:lnTo>
                  <a:pt x="146478" y="762"/>
                </a:lnTo>
                <a:lnTo>
                  <a:pt x="161207" y="3"/>
                </a:lnTo>
                <a:lnTo>
                  <a:pt x="162306" y="0"/>
                </a:lnTo>
                <a:lnTo>
                  <a:pt x="177033" y="659"/>
                </a:lnTo>
                <a:lnTo>
                  <a:pt x="191397" y="2597"/>
                </a:lnTo>
                <a:lnTo>
                  <a:pt x="205340" y="5758"/>
                </a:lnTo>
                <a:lnTo>
                  <a:pt x="218806" y="10083"/>
                </a:lnTo>
                <a:lnTo>
                  <a:pt x="231739" y="15515"/>
                </a:lnTo>
                <a:lnTo>
                  <a:pt x="244080" y="21996"/>
                </a:lnTo>
                <a:lnTo>
                  <a:pt x="255773" y="29468"/>
                </a:lnTo>
                <a:lnTo>
                  <a:pt x="266762" y="37873"/>
                </a:lnTo>
                <a:lnTo>
                  <a:pt x="276989" y="47155"/>
                </a:lnTo>
                <a:lnTo>
                  <a:pt x="286397" y="57255"/>
                </a:lnTo>
                <a:lnTo>
                  <a:pt x="294930" y="68116"/>
                </a:lnTo>
                <a:lnTo>
                  <a:pt x="302530" y="79679"/>
                </a:lnTo>
                <a:lnTo>
                  <a:pt x="309141" y="91888"/>
                </a:lnTo>
                <a:lnTo>
                  <a:pt x="314706" y="104685"/>
                </a:lnTo>
                <a:lnTo>
                  <a:pt x="319167" y="118011"/>
                </a:lnTo>
                <a:lnTo>
                  <a:pt x="322469" y="131810"/>
                </a:lnTo>
                <a:lnTo>
                  <a:pt x="324554" y="146023"/>
                </a:lnTo>
                <a:lnTo>
                  <a:pt x="325364" y="160593"/>
                </a:lnTo>
                <a:lnTo>
                  <a:pt x="325374" y="162305"/>
                </a:lnTo>
                <a:lnTo>
                  <a:pt x="324717" y="176999"/>
                </a:lnTo>
                <a:lnTo>
                  <a:pt x="322787" y="191330"/>
                </a:lnTo>
                <a:lnTo>
                  <a:pt x="319638" y="205244"/>
                </a:lnTo>
                <a:lnTo>
                  <a:pt x="315327" y="218683"/>
                </a:lnTo>
                <a:lnTo>
                  <a:pt x="309912" y="231591"/>
                </a:lnTo>
                <a:lnTo>
                  <a:pt x="303448" y="243912"/>
                </a:lnTo>
                <a:lnTo>
                  <a:pt x="295991" y="255588"/>
                </a:lnTo>
                <a:lnTo>
                  <a:pt x="287600" y="266564"/>
                </a:lnTo>
                <a:lnTo>
                  <a:pt x="278329" y="276782"/>
                </a:lnTo>
                <a:lnTo>
                  <a:pt x="268235" y="286187"/>
                </a:lnTo>
                <a:lnTo>
                  <a:pt x="257376" y="294722"/>
                </a:lnTo>
                <a:lnTo>
                  <a:pt x="245807" y="302330"/>
                </a:lnTo>
                <a:lnTo>
                  <a:pt x="233585" y="308956"/>
                </a:lnTo>
                <a:lnTo>
                  <a:pt x="220766" y="314541"/>
                </a:lnTo>
                <a:lnTo>
                  <a:pt x="207407" y="319031"/>
                </a:lnTo>
                <a:lnTo>
                  <a:pt x="193565" y="322367"/>
                </a:lnTo>
                <a:lnTo>
                  <a:pt x="179296" y="324495"/>
                </a:lnTo>
                <a:lnTo>
                  <a:pt x="164656" y="325357"/>
                </a:lnTo>
                <a:lnTo>
                  <a:pt x="162306" y="325373"/>
                </a:lnTo>
                <a:lnTo>
                  <a:pt x="147585" y="324714"/>
                </a:lnTo>
                <a:lnTo>
                  <a:pt x="133240" y="322775"/>
                </a:lnTo>
                <a:lnTo>
                  <a:pt x="119327" y="319611"/>
                </a:lnTo>
                <a:lnTo>
                  <a:pt x="105900" y="315282"/>
                </a:lnTo>
                <a:lnTo>
                  <a:pt x="93014" y="309842"/>
                </a:lnTo>
                <a:lnTo>
                  <a:pt x="80726" y="303350"/>
                </a:lnTo>
                <a:lnTo>
                  <a:pt x="69091" y="295861"/>
                </a:lnTo>
                <a:lnTo>
                  <a:pt x="58164" y="287434"/>
                </a:lnTo>
                <a:lnTo>
                  <a:pt x="48000" y="278124"/>
                </a:lnTo>
                <a:lnTo>
                  <a:pt x="38654" y="267990"/>
                </a:lnTo>
                <a:lnTo>
                  <a:pt x="30183" y="257087"/>
                </a:lnTo>
                <a:lnTo>
                  <a:pt x="22641" y="245472"/>
                </a:lnTo>
                <a:lnTo>
                  <a:pt x="16084" y="233203"/>
                </a:lnTo>
                <a:lnTo>
                  <a:pt x="10567" y="220337"/>
                </a:lnTo>
                <a:lnTo>
                  <a:pt x="6146" y="206929"/>
                </a:lnTo>
                <a:lnTo>
                  <a:pt x="2875" y="193038"/>
                </a:lnTo>
                <a:lnTo>
                  <a:pt x="811" y="178720"/>
                </a:lnTo>
                <a:lnTo>
                  <a:pt x="8" y="164033"/>
                </a:lnTo>
                <a:lnTo>
                  <a:pt x="0" y="162305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4425696" y="5971794"/>
            <a:ext cx="103632" cy="4206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15968" y="65204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0"/>
                </a:moveTo>
                <a:lnTo>
                  <a:pt x="0" y="162306"/>
                </a:lnTo>
                <a:lnTo>
                  <a:pt x="162306" y="162306"/>
                </a:lnTo>
                <a:lnTo>
                  <a:pt x="162306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4363212" y="6123432"/>
            <a:ext cx="33528" cy="397002"/>
          </a:xfrm>
          <a:custGeom>
            <a:avLst/>
            <a:gdLst/>
            <a:ahLst/>
            <a:cxnLst/>
            <a:rect l="l" t="t" r="r" b="b"/>
            <a:pathLst>
              <a:path w="33527" h="397002">
                <a:moveTo>
                  <a:pt x="0" y="0"/>
                </a:moveTo>
                <a:lnTo>
                  <a:pt x="33528" y="397002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4688585" y="65204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0" y="0"/>
                </a:moveTo>
                <a:lnTo>
                  <a:pt x="0" y="162306"/>
                </a:lnTo>
                <a:lnTo>
                  <a:pt x="163068" y="162306"/>
                </a:lnTo>
                <a:lnTo>
                  <a:pt x="163068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93336" y="6123432"/>
            <a:ext cx="176784" cy="397002"/>
          </a:xfrm>
          <a:custGeom>
            <a:avLst/>
            <a:gdLst/>
            <a:ahLst/>
            <a:cxnLst/>
            <a:rect l="l" t="t" r="r" b="b"/>
            <a:pathLst>
              <a:path w="176784" h="397002">
                <a:moveTo>
                  <a:pt x="0" y="0"/>
                </a:moveTo>
                <a:lnTo>
                  <a:pt x="176784" y="397002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4315968" y="5497068"/>
            <a:ext cx="162306" cy="348996"/>
          </a:xfrm>
          <a:custGeom>
            <a:avLst/>
            <a:gdLst/>
            <a:ahLst/>
            <a:cxnLst/>
            <a:rect l="l" t="t" r="r" b="b"/>
            <a:pathLst>
              <a:path w="162306" h="348996">
                <a:moveTo>
                  <a:pt x="0" y="0"/>
                </a:moveTo>
                <a:lnTo>
                  <a:pt x="162306" y="348996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39540" y="5497068"/>
            <a:ext cx="146303" cy="397002"/>
          </a:xfrm>
          <a:custGeom>
            <a:avLst/>
            <a:gdLst/>
            <a:ahLst/>
            <a:cxnLst/>
            <a:rect l="l" t="t" r="r" b="b"/>
            <a:pathLst>
              <a:path w="146303" h="397001">
                <a:moveTo>
                  <a:pt x="146303" y="0"/>
                </a:moveTo>
                <a:lnTo>
                  <a:pt x="0" y="397002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77234" y="5894070"/>
            <a:ext cx="325374" cy="324612"/>
          </a:xfrm>
          <a:custGeom>
            <a:avLst/>
            <a:gdLst/>
            <a:ahLst/>
            <a:cxnLst/>
            <a:rect l="l" t="t" r="r" b="b"/>
            <a:pathLst>
              <a:path w="325374" h="324612">
                <a:moveTo>
                  <a:pt x="0" y="162305"/>
                </a:moveTo>
                <a:lnTo>
                  <a:pt x="754" y="178133"/>
                </a:lnTo>
                <a:lnTo>
                  <a:pt x="2775" y="192480"/>
                </a:lnTo>
                <a:lnTo>
                  <a:pt x="6010" y="206389"/>
                </a:lnTo>
                <a:lnTo>
                  <a:pt x="10404" y="219805"/>
                </a:lnTo>
                <a:lnTo>
                  <a:pt x="15900" y="232672"/>
                </a:lnTo>
                <a:lnTo>
                  <a:pt x="22442" y="244935"/>
                </a:lnTo>
                <a:lnTo>
                  <a:pt x="29976" y="256536"/>
                </a:lnTo>
                <a:lnTo>
                  <a:pt x="38445" y="267422"/>
                </a:lnTo>
                <a:lnTo>
                  <a:pt x="47793" y="277535"/>
                </a:lnTo>
                <a:lnTo>
                  <a:pt x="57965" y="286821"/>
                </a:lnTo>
                <a:lnTo>
                  <a:pt x="68905" y="295222"/>
                </a:lnTo>
                <a:lnTo>
                  <a:pt x="80558" y="302685"/>
                </a:lnTo>
                <a:lnTo>
                  <a:pt x="92866" y="309152"/>
                </a:lnTo>
                <a:lnTo>
                  <a:pt x="105776" y="314569"/>
                </a:lnTo>
                <a:lnTo>
                  <a:pt x="119230" y="318879"/>
                </a:lnTo>
                <a:lnTo>
                  <a:pt x="133174" y="322027"/>
                </a:lnTo>
                <a:lnTo>
                  <a:pt x="147551" y="323956"/>
                </a:lnTo>
                <a:lnTo>
                  <a:pt x="162306" y="324611"/>
                </a:lnTo>
                <a:lnTo>
                  <a:pt x="164033" y="324603"/>
                </a:lnTo>
                <a:lnTo>
                  <a:pt x="178720" y="323800"/>
                </a:lnTo>
                <a:lnTo>
                  <a:pt x="193038" y="321736"/>
                </a:lnTo>
                <a:lnTo>
                  <a:pt x="206929" y="318465"/>
                </a:lnTo>
                <a:lnTo>
                  <a:pt x="220337" y="314044"/>
                </a:lnTo>
                <a:lnTo>
                  <a:pt x="233203" y="308527"/>
                </a:lnTo>
                <a:lnTo>
                  <a:pt x="245472" y="301970"/>
                </a:lnTo>
                <a:lnTo>
                  <a:pt x="257087" y="294428"/>
                </a:lnTo>
                <a:lnTo>
                  <a:pt x="267990" y="285957"/>
                </a:lnTo>
                <a:lnTo>
                  <a:pt x="278124" y="276611"/>
                </a:lnTo>
                <a:lnTo>
                  <a:pt x="287434" y="266447"/>
                </a:lnTo>
                <a:lnTo>
                  <a:pt x="295861" y="255520"/>
                </a:lnTo>
                <a:lnTo>
                  <a:pt x="303350" y="243885"/>
                </a:lnTo>
                <a:lnTo>
                  <a:pt x="309842" y="231597"/>
                </a:lnTo>
                <a:lnTo>
                  <a:pt x="315282" y="218711"/>
                </a:lnTo>
                <a:lnTo>
                  <a:pt x="319611" y="205284"/>
                </a:lnTo>
                <a:lnTo>
                  <a:pt x="322775" y="191371"/>
                </a:lnTo>
                <a:lnTo>
                  <a:pt x="324714" y="177026"/>
                </a:lnTo>
                <a:lnTo>
                  <a:pt x="325374" y="162305"/>
                </a:lnTo>
                <a:lnTo>
                  <a:pt x="325364" y="160579"/>
                </a:lnTo>
                <a:lnTo>
                  <a:pt x="324554" y="145899"/>
                </a:lnTo>
                <a:lnTo>
                  <a:pt x="322469" y="131601"/>
                </a:lnTo>
                <a:lnTo>
                  <a:pt x="319167" y="117741"/>
                </a:lnTo>
                <a:lnTo>
                  <a:pt x="314706" y="104374"/>
                </a:lnTo>
                <a:lnTo>
                  <a:pt x="309141" y="91556"/>
                </a:lnTo>
                <a:lnTo>
                  <a:pt x="302530" y="79341"/>
                </a:lnTo>
                <a:lnTo>
                  <a:pt x="294930" y="67785"/>
                </a:lnTo>
                <a:lnTo>
                  <a:pt x="286397" y="56943"/>
                </a:lnTo>
                <a:lnTo>
                  <a:pt x="276989" y="46871"/>
                </a:lnTo>
                <a:lnTo>
                  <a:pt x="266762" y="37625"/>
                </a:lnTo>
                <a:lnTo>
                  <a:pt x="255773" y="29258"/>
                </a:lnTo>
                <a:lnTo>
                  <a:pt x="244080" y="21828"/>
                </a:lnTo>
                <a:lnTo>
                  <a:pt x="231739" y="15389"/>
                </a:lnTo>
                <a:lnTo>
                  <a:pt x="218806" y="9996"/>
                </a:lnTo>
                <a:lnTo>
                  <a:pt x="205340" y="5706"/>
                </a:lnTo>
                <a:lnTo>
                  <a:pt x="191397" y="2573"/>
                </a:lnTo>
                <a:lnTo>
                  <a:pt x="177033" y="652"/>
                </a:lnTo>
                <a:lnTo>
                  <a:pt x="162306" y="0"/>
                </a:lnTo>
                <a:lnTo>
                  <a:pt x="161207" y="3"/>
                </a:lnTo>
                <a:lnTo>
                  <a:pt x="146478" y="754"/>
                </a:lnTo>
                <a:lnTo>
                  <a:pt x="132131" y="2775"/>
                </a:lnTo>
                <a:lnTo>
                  <a:pt x="118222" y="6010"/>
                </a:lnTo>
                <a:lnTo>
                  <a:pt x="104806" y="10404"/>
                </a:lnTo>
                <a:lnTo>
                  <a:pt x="91939" y="15900"/>
                </a:lnTo>
                <a:lnTo>
                  <a:pt x="79676" y="22442"/>
                </a:lnTo>
                <a:lnTo>
                  <a:pt x="68075" y="29976"/>
                </a:lnTo>
                <a:lnTo>
                  <a:pt x="57189" y="38445"/>
                </a:lnTo>
                <a:lnTo>
                  <a:pt x="47076" y="47793"/>
                </a:lnTo>
                <a:lnTo>
                  <a:pt x="37790" y="57965"/>
                </a:lnTo>
                <a:lnTo>
                  <a:pt x="29389" y="68905"/>
                </a:lnTo>
                <a:lnTo>
                  <a:pt x="21926" y="80558"/>
                </a:lnTo>
                <a:lnTo>
                  <a:pt x="15459" y="92866"/>
                </a:lnTo>
                <a:lnTo>
                  <a:pt x="10042" y="105776"/>
                </a:lnTo>
                <a:lnTo>
                  <a:pt x="5732" y="119230"/>
                </a:lnTo>
                <a:lnTo>
                  <a:pt x="2584" y="133174"/>
                </a:lnTo>
                <a:lnTo>
                  <a:pt x="655" y="147551"/>
                </a:lnTo>
                <a:lnTo>
                  <a:pt x="0" y="16230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777234" y="5894070"/>
            <a:ext cx="325374" cy="324612"/>
          </a:xfrm>
          <a:custGeom>
            <a:avLst/>
            <a:gdLst/>
            <a:ahLst/>
            <a:cxnLst/>
            <a:rect l="l" t="t" r="r" b="b"/>
            <a:pathLst>
              <a:path w="325374" h="324612">
                <a:moveTo>
                  <a:pt x="0" y="162305"/>
                </a:moveTo>
                <a:lnTo>
                  <a:pt x="655" y="147551"/>
                </a:lnTo>
                <a:lnTo>
                  <a:pt x="2584" y="133174"/>
                </a:lnTo>
                <a:lnTo>
                  <a:pt x="5732" y="119230"/>
                </a:lnTo>
                <a:lnTo>
                  <a:pt x="10042" y="105776"/>
                </a:lnTo>
                <a:lnTo>
                  <a:pt x="15459" y="92866"/>
                </a:lnTo>
                <a:lnTo>
                  <a:pt x="21926" y="80558"/>
                </a:lnTo>
                <a:lnTo>
                  <a:pt x="29389" y="68905"/>
                </a:lnTo>
                <a:lnTo>
                  <a:pt x="37790" y="57965"/>
                </a:lnTo>
                <a:lnTo>
                  <a:pt x="47076" y="47793"/>
                </a:lnTo>
                <a:lnTo>
                  <a:pt x="57189" y="38445"/>
                </a:lnTo>
                <a:lnTo>
                  <a:pt x="68075" y="29976"/>
                </a:lnTo>
                <a:lnTo>
                  <a:pt x="79676" y="22442"/>
                </a:lnTo>
                <a:lnTo>
                  <a:pt x="91939" y="15900"/>
                </a:lnTo>
                <a:lnTo>
                  <a:pt x="104806" y="10404"/>
                </a:lnTo>
                <a:lnTo>
                  <a:pt x="118222" y="6010"/>
                </a:lnTo>
                <a:lnTo>
                  <a:pt x="132131" y="2775"/>
                </a:lnTo>
                <a:lnTo>
                  <a:pt x="146478" y="754"/>
                </a:lnTo>
                <a:lnTo>
                  <a:pt x="161207" y="3"/>
                </a:lnTo>
                <a:lnTo>
                  <a:pt x="162306" y="0"/>
                </a:lnTo>
                <a:lnTo>
                  <a:pt x="177033" y="652"/>
                </a:lnTo>
                <a:lnTo>
                  <a:pt x="191397" y="2573"/>
                </a:lnTo>
                <a:lnTo>
                  <a:pt x="205340" y="5706"/>
                </a:lnTo>
                <a:lnTo>
                  <a:pt x="218806" y="9996"/>
                </a:lnTo>
                <a:lnTo>
                  <a:pt x="231739" y="15389"/>
                </a:lnTo>
                <a:lnTo>
                  <a:pt x="244080" y="21828"/>
                </a:lnTo>
                <a:lnTo>
                  <a:pt x="255773" y="29258"/>
                </a:lnTo>
                <a:lnTo>
                  <a:pt x="266762" y="37625"/>
                </a:lnTo>
                <a:lnTo>
                  <a:pt x="276989" y="46871"/>
                </a:lnTo>
                <a:lnTo>
                  <a:pt x="286397" y="56943"/>
                </a:lnTo>
                <a:lnTo>
                  <a:pt x="294930" y="67785"/>
                </a:lnTo>
                <a:lnTo>
                  <a:pt x="302530" y="79341"/>
                </a:lnTo>
                <a:lnTo>
                  <a:pt x="309141" y="91556"/>
                </a:lnTo>
                <a:lnTo>
                  <a:pt x="314706" y="104374"/>
                </a:lnTo>
                <a:lnTo>
                  <a:pt x="319167" y="117741"/>
                </a:lnTo>
                <a:lnTo>
                  <a:pt x="322469" y="131601"/>
                </a:lnTo>
                <a:lnTo>
                  <a:pt x="324554" y="145899"/>
                </a:lnTo>
                <a:lnTo>
                  <a:pt x="325364" y="160579"/>
                </a:lnTo>
                <a:lnTo>
                  <a:pt x="325374" y="162305"/>
                </a:lnTo>
                <a:lnTo>
                  <a:pt x="324714" y="177026"/>
                </a:lnTo>
                <a:lnTo>
                  <a:pt x="322775" y="191371"/>
                </a:lnTo>
                <a:lnTo>
                  <a:pt x="319611" y="205284"/>
                </a:lnTo>
                <a:lnTo>
                  <a:pt x="315282" y="218711"/>
                </a:lnTo>
                <a:lnTo>
                  <a:pt x="309842" y="231597"/>
                </a:lnTo>
                <a:lnTo>
                  <a:pt x="303350" y="243885"/>
                </a:lnTo>
                <a:lnTo>
                  <a:pt x="295861" y="255520"/>
                </a:lnTo>
                <a:lnTo>
                  <a:pt x="287434" y="266447"/>
                </a:lnTo>
                <a:lnTo>
                  <a:pt x="278124" y="276611"/>
                </a:lnTo>
                <a:lnTo>
                  <a:pt x="267990" y="285957"/>
                </a:lnTo>
                <a:lnTo>
                  <a:pt x="257087" y="294428"/>
                </a:lnTo>
                <a:lnTo>
                  <a:pt x="245472" y="301970"/>
                </a:lnTo>
                <a:lnTo>
                  <a:pt x="233203" y="308527"/>
                </a:lnTo>
                <a:lnTo>
                  <a:pt x="220337" y="314044"/>
                </a:lnTo>
                <a:lnTo>
                  <a:pt x="206929" y="318465"/>
                </a:lnTo>
                <a:lnTo>
                  <a:pt x="193038" y="321736"/>
                </a:lnTo>
                <a:lnTo>
                  <a:pt x="178720" y="323800"/>
                </a:lnTo>
                <a:lnTo>
                  <a:pt x="164033" y="324603"/>
                </a:lnTo>
                <a:lnTo>
                  <a:pt x="162306" y="324611"/>
                </a:lnTo>
                <a:lnTo>
                  <a:pt x="147551" y="323956"/>
                </a:lnTo>
                <a:lnTo>
                  <a:pt x="133174" y="322027"/>
                </a:lnTo>
                <a:lnTo>
                  <a:pt x="119230" y="318879"/>
                </a:lnTo>
                <a:lnTo>
                  <a:pt x="105776" y="314569"/>
                </a:lnTo>
                <a:lnTo>
                  <a:pt x="92866" y="309152"/>
                </a:lnTo>
                <a:lnTo>
                  <a:pt x="80558" y="302685"/>
                </a:lnTo>
                <a:lnTo>
                  <a:pt x="68905" y="295222"/>
                </a:lnTo>
                <a:lnTo>
                  <a:pt x="57965" y="286821"/>
                </a:lnTo>
                <a:lnTo>
                  <a:pt x="47793" y="277535"/>
                </a:lnTo>
                <a:lnTo>
                  <a:pt x="38445" y="267422"/>
                </a:lnTo>
                <a:lnTo>
                  <a:pt x="29976" y="256536"/>
                </a:lnTo>
                <a:lnTo>
                  <a:pt x="22442" y="244935"/>
                </a:lnTo>
                <a:lnTo>
                  <a:pt x="15900" y="232672"/>
                </a:lnTo>
                <a:lnTo>
                  <a:pt x="10404" y="219805"/>
                </a:lnTo>
                <a:lnTo>
                  <a:pt x="6010" y="206389"/>
                </a:lnTo>
                <a:lnTo>
                  <a:pt x="2775" y="192480"/>
                </a:lnTo>
                <a:lnTo>
                  <a:pt x="754" y="178133"/>
                </a:lnTo>
                <a:lnTo>
                  <a:pt x="3" y="163404"/>
                </a:lnTo>
                <a:lnTo>
                  <a:pt x="0" y="162305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3886962" y="6019800"/>
            <a:ext cx="109727" cy="4114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665220" y="652043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0"/>
                </a:moveTo>
                <a:lnTo>
                  <a:pt x="0" y="162305"/>
                </a:lnTo>
                <a:lnTo>
                  <a:pt x="162306" y="162305"/>
                </a:lnTo>
                <a:lnTo>
                  <a:pt x="162306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3745992" y="6171438"/>
            <a:ext cx="78485" cy="348996"/>
          </a:xfrm>
          <a:custGeom>
            <a:avLst/>
            <a:gdLst/>
            <a:ahLst/>
            <a:cxnLst/>
            <a:rect l="l" t="t" r="r" b="b"/>
            <a:pathLst>
              <a:path w="78486" h="348995">
                <a:moveTo>
                  <a:pt x="78486" y="0"/>
                </a:moveTo>
                <a:lnTo>
                  <a:pt x="0" y="348996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4037838" y="652043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0" y="0"/>
                </a:moveTo>
                <a:lnTo>
                  <a:pt x="0" y="162305"/>
                </a:lnTo>
                <a:lnTo>
                  <a:pt x="163068" y="162305"/>
                </a:lnTo>
                <a:lnTo>
                  <a:pt x="163068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054602" y="6171438"/>
            <a:ext cx="64770" cy="348996"/>
          </a:xfrm>
          <a:custGeom>
            <a:avLst/>
            <a:gdLst/>
            <a:ahLst/>
            <a:cxnLst/>
            <a:rect l="l" t="t" r="r" b="b"/>
            <a:pathLst>
              <a:path w="64770" h="348995">
                <a:moveTo>
                  <a:pt x="0" y="0"/>
                </a:moveTo>
                <a:lnTo>
                  <a:pt x="64770" y="348996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2980182" y="586968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0" y="0"/>
                </a:moveTo>
                <a:lnTo>
                  <a:pt x="0" y="163068"/>
                </a:lnTo>
                <a:lnTo>
                  <a:pt x="163068" y="163068"/>
                </a:lnTo>
                <a:lnTo>
                  <a:pt x="163068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5990082" y="52196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0" y="0"/>
                </a:moveTo>
                <a:lnTo>
                  <a:pt x="0" y="162306"/>
                </a:lnTo>
                <a:lnTo>
                  <a:pt x="163068" y="162306"/>
                </a:lnTo>
                <a:lnTo>
                  <a:pt x="163068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6071616" y="4847082"/>
            <a:ext cx="129539" cy="372618"/>
          </a:xfrm>
          <a:custGeom>
            <a:avLst/>
            <a:gdLst/>
            <a:ahLst/>
            <a:cxnLst/>
            <a:rect l="l" t="t" r="r" b="b"/>
            <a:pathLst>
              <a:path w="129539" h="372617">
                <a:moveTo>
                  <a:pt x="129539" y="0"/>
                </a:moveTo>
                <a:lnTo>
                  <a:pt x="0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4803648" y="523113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0" y="0"/>
                </a:moveTo>
                <a:lnTo>
                  <a:pt x="0" y="163068"/>
                </a:lnTo>
                <a:lnTo>
                  <a:pt x="163068" y="163068"/>
                </a:lnTo>
                <a:lnTo>
                  <a:pt x="163068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4885182" y="4847082"/>
            <a:ext cx="13715" cy="384048"/>
          </a:xfrm>
          <a:custGeom>
            <a:avLst/>
            <a:gdLst/>
            <a:ahLst/>
            <a:cxnLst/>
            <a:rect l="l" t="t" r="r" b="b"/>
            <a:pathLst>
              <a:path w="13715" h="384048">
                <a:moveTo>
                  <a:pt x="13715" y="0"/>
                </a:moveTo>
                <a:lnTo>
                  <a:pt x="0" y="38404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5177028" y="5219700"/>
            <a:ext cx="162305" cy="162305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0"/>
                </a:moveTo>
                <a:lnTo>
                  <a:pt x="0" y="162305"/>
                </a:lnTo>
                <a:lnTo>
                  <a:pt x="162305" y="162305"/>
                </a:lnTo>
                <a:lnTo>
                  <a:pt x="1623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5177028" y="521970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0"/>
                </a:moveTo>
                <a:lnTo>
                  <a:pt x="0" y="162305"/>
                </a:lnTo>
                <a:lnTo>
                  <a:pt x="162306" y="162305"/>
                </a:lnTo>
                <a:lnTo>
                  <a:pt x="162306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129022" y="4847082"/>
            <a:ext cx="129540" cy="372618"/>
          </a:xfrm>
          <a:custGeom>
            <a:avLst/>
            <a:gdLst/>
            <a:ahLst/>
            <a:cxnLst/>
            <a:rect l="l" t="t" r="r" b="b"/>
            <a:pathLst>
              <a:path w="129539" h="372617">
                <a:moveTo>
                  <a:pt x="0" y="0"/>
                </a:moveTo>
                <a:lnTo>
                  <a:pt x="129540" y="372618"/>
                </a:lnTo>
              </a:path>
            </a:pathLst>
          </a:custGeom>
          <a:ln w="2711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6316218" y="523113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0"/>
                </a:moveTo>
                <a:lnTo>
                  <a:pt x="0" y="163067"/>
                </a:lnTo>
                <a:lnTo>
                  <a:pt x="162306" y="163067"/>
                </a:lnTo>
                <a:lnTo>
                  <a:pt x="162306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6396990" y="4847082"/>
            <a:ext cx="34289" cy="384048"/>
          </a:xfrm>
          <a:custGeom>
            <a:avLst/>
            <a:gdLst/>
            <a:ahLst/>
            <a:cxnLst/>
            <a:rect l="l" t="t" r="r" b="b"/>
            <a:pathLst>
              <a:path w="34289" h="384048">
                <a:moveTo>
                  <a:pt x="34289" y="0"/>
                </a:moveTo>
                <a:lnTo>
                  <a:pt x="0" y="38404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502402" y="456895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0"/>
                </a:moveTo>
                <a:lnTo>
                  <a:pt x="0" y="163068"/>
                </a:lnTo>
                <a:lnTo>
                  <a:pt x="162306" y="163068"/>
                </a:lnTo>
                <a:lnTo>
                  <a:pt x="162306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5454396" y="4196334"/>
            <a:ext cx="129540" cy="372618"/>
          </a:xfrm>
          <a:custGeom>
            <a:avLst/>
            <a:gdLst/>
            <a:ahLst/>
            <a:cxnLst/>
            <a:rect l="l" t="t" r="r" b="b"/>
            <a:pathLst>
              <a:path w="129539" h="372617">
                <a:moveTo>
                  <a:pt x="0" y="0"/>
                </a:moveTo>
                <a:lnTo>
                  <a:pt x="129540" y="372618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6316218" y="597484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0"/>
                </a:moveTo>
                <a:lnTo>
                  <a:pt x="0" y="163068"/>
                </a:lnTo>
                <a:lnTo>
                  <a:pt x="162306" y="163068"/>
                </a:lnTo>
                <a:lnTo>
                  <a:pt x="162306" y="0"/>
                </a:lnTo>
                <a:lnTo>
                  <a:pt x="0" y="0"/>
                </a:lnTo>
                <a:close/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5581650" y="2687574"/>
            <a:ext cx="963168" cy="21945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608826" y="2689859"/>
            <a:ext cx="225551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468372" y="870487"/>
            <a:ext cx="1693776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6009" y="1798478"/>
            <a:ext cx="40865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(unsuccessful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8585" y="6520433"/>
            <a:ext cx="163067" cy="162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315968" y="6520433"/>
            <a:ext cx="162305" cy="162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037838" y="6520434"/>
            <a:ext cx="163067" cy="162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665220" y="6520434"/>
            <a:ext cx="162305" cy="162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66966" y="5974841"/>
            <a:ext cx="162305" cy="163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316218" y="5974841"/>
            <a:ext cx="162305" cy="163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400805" y="5869685"/>
            <a:ext cx="163067" cy="163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980182" y="5869685"/>
            <a:ext cx="163068" cy="163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7129272" y="5219699"/>
            <a:ext cx="163068" cy="162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316218" y="5231130"/>
            <a:ext cx="162305" cy="163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990082" y="5219699"/>
            <a:ext cx="163067" cy="162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177028" y="5219700"/>
            <a:ext cx="162305" cy="162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803648" y="5231130"/>
            <a:ext cx="163067" cy="163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526280" y="5219700"/>
            <a:ext cx="162305" cy="162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712464" y="5219700"/>
            <a:ext cx="163067" cy="162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654808" y="5219700"/>
            <a:ext cx="163068" cy="162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004060" y="5219700"/>
            <a:ext cx="163068" cy="162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502402" y="4568952"/>
            <a:ext cx="162305" cy="163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80182" y="4568952"/>
            <a:ext cx="163068" cy="163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336009" y="870487"/>
            <a:ext cx="2826139" cy="12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5062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  <a:p>
            <a:pPr marL="12700" marR="43762">
              <a:lnSpc>
                <a:spcPct val="95825"/>
              </a:lnSpc>
              <a:spcBef>
                <a:spcPts val="2274"/>
              </a:spcBef>
            </a:pP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seudocode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3164" y="2619373"/>
            <a:ext cx="2828455" cy="2107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5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Algorithm</a:t>
            </a:r>
            <a:r>
              <a:rPr dirty="0" smtClean="0" sz="2000" spc="-8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TreeSearch(p,</a:t>
            </a:r>
            <a:endParaRPr sz="2000">
              <a:latin typeface="Arial"/>
              <a:cs typeface="Arial"/>
            </a:endParaRPr>
          </a:p>
          <a:p>
            <a:pPr marL="153681" marR="643294" indent="-140955">
              <a:lnSpc>
                <a:spcPts val="2299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1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external</a:t>
            </a:r>
            <a:r>
              <a:rPr dirty="0" smtClean="0" sz="2000" spc="-71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then</a:t>
            </a:r>
            <a:r>
              <a:rPr dirty="0" smtClean="0" sz="2000" spc="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53681" marR="643294">
              <a:lnSpc>
                <a:spcPts val="2299"/>
              </a:lnSpc>
              <a:spcBef>
                <a:spcPts val="579"/>
              </a:spcBef>
            </a:pPr>
            <a:r>
              <a:rPr dirty="0" smtClean="0" sz="2000" spc="0">
                <a:latin typeface="Arial"/>
                <a:cs typeface="Arial"/>
              </a:rPr>
              <a:t>return</a:t>
            </a:r>
            <a:r>
              <a:rPr dirty="0" smtClean="0" sz="2000" spc="-7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  <a:p>
            <a:pPr marL="12700" marR="38061">
              <a:lnSpc>
                <a:spcPct val="95825"/>
              </a:lnSpc>
              <a:spcBef>
                <a:spcPts val="594"/>
              </a:spcBef>
            </a:pPr>
            <a:r>
              <a:rPr dirty="0" smtClean="0" sz="2000" spc="0">
                <a:latin typeface="Arial"/>
                <a:cs typeface="Arial"/>
              </a:rPr>
              <a:t>else</a:t>
            </a:r>
            <a:r>
              <a:rPr dirty="0" smtClean="0" sz="2000" spc="-3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==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key(p)</a:t>
            </a:r>
            <a:endParaRPr sz="2000">
              <a:latin typeface="Arial"/>
              <a:cs typeface="Arial"/>
            </a:endParaRPr>
          </a:p>
          <a:p>
            <a:pPr marL="153681" marR="3806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return</a:t>
            </a:r>
            <a:r>
              <a:rPr dirty="0" smtClean="0" sz="2000" spc="-7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  <a:p>
            <a:pPr marL="12700" marR="3806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else</a:t>
            </a:r>
            <a:r>
              <a:rPr dirty="0" smtClean="0" sz="2000" spc="-3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&lt;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key(p)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8750" y="2619373"/>
            <a:ext cx="274933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k)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1739" y="2985123"/>
            <a:ext cx="257321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//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unsuccessful</a:t>
            </a:r>
            <a:r>
              <a:rPr dirty="0" smtClean="0" sz="2000" spc="-1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2092" y="3716622"/>
            <a:ext cx="228985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//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successful</a:t>
            </a:r>
            <a:r>
              <a:rPr dirty="0" smtClean="0" sz="2000" spc="-98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earch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3164" y="4813870"/>
            <a:ext cx="3063957" cy="644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681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return</a:t>
            </a:r>
            <a:r>
              <a:rPr dirty="0" smtClean="0" sz="2000" spc="-7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reeSearch(left(p),</a:t>
            </a:r>
            <a:endParaRPr sz="2000">
              <a:latin typeface="Arial"/>
              <a:cs typeface="Arial"/>
            </a:endParaRPr>
          </a:p>
          <a:p>
            <a:pPr marL="12700" marR="38061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2273" y="4813870"/>
            <a:ext cx="27483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k)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4777" y="4813870"/>
            <a:ext cx="279557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//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recurse</a:t>
            </a:r>
            <a:r>
              <a:rPr dirty="0" smtClean="0" sz="2000" spc="-7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</a:t>
            </a:r>
            <a:r>
              <a:rPr dirty="0" smtClean="0" sz="2000" spc="-2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left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subtree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145" y="5545369"/>
            <a:ext cx="335992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return</a:t>
            </a:r>
            <a:r>
              <a:rPr dirty="0" smtClean="0" sz="2000" spc="-7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reeSearch(right(p),</a:t>
            </a:r>
            <a:r>
              <a:rPr dirty="0" smtClean="0" sz="2000" spc="-167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0848" y="5545369"/>
            <a:ext cx="295068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//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recurse</a:t>
            </a:r>
            <a:r>
              <a:rPr dirty="0" smtClean="0" sz="2000" spc="-76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on</a:t>
            </a:r>
            <a:r>
              <a:rPr dirty="0" smtClean="0" sz="2000" spc="-22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right</a:t>
            </a:r>
            <a:r>
              <a:rPr dirty="0" smtClean="0" sz="2000" spc="-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subtree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637047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6009" y="6370476"/>
            <a:ext cx="264649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Running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time: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(h)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468372" y="870487"/>
            <a:ext cx="1693776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09" y="1798478"/>
            <a:ext cx="38142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Inserting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(k,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40" y="2603150"/>
            <a:ext cx="240588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029" y="2603150"/>
            <a:ext cx="7361850" cy="2122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Perform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operation.</a:t>
            </a:r>
            <a:endParaRPr sz="2400">
              <a:latin typeface="Arial"/>
              <a:cs typeface="Arial"/>
            </a:endParaRPr>
          </a:p>
          <a:p>
            <a:pPr marL="12760" indent="-60">
              <a:lnSpc>
                <a:spcPts val="2590"/>
              </a:lnSpc>
              <a:spcBef>
                <a:spcPts val="589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found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(i.e.,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successful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search),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existing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replaced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new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60" marR="82021" indent="-30">
              <a:lnSpc>
                <a:spcPts val="2590"/>
              </a:lnSpc>
              <a:spcBef>
                <a:spcPts val="577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there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leaf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where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unsuccessful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ended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up.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339" y="3737006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333494" y="2542793"/>
            <a:ext cx="330708" cy="329184"/>
          </a:xfrm>
          <a:custGeom>
            <a:avLst/>
            <a:gdLst/>
            <a:ahLst/>
            <a:cxnLst/>
            <a:rect l="l" t="t" r="r" b="b"/>
            <a:pathLst>
              <a:path w="330708" h="329184">
                <a:moveTo>
                  <a:pt x="0" y="164591"/>
                </a:moveTo>
                <a:lnTo>
                  <a:pt x="647" y="149830"/>
                </a:lnTo>
                <a:lnTo>
                  <a:pt x="2555" y="135448"/>
                </a:lnTo>
                <a:lnTo>
                  <a:pt x="5667" y="121496"/>
                </a:lnTo>
                <a:lnTo>
                  <a:pt x="9930" y="108029"/>
                </a:lnTo>
                <a:lnTo>
                  <a:pt x="15289" y="95099"/>
                </a:lnTo>
                <a:lnTo>
                  <a:pt x="21689" y="82761"/>
                </a:lnTo>
                <a:lnTo>
                  <a:pt x="29075" y="71065"/>
                </a:lnTo>
                <a:lnTo>
                  <a:pt x="37394" y="60067"/>
                </a:lnTo>
                <a:lnTo>
                  <a:pt x="46590" y="49818"/>
                </a:lnTo>
                <a:lnTo>
                  <a:pt x="56609" y="40373"/>
                </a:lnTo>
                <a:lnTo>
                  <a:pt x="67397" y="31783"/>
                </a:lnTo>
                <a:lnTo>
                  <a:pt x="78898" y="24103"/>
                </a:lnTo>
                <a:lnTo>
                  <a:pt x="91059" y="17385"/>
                </a:lnTo>
                <a:lnTo>
                  <a:pt x="103824" y="11683"/>
                </a:lnTo>
                <a:lnTo>
                  <a:pt x="117139" y="7049"/>
                </a:lnTo>
                <a:lnTo>
                  <a:pt x="130950" y="3536"/>
                </a:lnTo>
                <a:lnTo>
                  <a:pt x="145202" y="1198"/>
                </a:lnTo>
                <a:lnTo>
                  <a:pt x="159840" y="88"/>
                </a:lnTo>
                <a:lnTo>
                  <a:pt x="165354" y="0"/>
                </a:lnTo>
                <a:lnTo>
                  <a:pt x="180121" y="641"/>
                </a:lnTo>
                <a:lnTo>
                  <a:pt x="194523" y="2530"/>
                </a:lnTo>
                <a:lnTo>
                  <a:pt x="208503" y="5613"/>
                </a:lnTo>
                <a:lnTo>
                  <a:pt x="222009" y="9838"/>
                </a:lnTo>
                <a:lnTo>
                  <a:pt x="234984" y="15150"/>
                </a:lnTo>
                <a:lnTo>
                  <a:pt x="247375" y="21498"/>
                </a:lnTo>
                <a:lnTo>
                  <a:pt x="259127" y="28828"/>
                </a:lnTo>
                <a:lnTo>
                  <a:pt x="270186" y="37086"/>
                </a:lnTo>
                <a:lnTo>
                  <a:pt x="280496" y="46221"/>
                </a:lnTo>
                <a:lnTo>
                  <a:pt x="290004" y="56178"/>
                </a:lnTo>
                <a:lnTo>
                  <a:pt x="298654" y="66904"/>
                </a:lnTo>
                <a:lnTo>
                  <a:pt x="306392" y="78347"/>
                </a:lnTo>
                <a:lnTo>
                  <a:pt x="313164" y="90454"/>
                </a:lnTo>
                <a:lnTo>
                  <a:pt x="318915" y="103171"/>
                </a:lnTo>
                <a:lnTo>
                  <a:pt x="323591" y="116445"/>
                </a:lnTo>
                <a:lnTo>
                  <a:pt x="327136" y="130223"/>
                </a:lnTo>
                <a:lnTo>
                  <a:pt x="329496" y="144452"/>
                </a:lnTo>
                <a:lnTo>
                  <a:pt x="330618" y="159079"/>
                </a:lnTo>
                <a:lnTo>
                  <a:pt x="330708" y="164591"/>
                </a:lnTo>
                <a:lnTo>
                  <a:pt x="330060" y="179241"/>
                </a:lnTo>
                <a:lnTo>
                  <a:pt x="328152" y="193538"/>
                </a:lnTo>
                <a:lnTo>
                  <a:pt x="325040" y="207426"/>
                </a:lnTo>
                <a:lnTo>
                  <a:pt x="320777" y="220849"/>
                </a:lnTo>
                <a:lnTo>
                  <a:pt x="315418" y="233754"/>
                </a:lnTo>
                <a:lnTo>
                  <a:pt x="309018" y="246084"/>
                </a:lnTo>
                <a:lnTo>
                  <a:pt x="301632" y="257784"/>
                </a:lnTo>
                <a:lnTo>
                  <a:pt x="293313" y="268799"/>
                </a:lnTo>
                <a:lnTo>
                  <a:pt x="284117" y="279073"/>
                </a:lnTo>
                <a:lnTo>
                  <a:pt x="274098" y="288552"/>
                </a:lnTo>
                <a:lnTo>
                  <a:pt x="263310" y="297179"/>
                </a:lnTo>
                <a:lnTo>
                  <a:pt x="251809" y="304900"/>
                </a:lnTo>
                <a:lnTo>
                  <a:pt x="239648" y="311659"/>
                </a:lnTo>
                <a:lnTo>
                  <a:pt x="226883" y="317402"/>
                </a:lnTo>
                <a:lnTo>
                  <a:pt x="213568" y="322071"/>
                </a:lnTo>
                <a:lnTo>
                  <a:pt x="199757" y="325614"/>
                </a:lnTo>
                <a:lnTo>
                  <a:pt x="185505" y="327973"/>
                </a:lnTo>
                <a:lnTo>
                  <a:pt x="170867" y="329094"/>
                </a:lnTo>
                <a:lnTo>
                  <a:pt x="165354" y="329183"/>
                </a:lnTo>
                <a:lnTo>
                  <a:pt x="150586" y="328536"/>
                </a:lnTo>
                <a:lnTo>
                  <a:pt x="136184" y="326629"/>
                </a:lnTo>
                <a:lnTo>
                  <a:pt x="122204" y="323519"/>
                </a:lnTo>
                <a:lnTo>
                  <a:pt x="108698" y="319261"/>
                </a:lnTo>
                <a:lnTo>
                  <a:pt x="95723" y="313910"/>
                </a:lnTo>
                <a:lnTo>
                  <a:pt x="83332" y="307521"/>
                </a:lnTo>
                <a:lnTo>
                  <a:pt x="71580" y="300150"/>
                </a:lnTo>
                <a:lnTo>
                  <a:pt x="60521" y="291852"/>
                </a:lnTo>
                <a:lnTo>
                  <a:pt x="50211" y="282683"/>
                </a:lnTo>
                <a:lnTo>
                  <a:pt x="40703" y="272697"/>
                </a:lnTo>
                <a:lnTo>
                  <a:pt x="32053" y="261950"/>
                </a:lnTo>
                <a:lnTo>
                  <a:pt x="24315" y="250497"/>
                </a:lnTo>
                <a:lnTo>
                  <a:pt x="17543" y="238394"/>
                </a:lnTo>
                <a:lnTo>
                  <a:pt x="11792" y="225696"/>
                </a:lnTo>
                <a:lnTo>
                  <a:pt x="7116" y="212459"/>
                </a:lnTo>
                <a:lnTo>
                  <a:pt x="3571" y="198736"/>
                </a:lnTo>
                <a:lnTo>
                  <a:pt x="1211" y="184585"/>
                </a:lnTo>
                <a:lnTo>
                  <a:pt x="89" y="170060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48556" y="2669285"/>
            <a:ext cx="103632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013710" y="3201162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5" h="329946">
                <a:moveTo>
                  <a:pt x="0" y="165353"/>
                </a:moveTo>
                <a:lnTo>
                  <a:pt x="647" y="150586"/>
                </a:lnTo>
                <a:lnTo>
                  <a:pt x="2554" y="136184"/>
                </a:lnTo>
                <a:lnTo>
                  <a:pt x="5664" y="122204"/>
                </a:lnTo>
                <a:lnTo>
                  <a:pt x="9922" y="108698"/>
                </a:lnTo>
                <a:lnTo>
                  <a:pt x="15273" y="95723"/>
                </a:lnTo>
                <a:lnTo>
                  <a:pt x="21662" y="83332"/>
                </a:lnTo>
                <a:lnTo>
                  <a:pt x="29033" y="71580"/>
                </a:lnTo>
                <a:lnTo>
                  <a:pt x="37331" y="60521"/>
                </a:lnTo>
                <a:lnTo>
                  <a:pt x="46500" y="50211"/>
                </a:lnTo>
                <a:lnTo>
                  <a:pt x="56486" y="40703"/>
                </a:lnTo>
                <a:lnTo>
                  <a:pt x="67233" y="32053"/>
                </a:lnTo>
                <a:lnTo>
                  <a:pt x="78686" y="24315"/>
                </a:lnTo>
                <a:lnTo>
                  <a:pt x="90789" y="17543"/>
                </a:lnTo>
                <a:lnTo>
                  <a:pt x="103487" y="11792"/>
                </a:lnTo>
                <a:lnTo>
                  <a:pt x="116724" y="7116"/>
                </a:lnTo>
                <a:lnTo>
                  <a:pt x="130447" y="3571"/>
                </a:lnTo>
                <a:lnTo>
                  <a:pt x="144598" y="1211"/>
                </a:lnTo>
                <a:lnTo>
                  <a:pt x="159123" y="89"/>
                </a:lnTo>
                <a:lnTo>
                  <a:pt x="164592" y="0"/>
                </a:lnTo>
                <a:lnTo>
                  <a:pt x="179326" y="644"/>
                </a:lnTo>
                <a:lnTo>
                  <a:pt x="193695" y="2543"/>
                </a:lnTo>
                <a:lnTo>
                  <a:pt x="207646" y="5642"/>
                </a:lnTo>
                <a:lnTo>
                  <a:pt x="221125" y="9886"/>
                </a:lnTo>
                <a:lnTo>
                  <a:pt x="234076" y="15221"/>
                </a:lnTo>
                <a:lnTo>
                  <a:pt x="246446" y="21593"/>
                </a:lnTo>
                <a:lnTo>
                  <a:pt x="258181" y="28949"/>
                </a:lnTo>
                <a:lnTo>
                  <a:pt x="269227" y="37233"/>
                </a:lnTo>
                <a:lnTo>
                  <a:pt x="279529" y="46391"/>
                </a:lnTo>
                <a:lnTo>
                  <a:pt x="289032" y="56370"/>
                </a:lnTo>
                <a:lnTo>
                  <a:pt x="297684" y="67115"/>
                </a:lnTo>
                <a:lnTo>
                  <a:pt x="305429" y="78571"/>
                </a:lnTo>
                <a:lnTo>
                  <a:pt x="312214" y="90686"/>
                </a:lnTo>
                <a:lnTo>
                  <a:pt x="317985" y="103404"/>
                </a:lnTo>
                <a:lnTo>
                  <a:pt x="322686" y="116671"/>
                </a:lnTo>
                <a:lnTo>
                  <a:pt x="326264" y="130433"/>
                </a:lnTo>
                <a:lnTo>
                  <a:pt x="328665" y="144637"/>
                </a:lnTo>
                <a:lnTo>
                  <a:pt x="329835" y="159227"/>
                </a:lnTo>
                <a:lnTo>
                  <a:pt x="329946" y="165353"/>
                </a:lnTo>
                <a:lnTo>
                  <a:pt x="329298" y="180003"/>
                </a:lnTo>
                <a:lnTo>
                  <a:pt x="327390" y="194300"/>
                </a:lnTo>
                <a:lnTo>
                  <a:pt x="324278" y="208188"/>
                </a:lnTo>
                <a:lnTo>
                  <a:pt x="320015" y="221611"/>
                </a:lnTo>
                <a:lnTo>
                  <a:pt x="314656" y="234516"/>
                </a:lnTo>
                <a:lnTo>
                  <a:pt x="308256" y="246846"/>
                </a:lnTo>
                <a:lnTo>
                  <a:pt x="300870" y="258546"/>
                </a:lnTo>
                <a:lnTo>
                  <a:pt x="292551" y="269561"/>
                </a:lnTo>
                <a:lnTo>
                  <a:pt x="283355" y="279835"/>
                </a:lnTo>
                <a:lnTo>
                  <a:pt x="273336" y="289314"/>
                </a:lnTo>
                <a:lnTo>
                  <a:pt x="262548" y="297941"/>
                </a:lnTo>
                <a:lnTo>
                  <a:pt x="251047" y="305662"/>
                </a:lnTo>
                <a:lnTo>
                  <a:pt x="238886" y="312421"/>
                </a:lnTo>
                <a:lnTo>
                  <a:pt x="226121" y="318164"/>
                </a:lnTo>
                <a:lnTo>
                  <a:pt x="212806" y="322833"/>
                </a:lnTo>
                <a:lnTo>
                  <a:pt x="198995" y="326376"/>
                </a:lnTo>
                <a:lnTo>
                  <a:pt x="184743" y="328735"/>
                </a:lnTo>
                <a:lnTo>
                  <a:pt x="170105" y="329856"/>
                </a:lnTo>
                <a:lnTo>
                  <a:pt x="164592" y="329945"/>
                </a:lnTo>
                <a:lnTo>
                  <a:pt x="149908" y="329295"/>
                </a:lnTo>
                <a:lnTo>
                  <a:pt x="135580" y="327379"/>
                </a:lnTo>
                <a:lnTo>
                  <a:pt x="121662" y="324255"/>
                </a:lnTo>
                <a:lnTo>
                  <a:pt x="108212" y="319978"/>
                </a:lnTo>
                <a:lnTo>
                  <a:pt x="95283" y="314603"/>
                </a:lnTo>
                <a:lnTo>
                  <a:pt x="82932" y="308187"/>
                </a:lnTo>
                <a:lnTo>
                  <a:pt x="71215" y="300785"/>
                </a:lnTo>
                <a:lnTo>
                  <a:pt x="60187" y="292452"/>
                </a:lnTo>
                <a:lnTo>
                  <a:pt x="49904" y="283244"/>
                </a:lnTo>
                <a:lnTo>
                  <a:pt x="40421" y="273218"/>
                </a:lnTo>
                <a:lnTo>
                  <a:pt x="31795" y="262428"/>
                </a:lnTo>
                <a:lnTo>
                  <a:pt x="24082" y="250931"/>
                </a:lnTo>
                <a:lnTo>
                  <a:pt x="17335" y="238782"/>
                </a:lnTo>
                <a:lnTo>
                  <a:pt x="11613" y="226037"/>
                </a:lnTo>
                <a:lnTo>
                  <a:pt x="6969" y="212751"/>
                </a:lnTo>
                <a:lnTo>
                  <a:pt x="3460" y="198981"/>
                </a:lnTo>
                <a:lnTo>
                  <a:pt x="1142" y="184781"/>
                </a:lnTo>
                <a:lnTo>
                  <a:pt x="70" y="170208"/>
                </a:lnTo>
                <a:lnTo>
                  <a:pt x="0" y="165353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128772" y="3328416"/>
            <a:ext cx="103631" cy="4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295650" y="2823972"/>
            <a:ext cx="1086612" cy="425958"/>
          </a:xfrm>
          <a:custGeom>
            <a:avLst/>
            <a:gdLst/>
            <a:ahLst/>
            <a:cxnLst/>
            <a:rect l="l" t="t" r="r" b="b"/>
            <a:pathLst>
              <a:path w="1086612" h="425958">
                <a:moveTo>
                  <a:pt x="1086612" y="0"/>
                </a:moveTo>
                <a:lnTo>
                  <a:pt x="0" y="425958"/>
                </a:lnTo>
              </a:path>
            </a:pathLst>
          </a:custGeom>
          <a:ln w="275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654040" y="3201162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6" h="329946">
                <a:moveTo>
                  <a:pt x="0" y="165353"/>
                </a:moveTo>
                <a:lnTo>
                  <a:pt x="644" y="150619"/>
                </a:lnTo>
                <a:lnTo>
                  <a:pt x="2543" y="136250"/>
                </a:lnTo>
                <a:lnTo>
                  <a:pt x="5642" y="122299"/>
                </a:lnTo>
                <a:lnTo>
                  <a:pt x="9886" y="108820"/>
                </a:lnTo>
                <a:lnTo>
                  <a:pt x="15221" y="95869"/>
                </a:lnTo>
                <a:lnTo>
                  <a:pt x="21593" y="83499"/>
                </a:lnTo>
                <a:lnTo>
                  <a:pt x="28949" y="71764"/>
                </a:lnTo>
                <a:lnTo>
                  <a:pt x="37233" y="60718"/>
                </a:lnTo>
                <a:lnTo>
                  <a:pt x="46391" y="50416"/>
                </a:lnTo>
                <a:lnTo>
                  <a:pt x="56370" y="40913"/>
                </a:lnTo>
                <a:lnTo>
                  <a:pt x="67115" y="32261"/>
                </a:lnTo>
                <a:lnTo>
                  <a:pt x="78571" y="24516"/>
                </a:lnTo>
                <a:lnTo>
                  <a:pt x="90686" y="17731"/>
                </a:lnTo>
                <a:lnTo>
                  <a:pt x="103404" y="11960"/>
                </a:lnTo>
                <a:lnTo>
                  <a:pt x="116671" y="7259"/>
                </a:lnTo>
                <a:lnTo>
                  <a:pt x="130433" y="3681"/>
                </a:lnTo>
                <a:lnTo>
                  <a:pt x="144637" y="1280"/>
                </a:lnTo>
                <a:lnTo>
                  <a:pt x="159227" y="110"/>
                </a:lnTo>
                <a:lnTo>
                  <a:pt x="165354" y="0"/>
                </a:lnTo>
                <a:lnTo>
                  <a:pt x="180003" y="647"/>
                </a:lnTo>
                <a:lnTo>
                  <a:pt x="194300" y="2555"/>
                </a:lnTo>
                <a:lnTo>
                  <a:pt x="208188" y="5667"/>
                </a:lnTo>
                <a:lnTo>
                  <a:pt x="221611" y="9930"/>
                </a:lnTo>
                <a:lnTo>
                  <a:pt x="234516" y="15289"/>
                </a:lnTo>
                <a:lnTo>
                  <a:pt x="246846" y="21689"/>
                </a:lnTo>
                <a:lnTo>
                  <a:pt x="258546" y="29075"/>
                </a:lnTo>
                <a:lnTo>
                  <a:pt x="269561" y="37394"/>
                </a:lnTo>
                <a:lnTo>
                  <a:pt x="279835" y="46590"/>
                </a:lnTo>
                <a:lnTo>
                  <a:pt x="289314" y="56609"/>
                </a:lnTo>
                <a:lnTo>
                  <a:pt x="297941" y="67397"/>
                </a:lnTo>
                <a:lnTo>
                  <a:pt x="305662" y="78898"/>
                </a:lnTo>
                <a:lnTo>
                  <a:pt x="312421" y="91059"/>
                </a:lnTo>
                <a:lnTo>
                  <a:pt x="318164" y="103824"/>
                </a:lnTo>
                <a:lnTo>
                  <a:pt x="322833" y="117139"/>
                </a:lnTo>
                <a:lnTo>
                  <a:pt x="326376" y="130950"/>
                </a:lnTo>
                <a:lnTo>
                  <a:pt x="328735" y="145202"/>
                </a:lnTo>
                <a:lnTo>
                  <a:pt x="329856" y="159840"/>
                </a:lnTo>
                <a:lnTo>
                  <a:pt x="329946" y="165353"/>
                </a:lnTo>
                <a:lnTo>
                  <a:pt x="329295" y="180037"/>
                </a:lnTo>
                <a:lnTo>
                  <a:pt x="327379" y="194365"/>
                </a:lnTo>
                <a:lnTo>
                  <a:pt x="324255" y="208283"/>
                </a:lnTo>
                <a:lnTo>
                  <a:pt x="319978" y="221733"/>
                </a:lnTo>
                <a:lnTo>
                  <a:pt x="314603" y="234662"/>
                </a:lnTo>
                <a:lnTo>
                  <a:pt x="308187" y="247013"/>
                </a:lnTo>
                <a:lnTo>
                  <a:pt x="300785" y="258730"/>
                </a:lnTo>
                <a:lnTo>
                  <a:pt x="292452" y="269758"/>
                </a:lnTo>
                <a:lnTo>
                  <a:pt x="283244" y="280041"/>
                </a:lnTo>
                <a:lnTo>
                  <a:pt x="273218" y="289524"/>
                </a:lnTo>
                <a:lnTo>
                  <a:pt x="262428" y="298150"/>
                </a:lnTo>
                <a:lnTo>
                  <a:pt x="250931" y="305863"/>
                </a:lnTo>
                <a:lnTo>
                  <a:pt x="238782" y="312610"/>
                </a:lnTo>
                <a:lnTo>
                  <a:pt x="226037" y="318332"/>
                </a:lnTo>
                <a:lnTo>
                  <a:pt x="212751" y="322976"/>
                </a:lnTo>
                <a:lnTo>
                  <a:pt x="198981" y="326485"/>
                </a:lnTo>
                <a:lnTo>
                  <a:pt x="184781" y="328803"/>
                </a:lnTo>
                <a:lnTo>
                  <a:pt x="170208" y="329875"/>
                </a:lnTo>
                <a:lnTo>
                  <a:pt x="165354" y="329945"/>
                </a:lnTo>
                <a:lnTo>
                  <a:pt x="150586" y="329298"/>
                </a:lnTo>
                <a:lnTo>
                  <a:pt x="136184" y="327391"/>
                </a:lnTo>
                <a:lnTo>
                  <a:pt x="122204" y="324281"/>
                </a:lnTo>
                <a:lnTo>
                  <a:pt x="108698" y="320023"/>
                </a:lnTo>
                <a:lnTo>
                  <a:pt x="95723" y="314672"/>
                </a:lnTo>
                <a:lnTo>
                  <a:pt x="83332" y="308283"/>
                </a:lnTo>
                <a:lnTo>
                  <a:pt x="71580" y="300912"/>
                </a:lnTo>
                <a:lnTo>
                  <a:pt x="60521" y="292614"/>
                </a:lnTo>
                <a:lnTo>
                  <a:pt x="50211" y="283445"/>
                </a:lnTo>
                <a:lnTo>
                  <a:pt x="40703" y="273459"/>
                </a:lnTo>
                <a:lnTo>
                  <a:pt x="32053" y="262712"/>
                </a:lnTo>
                <a:lnTo>
                  <a:pt x="24315" y="251259"/>
                </a:lnTo>
                <a:lnTo>
                  <a:pt x="17543" y="239156"/>
                </a:lnTo>
                <a:lnTo>
                  <a:pt x="11792" y="226458"/>
                </a:lnTo>
                <a:lnTo>
                  <a:pt x="7116" y="213221"/>
                </a:lnTo>
                <a:lnTo>
                  <a:pt x="3571" y="199498"/>
                </a:lnTo>
                <a:lnTo>
                  <a:pt x="1211" y="185347"/>
                </a:lnTo>
                <a:lnTo>
                  <a:pt x="89" y="170822"/>
                </a:lnTo>
                <a:lnTo>
                  <a:pt x="0" y="165353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768340" y="3328416"/>
            <a:ext cx="103632" cy="425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615434" y="2823972"/>
            <a:ext cx="1086612" cy="425957"/>
          </a:xfrm>
          <a:custGeom>
            <a:avLst/>
            <a:gdLst/>
            <a:ahLst/>
            <a:cxnLst/>
            <a:rect l="l" t="t" r="r" b="b"/>
            <a:pathLst>
              <a:path w="1086612" h="425957">
                <a:moveTo>
                  <a:pt x="0" y="0"/>
                </a:moveTo>
                <a:lnTo>
                  <a:pt x="1086612" y="425957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353056" y="3860292"/>
            <a:ext cx="330708" cy="329946"/>
          </a:xfrm>
          <a:custGeom>
            <a:avLst/>
            <a:gdLst/>
            <a:ahLst/>
            <a:cxnLst/>
            <a:rect l="l" t="t" r="r" b="b"/>
            <a:pathLst>
              <a:path w="330707" h="329946">
                <a:moveTo>
                  <a:pt x="0" y="164591"/>
                </a:moveTo>
                <a:lnTo>
                  <a:pt x="647" y="149942"/>
                </a:lnTo>
                <a:lnTo>
                  <a:pt x="2555" y="135645"/>
                </a:lnTo>
                <a:lnTo>
                  <a:pt x="5667" y="121757"/>
                </a:lnTo>
                <a:lnTo>
                  <a:pt x="9930" y="108334"/>
                </a:lnTo>
                <a:lnTo>
                  <a:pt x="15289" y="95429"/>
                </a:lnTo>
                <a:lnTo>
                  <a:pt x="21689" y="83099"/>
                </a:lnTo>
                <a:lnTo>
                  <a:pt x="29075" y="71399"/>
                </a:lnTo>
                <a:lnTo>
                  <a:pt x="37394" y="60384"/>
                </a:lnTo>
                <a:lnTo>
                  <a:pt x="46590" y="50110"/>
                </a:lnTo>
                <a:lnTo>
                  <a:pt x="56609" y="40631"/>
                </a:lnTo>
                <a:lnTo>
                  <a:pt x="67397" y="32004"/>
                </a:lnTo>
                <a:lnTo>
                  <a:pt x="78898" y="24283"/>
                </a:lnTo>
                <a:lnTo>
                  <a:pt x="91059" y="17524"/>
                </a:lnTo>
                <a:lnTo>
                  <a:pt x="103824" y="11781"/>
                </a:lnTo>
                <a:lnTo>
                  <a:pt x="117139" y="7112"/>
                </a:lnTo>
                <a:lnTo>
                  <a:pt x="130950" y="3569"/>
                </a:lnTo>
                <a:lnTo>
                  <a:pt x="145202" y="1210"/>
                </a:lnTo>
                <a:lnTo>
                  <a:pt x="159840" y="89"/>
                </a:lnTo>
                <a:lnTo>
                  <a:pt x="165354" y="0"/>
                </a:lnTo>
                <a:lnTo>
                  <a:pt x="180121" y="647"/>
                </a:lnTo>
                <a:lnTo>
                  <a:pt x="194523" y="2554"/>
                </a:lnTo>
                <a:lnTo>
                  <a:pt x="208503" y="5664"/>
                </a:lnTo>
                <a:lnTo>
                  <a:pt x="222009" y="9922"/>
                </a:lnTo>
                <a:lnTo>
                  <a:pt x="234984" y="15273"/>
                </a:lnTo>
                <a:lnTo>
                  <a:pt x="247375" y="21662"/>
                </a:lnTo>
                <a:lnTo>
                  <a:pt x="259127" y="29033"/>
                </a:lnTo>
                <a:lnTo>
                  <a:pt x="270186" y="37331"/>
                </a:lnTo>
                <a:lnTo>
                  <a:pt x="280496" y="46500"/>
                </a:lnTo>
                <a:lnTo>
                  <a:pt x="290004" y="56486"/>
                </a:lnTo>
                <a:lnTo>
                  <a:pt x="298654" y="67233"/>
                </a:lnTo>
                <a:lnTo>
                  <a:pt x="306392" y="78686"/>
                </a:lnTo>
                <a:lnTo>
                  <a:pt x="313164" y="90789"/>
                </a:lnTo>
                <a:lnTo>
                  <a:pt x="318915" y="103487"/>
                </a:lnTo>
                <a:lnTo>
                  <a:pt x="323591" y="116724"/>
                </a:lnTo>
                <a:lnTo>
                  <a:pt x="327136" y="130447"/>
                </a:lnTo>
                <a:lnTo>
                  <a:pt x="329496" y="144598"/>
                </a:lnTo>
                <a:lnTo>
                  <a:pt x="330618" y="159123"/>
                </a:lnTo>
                <a:lnTo>
                  <a:pt x="330708" y="164591"/>
                </a:lnTo>
                <a:lnTo>
                  <a:pt x="330063" y="179326"/>
                </a:lnTo>
                <a:lnTo>
                  <a:pt x="328164" y="193695"/>
                </a:lnTo>
                <a:lnTo>
                  <a:pt x="325065" y="207646"/>
                </a:lnTo>
                <a:lnTo>
                  <a:pt x="320821" y="221125"/>
                </a:lnTo>
                <a:lnTo>
                  <a:pt x="315486" y="234076"/>
                </a:lnTo>
                <a:lnTo>
                  <a:pt x="309114" y="246446"/>
                </a:lnTo>
                <a:lnTo>
                  <a:pt x="301758" y="258181"/>
                </a:lnTo>
                <a:lnTo>
                  <a:pt x="293474" y="269227"/>
                </a:lnTo>
                <a:lnTo>
                  <a:pt x="284316" y="279529"/>
                </a:lnTo>
                <a:lnTo>
                  <a:pt x="274337" y="289032"/>
                </a:lnTo>
                <a:lnTo>
                  <a:pt x="263592" y="297684"/>
                </a:lnTo>
                <a:lnTo>
                  <a:pt x="252136" y="305429"/>
                </a:lnTo>
                <a:lnTo>
                  <a:pt x="240021" y="312214"/>
                </a:lnTo>
                <a:lnTo>
                  <a:pt x="227303" y="317985"/>
                </a:lnTo>
                <a:lnTo>
                  <a:pt x="214036" y="322686"/>
                </a:lnTo>
                <a:lnTo>
                  <a:pt x="200274" y="326264"/>
                </a:lnTo>
                <a:lnTo>
                  <a:pt x="186070" y="328665"/>
                </a:lnTo>
                <a:lnTo>
                  <a:pt x="171480" y="329835"/>
                </a:lnTo>
                <a:lnTo>
                  <a:pt x="165354" y="329945"/>
                </a:lnTo>
                <a:lnTo>
                  <a:pt x="150619" y="329301"/>
                </a:lnTo>
                <a:lnTo>
                  <a:pt x="136250" y="327402"/>
                </a:lnTo>
                <a:lnTo>
                  <a:pt x="122299" y="324303"/>
                </a:lnTo>
                <a:lnTo>
                  <a:pt x="108820" y="320059"/>
                </a:lnTo>
                <a:lnTo>
                  <a:pt x="95869" y="314724"/>
                </a:lnTo>
                <a:lnTo>
                  <a:pt x="83499" y="308352"/>
                </a:lnTo>
                <a:lnTo>
                  <a:pt x="71764" y="300996"/>
                </a:lnTo>
                <a:lnTo>
                  <a:pt x="60718" y="292712"/>
                </a:lnTo>
                <a:lnTo>
                  <a:pt x="50416" y="283554"/>
                </a:lnTo>
                <a:lnTo>
                  <a:pt x="40913" y="273575"/>
                </a:lnTo>
                <a:lnTo>
                  <a:pt x="32261" y="262830"/>
                </a:lnTo>
                <a:lnTo>
                  <a:pt x="24516" y="251374"/>
                </a:lnTo>
                <a:lnTo>
                  <a:pt x="17731" y="239259"/>
                </a:lnTo>
                <a:lnTo>
                  <a:pt x="11960" y="226541"/>
                </a:lnTo>
                <a:lnTo>
                  <a:pt x="7259" y="213274"/>
                </a:lnTo>
                <a:lnTo>
                  <a:pt x="3681" y="199512"/>
                </a:lnTo>
                <a:lnTo>
                  <a:pt x="1280" y="185308"/>
                </a:lnTo>
                <a:lnTo>
                  <a:pt x="110" y="170718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468118" y="3987546"/>
            <a:ext cx="103631" cy="425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518410" y="3482340"/>
            <a:ext cx="543306" cy="377952"/>
          </a:xfrm>
          <a:custGeom>
            <a:avLst/>
            <a:gdLst/>
            <a:ahLst/>
            <a:cxnLst/>
            <a:rect l="l" t="t" r="r" b="b"/>
            <a:pathLst>
              <a:path w="543306" h="377951">
                <a:moveTo>
                  <a:pt x="543306" y="0"/>
                </a:moveTo>
                <a:lnTo>
                  <a:pt x="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295650" y="3482340"/>
            <a:ext cx="543306" cy="377952"/>
          </a:xfrm>
          <a:custGeom>
            <a:avLst/>
            <a:gdLst/>
            <a:ahLst/>
            <a:cxnLst/>
            <a:rect l="l" t="t" r="r" b="b"/>
            <a:pathLst>
              <a:path w="543305" h="377951">
                <a:moveTo>
                  <a:pt x="0" y="0"/>
                </a:moveTo>
                <a:lnTo>
                  <a:pt x="543306" y="377952"/>
                </a:lnTo>
              </a:path>
            </a:pathLst>
          </a:custGeom>
          <a:ln w="275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158740" y="3482340"/>
            <a:ext cx="543306" cy="377952"/>
          </a:xfrm>
          <a:custGeom>
            <a:avLst/>
            <a:gdLst/>
            <a:ahLst/>
            <a:cxnLst/>
            <a:rect l="l" t="t" r="r" b="b"/>
            <a:pathLst>
              <a:path w="543305" h="377951">
                <a:moveTo>
                  <a:pt x="543305" y="0"/>
                </a:moveTo>
                <a:lnTo>
                  <a:pt x="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935980" y="3482340"/>
            <a:ext cx="543306" cy="377952"/>
          </a:xfrm>
          <a:custGeom>
            <a:avLst/>
            <a:gdLst/>
            <a:ahLst/>
            <a:cxnLst/>
            <a:rect l="l" t="t" r="r" b="b"/>
            <a:pathLst>
              <a:path w="543306" h="377951">
                <a:moveTo>
                  <a:pt x="0" y="0"/>
                </a:moveTo>
                <a:lnTo>
                  <a:pt x="543306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188464" y="4141470"/>
            <a:ext cx="213359" cy="377952"/>
          </a:xfrm>
          <a:custGeom>
            <a:avLst/>
            <a:gdLst/>
            <a:ahLst/>
            <a:cxnLst/>
            <a:rect l="l" t="t" r="r" b="b"/>
            <a:pathLst>
              <a:path w="213360" h="377951">
                <a:moveTo>
                  <a:pt x="213360" y="0"/>
                </a:moveTo>
                <a:lnTo>
                  <a:pt x="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673602" y="3860292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6" h="329946">
                <a:moveTo>
                  <a:pt x="0" y="164591"/>
                </a:moveTo>
                <a:lnTo>
                  <a:pt x="1280" y="185308"/>
                </a:lnTo>
                <a:lnTo>
                  <a:pt x="3681" y="199512"/>
                </a:lnTo>
                <a:lnTo>
                  <a:pt x="7259" y="213274"/>
                </a:lnTo>
                <a:lnTo>
                  <a:pt x="11960" y="226541"/>
                </a:lnTo>
                <a:lnTo>
                  <a:pt x="17731" y="239259"/>
                </a:lnTo>
                <a:lnTo>
                  <a:pt x="24516" y="251374"/>
                </a:lnTo>
                <a:lnTo>
                  <a:pt x="32261" y="262830"/>
                </a:lnTo>
                <a:lnTo>
                  <a:pt x="40913" y="273575"/>
                </a:lnTo>
                <a:lnTo>
                  <a:pt x="50416" y="283554"/>
                </a:lnTo>
                <a:lnTo>
                  <a:pt x="60718" y="292712"/>
                </a:lnTo>
                <a:lnTo>
                  <a:pt x="71764" y="300996"/>
                </a:lnTo>
                <a:lnTo>
                  <a:pt x="83499" y="308352"/>
                </a:lnTo>
                <a:lnTo>
                  <a:pt x="95869" y="314724"/>
                </a:lnTo>
                <a:lnTo>
                  <a:pt x="108820" y="320059"/>
                </a:lnTo>
                <a:lnTo>
                  <a:pt x="122299" y="324303"/>
                </a:lnTo>
                <a:lnTo>
                  <a:pt x="136250" y="327402"/>
                </a:lnTo>
                <a:lnTo>
                  <a:pt x="150619" y="329301"/>
                </a:lnTo>
                <a:lnTo>
                  <a:pt x="165354" y="329945"/>
                </a:lnTo>
                <a:lnTo>
                  <a:pt x="170822" y="329856"/>
                </a:lnTo>
                <a:lnTo>
                  <a:pt x="185347" y="328734"/>
                </a:lnTo>
                <a:lnTo>
                  <a:pt x="199498" y="326374"/>
                </a:lnTo>
                <a:lnTo>
                  <a:pt x="213221" y="322829"/>
                </a:lnTo>
                <a:lnTo>
                  <a:pt x="226458" y="318153"/>
                </a:lnTo>
                <a:lnTo>
                  <a:pt x="239156" y="312402"/>
                </a:lnTo>
                <a:lnTo>
                  <a:pt x="251259" y="305630"/>
                </a:lnTo>
                <a:lnTo>
                  <a:pt x="262712" y="297892"/>
                </a:lnTo>
                <a:lnTo>
                  <a:pt x="273459" y="289242"/>
                </a:lnTo>
                <a:lnTo>
                  <a:pt x="283445" y="279734"/>
                </a:lnTo>
                <a:lnTo>
                  <a:pt x="292614" y="269424"/>
                </a:lnTo>
                <a:lnTo>
                  <a:pt x="300912" y="258365"/>
                </a:lnTo>
                <a:lnTo>
                  <a:pt x="308283" y="246613"/>
                </a:lnTo>
                <a:lnTo>
                  <a:pt x="314672" y="234222"/>
                </a:lnTo>
                <a:lnTo>
                  <a:pt x="320023" y="221247"/>
                </a:lnTo>
                <a:lnTo>
                  <a:pt x="324281" y="207741"/>
                </a:lnTo>
                <a:lnTo>
                  <a:pt x="327391" y="193761"/>
                </a:lnTo>
                <a:lnTo>
                  <a:pt x="329298" y="179359"/>
                </a:lnTo>
                <a:lnTo>
                  <a:pt x="329946" y="164591"/>
                </a:lnTo>
                <a:lnTo>
                  <a:pt x="329875" y="159737"/>
                </a:lnTo>
                <a:lnTo>
                  <a:pt x="328803" y="145164"/>
                </a:lnTo>
                <a:lnTo>
                  <a:pt x="326485" y="130964"/>
                </a:lnTo>
                <a:lnTo>
                  <a:pt x="322976" y="117194"/>
                </a:lnTo>
                <a:lnTo>
                  <a:pt x="318332" y="103908"/>
                </a:lnTo>
                <a:lnTo>
                  <a:pt x="312610" y="91163"/>
                </a:lnTo>
                <a:lnTo>
                  <a:pt x="305863" y="79014"/>
                </a:lnTo>
                <a:lnTo>
                  <a:pt x="298150" y="67517"/>
                </a:lnTo>
                <a:lnTo>
                  <a:pt x="289524" y="56727"/>
                </a:lnTo>
                <a:lnTo>
                  <a:pt x="280041" y="46701"/>
                </a:lnTo>
                <a:lnTo>
                  <a:pt x="269758" y="37493"/>
                </a:lnTo>
                <a:lnTo>
                  <a:pt x="258730" y="29160"/>
                </a:lnTo>
                <a:lnTo>
                  <a:pt x="247013" y="21758"/>
                </a:lnTo>
                <a:lnTo>
                  <a:pt x="234662" y="15342"/>
                </a:lnTo>
                <a:lnTo>
                  <a:pt x="221733" y="9967"/>
                </a:lnTo>
                <a:lnTo>
                  <a:pt x="208283" y="5690"/>
                </a:lnTo>
                <a:lnTo>
                  <a:pt x="194365" y="2566"/>
                </a:lnTo>
                <a:lnTo>
                  <a:pt x="180037" y="650"/>
                </a:lnTo>
                <a:lnTo>
                  <a:pt x="165354" y="0"/>
                </a:lnTo>
                <a:lnTo>
                  <a:pt x="159840" y="89"/>
                </a:lnTo>
                <a:lnTo>
                  <a:pt x="145202" y="1210"/>
                </a:lnTo>
                <a:lnTo>
                  <a:pt x="130950" y="3569"/>
                </a:lnTo>
                <a:lnTo>
                  <a:pt x="117139" y="7112"/>
                </a:lnTo>
                <a:lnTo>
                  <a:pt x="103824" y="11781"/>
                </a:lnTo>
                <a:lnTo>
                  <a:pt x="91059" y="17524"/>
                </a:lnTo>
                <a:lnTo>
                  <a:pt x="78898" y="24283"/>
                </a:lnTo>
                <a:lnTo>
                  <a:pt x="67397" y="32004"/>
                </a:lnTo>
                <a:lnTo>
                  <a:pt x="56609" y="40631"/>
                </a:lnTo>
                <a:lnTo>
                  <a:pt x="46590" y="50110"/>
                </a:lnTo>
                <a:lnTo>
                  <a:pt x="37394" y="60384"/>
                </a:lnTo>
                <a:lnTo>
                  <a:pt x="29075" y="71399"/>
                </a:lnTo>
                <a:lnTo>
                  <a:pt x="21689" y="83099"/>
                </a:lnTo>
                <a:lnTo>
                  <a:pt x="15289" y="95429"/>
                </a:lnTo>
                <a:lnTo>
                  <a:pt x="9930" y="108334"/>
                </a:lnTo>
                <a:lnTo>
                  <a:pt x="5667" y="121757"/>
                </a:lnTo>
                <a:lnTo>
                  <a:pt x="2555" y="135645"/>
                </a:lnTo>
                <a:lnTo>
                  <a:pt x="647" y="149942"/>
                </a:lnTo>
                <a:lnTo>
                  <a:pt x="0" y="16459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673602" y="3860292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6" h="329946">
                <a:moveTo>
                  <a:pt x="0" y="164591"/>
                </a:moveTo>
                <a:lnTo>
                  <a:pt x="647" y="149942"/>
                </a:lnTo>
                <a:lnTo>
                  <a:pt x="2555" y="135645"/>
                </a:lnTo>
                <a:lnTo>
                  <a:pt x="5667" y="121757"/>
                </a:lnTo>
                <a:lnTo>
                  <a:pt x="9930" y="108334"/>
                </a:lnTo>
                <a:lnTo>
                  <a:pt x="15289" y="95429"/>
                </a:lnTo>
                <a:lnTo>
                  <a:pt x="21689" y="83099"/>
                </a:lnTo>
                <a:lnTo>
                  <a:pt x="29075" y="71399"/>
                </a:lnTo>
                <a:lnTo>
                  <a:pt x="37394" y="60384"/>
                </a:lnTo>
                <a:lnTo>
                  <a:pt x="46590" y="50110"/>
                </a:lnTo>
                <a:lnTo>
                  <a:pt x="56609" y="40631"/>
                </a:lnTo>
                <a:lnTo>
                  <a:pt x="67397" y="32004"/>
                </a:lnTo>
                <a:lnTo>
                  <a:pt x="78898" y="24283"/>
                </a:lnTo>
                <a:lnTo>
                  <a:pt x="91059" y="17524"/>
                </a:lnTo>
                <a:lnTo>
                  <a:pt x="103824" y="11781"/>
                </a:lnTo>
                <a:lnTo>
                  <a:pt x="117139" y="7112"/>
                </a:lnTo>
                <a:lnTo>
                  <a:pt x="130950" y="3569"/>
                </a:lnTo>
                <a:lnTo>
                  <a:pt x="145202" y="1210"/>
                </a:lnTo>
                <a:lnTo>
                  <a:pt x="159840" y="89"/>
                </a:lnTo>
                <a:lnTo>
                  <a:pt x="165354" y="0"/>
                </a:lnTo>
                <a:lnTo>
                  <a:pt x="180037" y="650"/>
                </a:lnTo>
                <a:lnTo>
                  <a:pt x="194365" y="2566"/>
                </a:lnTo>
                <a:lnTo>
                  <a:pt x="208283" y="5690"/>
                </a:lnTo>
                <a:lnTo>
                  <a:pt x="221733" y="9967"/>
                </a:lnTo>
                <a:lnTo>
                  <a:pt x="234662" y="15342"/>
                </a:lnTo>
                <a:lnTo>
                  <a:pt x="247013" y="21758"/>
                </a:lnTo>
                <a:lnTo>
                  <a:pt x="258730" y="29160"/>
                </a:lnTo>
                <a:lnTo>
                  <a:pt x="269758" y="37493"/>
                </a:lnTo>
                <a:lnTo>
                  <a:pt x="280041" y="46701"/>
                </a:lnTo>
                <a:lnTo>
                  <a:pt x="289524" y="56727"/>
                </a:lnTo>
                <a:lnTo>
                  <a:pt x="298150" y="67517"/>
                </a:lnTo>
                <a:lnTo>
                  <a:pt x="305863" y="79014"/>
                </a:lnTo>
                <a:lnTo>
                  <a:pt x="312610" y="91163"/>
                </a:lnTo>
                <a:lnTo>
                  <a:pt x="318332" y="103908"/>
                </a:lnTo>
                <a:lnTo>
                  <a:pt x="322976" y="117194"/>
                </a:lnTo>
                <a:lnTo>
                  <a:pt x="326485" y="130964"/>
                </a:lnTo>
                <a:lnTo>
                  <a:pt x="328803" y="145164"/>
                </a:lnTo>
                <a:lnTo>
                  <a:pt x="329875" y="159737"/>
                </a:lnTo>
                <a:lnTo>
                  <a:pt x="329946" y="164591"/>
                </a:lnTo>
                <a:lnTo>
                  <a:pt x="329298" y="179359"/>
                </a:lnTo>
                <a:lnTo>
                  <a:pt x="327391" y="193761"/>
                </a:lnTo>
                <a:lnTo>
                  <a:pt x="324281" y="207741"/>
                </a:lnTo>
                <a:lnTo>
                  <a:pt x="320023" y="221247"/>
                </a:lnTo>
                <a:lnTo>
                  <a:pt x="314672" y="234222"/>
                </a:lnTo>
                <a:lnTo>
                  <a:pt x="308283" y="246613"/>
                </a:lnTo>
                <a:lnTo>
                  <a:pt x="300912" y="258365"/>
                </a:lnTo>
                <a:lnTo>
                  <a:pt x="292614" y="269424"/>
                </a:lnTo>
                <a:lnTo>
                  <a:pt x="283445" y="279734"/>
                </a:lnTo>
                <a:lnTo>
                  <a:pt x="273459" y="289242"/>
                </a:lnTo>
                <a:lnTo>
                  <a:pt x="262712" y="297892"/>
                </a:lnTo>
                <a:lnTo>
                  <a:pt x="251259" y="305630"/>
                </a:lnTo>
                <a:lnTo>
                  <a:pt x="239156" y="312402"/>
                </a:lnTo>
                <a:lnTo>
                  <a:pt x="226458" y="318153"/>
                </a:lnTo>
                <a:lnTo>
                  <a:pt x="213221" y="322829"/>
                </a:lnTo>
                <a:lnTo>
                  <a:pt x="199498" y="326374"/>
                </a:lnTo>
                <a:lnTo>
                  <a:pt x="185347" y="328734"/>
                </a:lnTo>
                <a:lnTo>
                  <a:pt x="170822" y="329856"/>
                </a:lnTo>
                <a:lnTo>
                  <a:pt x="165354" y="329945"/>
                </a:lnTo>
                <a:lnTo>
                  <a:pt x="150619" y="329301"/>
                </a:lnTo>
                <a:lnTo>
                  <a:pt x="136250" y="327402"/>
                </a:lnTo>
                <a:lnTo>
                  <a:pt x="122299" y="324303"/>
                </a:lnTo>
                <a:lnTo>
                  <a:pt x="108820" y="320059"/>
                </a:lnTo>
                <a:lnTo>
                  <a:pt x="95869" y="314724"/>
                </a:lnTo>
                <a:lnTo>
                  <a:pt x="83499" y="308352"/>
                </a:lnTo>
                <a:lnTo>
                  <a:pt x="71764" y="300996"/>
                </a:lnTo>
                <a:lnTo>
                  <a:pt x="60718" y="292712"/>
                </a:lnTo>
                <a:lnTo>
                  <a:pt x="50416" y="283554"/>
                </a:lnTo>
                <a:lnTo>
                  <a:pt x="40913" y="273575"/>
                </a:lnTo>
                <a:lnTo>
                  <a:pt x="32261" y="262830"/>
                </a:lnTo>
                <a:lnTo>
                  <a:pt x="24516" y="251374"/>
                </a:lnTo>
                <a:lnTo>
                  <a:pt x="17731" y="239259"/>
                </a:lnTo>
                <a:lnTo>
                  <a:pt x="11960" y="226541"/>
                </a:lnTo>
                <a:lnTo>
                  <a:pt x="7259" y="213274"/>
                </a:lnTo>
                <a:lnTo>
                  <a:pt x="3681" y="199512"/>
                </a:lnTo>
                <a:lnTo>
                  <a:pt x="1280" y="185308"/>
                </a:lnTo>
                <a:lnTo>
                  <a:pt x="110" y="170718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784854" y="3987546"/>
            <a:ext cx="103632" cy="425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994148" y="3860292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6" h="329946">
                <a:moveTo>
                  <a:pt x="0" y="164591"/>
                </a:moveTo>
                <a:lnTo>
                  <a:pt x="1210" y="184743"/>
                </a:lnTo>
                <a:lnTo>
                  <a:pt x="3569" y="198995"/>
                </a:lnTo>
                <a:lnTo>
                  <a:pt x="7112" y="212806"/>
                </a:lnTo>
                <a:lnTo>
                  <a:pt x="11781" y="226121"/>
                </a:lnTo>
                <a:lnTo>
                  <a:pt x="17524" y="238886"/>
                </a:lnTo>
                <a:lnTo>
                  <a:pt x="24283" y="251047"/>
                </a:lnTo>
                <a:lnTo>
                  <a:pt x="32004" y="262548"/>
                </a:lnTo>
                <a:lnTo>
                  <a:pt x="40631" y="273336"/>
                </a:lnTo>
                <a:lnTo>
                  <a:pt x="50110" y="283355"/>
                </a:lnTo>
                <a:lnTo>
                  <a:pt x="60384" y="292551"/>
                </a:lnTo>
                <a:lnTo>
                  <a:pt x="71399" y="300870"/>
                </a:lnTo>
                <a:lnTo>
                  <a:pt x="83099" y="308256"/>
                </a:lnTo>
                <a:lnTo>
                  <a:pt x="95429" y="314656"/>
                </a:lnTo>
                <a:lnTo>
                  <a:pt x="108334" y="320015"/>
                </a:lnTo>
                <a:lnTo>
                  <a:pt x="121757" y="324278"/>
                </a:lnTo>
                <a:lnTo>
                  <a:pt x="135645" y="327390"/>
                </a:lnTo>
                <a:lnTo>
                  <a:pt x="149942" y="329298"/>
                </a:lnTo>
                <a:lnTo>
                  <a:pt x="164592" y="329945"/>
                </a:lnTo>
                <a:lnTo>
                  <a:pt x="170718" y="329835"/>
                </a:lnTo>
                <a:lnTo>
                  <a:pt x="185308" y="328665"/>
                </a:lnTo>
                <a:lnTo>
                  <a:pt x="199512" y="326264"/>
                </a:lnTo>
                <a:lnTo>
                  <a:pt x="213274" y="322686"/>
                </a:lnTo>
                <a:lnTo>
                  <a:pt x="226541" y="317985"/>
                </a:lnTo>
                <a:lnTo>
                  <a:pt x="239259" y="312214"/>
                </a:lnTo>
                <a:lnTo>
                  <a:pt x="251374" y="305429"/>
                </a:lnTo>
                <a:lnTo>
                  <a:pt x="262830" y="297684"/>
                </a:lnTo>
                <a:lnTo>
                  <a:pt x="273575" y="289032"/>
                </a:lnTo>
                <a:lnTo>
                  <a:pt x="283554" y="279529"/>
                </a:lnTo>
                <a:lnTo>
                  <a:pt x="292712" y="269227"/>
                </a:lnTo>
                <a:lnTo>
                  <a:pt x="300996" y="258181"/>
                </a:lnTo>
                <a:lnTo>
                  <a:pt x="308352" y="246446"/>
                </a:lnTo>
                <a:lnTo>
                  <a:pt x="314724" y="234076"/>
                </a:lnTo>
                <a:lnTo>
                  <a:pt x="320059" y="221125"/>
                </a:lnTo>
                <a:lnTo>
                  <a:pt x="324303" y="207646"/>
                </a:lnTo>
                <a:lnTo>
                  <a:pt x="327402" y="193695"/>
                </a:lnTo>
                <a:lnTo>
                  <a:pt x="329301" y="179326"/>
                </a:lnTo>
                <a:lnTo>
                  <a:pt x="329946" y="164591"/>
                </a:lnTo>
                <a:lnTo>
                  <a:pt x="329856" y="159123"/>
                </a:lnTo>
                <a:lnTo>
                  <a:pt x="328734" y="144598"/>
                </a:lnTo>
                <a:lnTo>
                  <a:pt x="326374" y="130447"/>
                </a:lnTo>
                <a:lnTo>
                  <a:pt x="322829" y="116724"/>
                </a:lnTo>
                <a:lnTo>
                  <a:pt x="318153" y="103487"/>
                </a:lnTo>
                <a:lnTo>
                  <a:pt x="312402" y="90789"/>
                </a:lnTo>
                <a:lnTo>
                  <a:pt x="305630" y="78686"/>
                </a:lnTo>
                <a:lnTo>
                  <a:pt x="297892" y="67233"/>
                </a:lnTo>
                <a:lnTo>
                  <a:pt x="289242" y="56486"/>
                </a:lnTo>
                <a:lnTo>
                  <a:pt x="279734" y="46500"/>
                </a:lnTo>
                <a:lnTo>
                  <a:pt x="269424" y="37331"/>
                </a:lnTo>
                <a:lnTo>
                  <a:pt x="258365" y="29033"/>
                </a:lnTo>
                <a:lnTo>
                  <a:pt x="246613" y="21662"/>
                </a:lnTo>
                <a:lnTo>
                  <a:pt x="234222" y="15273"/>
                </a:lnTo>
                <a:lnTo>
                  <a:pt x="221247" y="9922"/>
                </a:lnTo>
                <a:lnTo>
                  <a:pt x="207741" y="5664"/>
                </a:lnTo>
                <a:lnTo>
                  <a:pt x="193761" y="2554"/>
                </a:lnTo>
                <a:lnTo>
                  <a:pt x="179359" y="647"/>
                </a:lnTo>
                <a:lnTo>
                  <a:pt x="164592" y="0"/>
                </a:lnTo>
                <a:lnTo>
                  <a:pt x="159737" y="70"/>
                </a:lnTo>
                <a:lnTo>
                  <a:pt x="145164" y="1142"/>
                </a:lnTo>
                <a:lnTo>
                  <a:pt x="130964" y="3460"/>
                </a:lnTo>
                <a:lnTo>
                  <a:pt x="117194" y="6969"/>
                </a:lnTo>
                <a:lnTo>
                  <a:pt x="103908" y="11613"/>
                </a:lnTo>
                <a:lnTo>
                  <a:pt x="91163" y="17335"/>
                </a:lnTo>
                <a:lnTo>
                  <a:pt x="79014" y="24082"/>
                </a:lnTo>
                <a:lnTo>
                  <a:pt x="67517" y="31795"/>
                </a:lnTo>
                <a:lnTo>
                  <a:pt x="56727" y="40421"/>
                </a:lnTo>
                <a:lnTo>
                  <a:pt x="46701" y="49904"/>
                </a:lnTo>
                <a:lnTo>
                  <a:pt x="37493" y="60187"/>
                </a:lnTo>
                <a:lnTo>
                  <a:pt x="29160" y="71215"/>
                </a:lnTo>
                <a:lnTo>
                  <a:pt x="21758" y="82932"/>
                </a:lnTo>
                <a:lnTo>
                  <a:pt x="15342" y="95283"/>
                </a:lnTo>
                <a:lnTo>
                  <a:pt x="9967" y="108212"/>
                </a:lnTo>
                <a:lnTo>
                  <a:pt x="5690" y="121662"/>
                </a:lnTo>
                <a:lnTo>
                  <a:pt x="2566" y="135580"/>
                </a:lnTo>
                <a:lnTo>
                  <a:pt x="650" y="149908"/>
                </a:lnTo>
                <a:lnTo>
                  <a:pt x="0" y="16459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994148" y="3860292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6" h="329946">
                <a:moveTo>
                  <a:pt x="0" y="164591"/>
                </a:moveTo>
                <a:lnTo>
                  <a:pt x="650" y="149908"/>
                </a:lnTo>
                <a:lnTo>
                  <a:pt x="2566" y="135580"/>
                </a:lnTo>
                <a:lnTo>
                  <a:pt x="5690" y="121662"/>
                </a:lnTo>
                <a:lnTo>
                  <a:pt x="9967" y="108212"/>
                </a:lnTo>
                <a:lnTo>
                  <a:pt x="15342" y="95283"/>
                </a:lnTo>
                <a:lnTo>
                  <a:pt x="21758" y="82932"/>
                </a:lnTo>
                <a:lnTo>
                  <a:pt x="29160" y="71215"/>
                </a:lnTo>
                <a:lnTo>
                  <a:pt x="37493" y="60187"/>
                </a:lnTo>
                <a:lnTo>
                  <a:pt x="46701" y="49904"/>
                </a:lnTo>
                <a:lnTo>
                  <a:pt x="56727" y="40421"/>
                </a:lnTo>
                <a:lnTo>
                  <a:pt x="67517" y="31795"/>
                </a:lnTo>
                <a:lnTo>
                  <a:pt x="79014" y="24082"/>
                </a:lnTo>
                <a:lnTo>
                  <a:pt x="91163" y="17335"/>
                </a:lnTo>
                <a:lnTo>
                  <a:pt x="103908" y="11613"/>
                </a:lnTo>
                <a:lnTo>
                  <a:pt x="117194" y="6969"/>
                </a:lnTo>
                <a:lnTo>
                  <a:pt x="130964" y="3460"/>
                </a:lnTo>
                <a:lnTo>
                  <a:pt x="145164" y="1142"/>
                </a:lnTo>
                <a:lnTo>
                  <a:pt x="159737" y="70"/>
                </a:lnTo>
                <a:lnTo>
                  <a:pt x="164592" y="0"/>
                </a:lnTo>
                <a:lnTo>
                  <a:pt x="179359" y="647"/>
                </a:lnTo>
                <a:lnTo>
                  <a:pt x="193761" y="2554"/>
                </a:lnTo>
                <a:lnTo>
                  <a:pt x="207741" y="5664"/>
                </a:lnTo>
                <a:lnTo>
                  <a:pt x="221247" y="9922"/>
                </a:lnTo>
                <a:lnTo>
                  <a:pt x="234222" y="15273"/>
                </a:lnTo>
                <a:lnTo>
                  <a:pt x="246613" y="21662"/>
                </a:lnTo>
                <a:lnTo>
                  <a:pt x="258365" y="29033"/>
                </a:lnTo>
                <a:lnTo>
                  <a:pt x="269424" y="37331"/>
                </a:lnTo>
                <a:lnTo>
                  <a:pt x="279734" y="46500"/>
                </a:lnTo>
                <a:lnTo>
                  <a:pt x="289242" y="56486"/>
                </a:lnTo>
                <a:lnTo>
                  <a:pt x="297892" y="67233"/>
                </a:lnTo>
                <a:lnTo>
                  <a:pt x="305630" y="78686"/>
                </a:lnTo>
                <a:lnTo>
                  <a:pt x="312402" y="90789"/>
                </a:lnTo>
                <a:lnTo>
                  <a:pt x="318153" y="103487"/>
                </a:lnTo>
                <a:lnTo>
                  <a:pt x="322829" y="116724"/>
                </a:lnTo>
                <a:lnTo>
                  <a:pt x="326374" y="130447"/>
                </a:lnTo>
                <a:lnTo>
                  <a:pt x="328734" y="144598"/>
                </a:lnTo>
                <a:lnTo>
                  <a:pt x="329856" y="159123"/>
                </a:lnTo>
                <a:lnTo>
                  <a:pt x="329946" y="164591"/>
                </a:lnTo>
                <a:lnTo>
                  <a:pt x="329301" y="179326"/>
                </a:lnTo>
                <a:lnTo>
                  <a:pt x="327402" y="193695"/>
                </a:lnTo>
                <a:lnTo>
                  <a:pt x="324303" y="207646"/>
                </a:lnTo>
                <a:lnTo>
                  <a:pt x="320059" y="221125"/>
                </a:lnTo>
                <a:lnTo>
                  <a:pt x="314724" y="234076"/>
                </a:lnTo>
                <a:lnTo>
                  <a:pt x="308352" y="246446"/>
                </a:lnTo>
                <a:lnTo>
                  <a:pt x="300996" y="258181"/>
                </a:lnTo>
                <a:lnTo>
                  <a:pt x="292712" y="269227"/>
                </a:lnTo>
                <a:lnTo>
                  <a:pt x="283554" y="279529"/>
                </a:lnTo>
                <a:lnTo>
                  <a:pt x="273575" y="289032"/>
                </a:lnTo>
                <a:lnTo>
                  <a:pt x="262830" y="297684"/>
                </a:lnTo>
                <a:lnTo>
                  <a:pt x="251374" y="305429"/>
                </a:lnTo>
                <a:lnTo>
                  <a:pt x="239259" y="312214"/>
                </a:lnTo>
                <a:lnTo>
                  <a:pt x="226541" y="317985"/>
                </a:lnTo>
                <a:lnTo>
                  <a:pt x="213274" y="322686"/>
                </a:lnTo>
                <a:lnTo>
                  <a:pt x="199512" y="326264"/>
                </a:lnTo>
                <a:lnTo>
                  <a:pt x="185308" y="328665"/>
                </a:lnTo>
                <a:lnTo>
                  <a:pt x="170718" y="329835"/>
                </a:lnTo>
                <a:lnTo>
                  <a:pt x="164592" y="329945"/>
                </a:lnTo>
                <a:lnTo>
                  <a:pt x="149942" y="329298"/>
                </a:lnTo>
                <a:lnTo>
                  <a:pt x="135645" y="327390"/>
                </a:lnTo>
                <a:lnTo>
                  <a:pt x="121757" y="324278"/>
                </a:lnTo>
                <a:lnTo>
                  <a:pt x="108334" y="320015"/>
                </a:lnTo>
                <a:lnTo>
                  <a:pt x="95429" y="314656"/>
                </a:lnTo>
                <a:lnTo>
                  <a:pt x="83099" y="308256"/>
                </a:lnTo>
                <a:lnTo>
                  <a:pt x="71399" y="300870"/>
                </a:lnTo>
                <a:lnTo>
                  <a:pt x="60384" y="292551"/>
                </a:lnTo>
                <a:lnTo>
                  <a:pt x="50110" y="283355"/>
                </a:lnTo>
                <a:lnTo>
                  <a:pt x="40631" y="273336"/>
                </a:lnTo>
                <a:lnTo>
                  <a:pt x="32004" y="262548"/>
                </a:lnTo>
                <a:lnTo>
                  <a:pt x="24283" y="251047"/>
                </a:lnTo>
                <a:lnTo>
                  <a:pt x="17524" y="238886"/>
                </a:lnTo>
                <a:lnTo>
                  <a:pt x="11781" y="226121"/>
                </a:lnTo>
                <a:lnTo>
                  <a:pt x="7112" y="212806"/>
                </a:lnTo>
                <a:lnTo>
                  <a:pt x="3569" y="198995"/>
                </a:lnTo>
                <a:lnTo>
                  <a:pt x="1210" y="184743"/>
                </a:lnTo>
                <a:lnTo>
                  <a:pt x="89" y="170105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108448" y="3988308"/>
            <a:ext cx="103632" cy="4160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110484" y="4519422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6" h="329946">
                <a:moveTo>
                  <a:pt x="0" y="164591"/>
                </a:moveTo>
                <a:lnTo>
                  <a:pt x="650" y="149908"/>
                </a:lnTo>
                <a:lnTo>
                  <a:pt x="2566" y="135580"/>
                </a:lnTo>
                <a:lnTo>
                  <a:pt x="5690" y="121662"/>
                </a:lnTo>
                <a:lnTo>
                  <a:pt x="9967" y="108212"/>
                </a:lnTo>
                <a:lnTo>
                  <a:pt x="15342" y="95283"/>
                </a:lnTo>
                <a:lnTo>
                  <a:pt x="21758" y="82932"/>
                </a:lnTo>
                <a:lnTo>
                  <a:pt x="29160" y="71215"/>
                </a:lnTo>
                <a:lnTo>
                  <a:pt x="37493" y="60187"/>
                </a:lnTo>
                <a:lnTo>
                  <a:pt x="46701" y="49904"/>
                </a:lnTo>
                <a:lnTo>
                  <a:pt x="56727" y="40421"/>
                </a:lnTo>
                <a:lnTo>
                  <a:pt x="67517" y="31795"/>
                </a:lnTo>
                <a:lnTo>
                  <a:pt x="79014" y="24082"/>
                </a:lnTo>
                <a:lnTo>
                  <a:pt x="91163" y="17335"/>
                </a:lnTo>
                <a:lnTo>
                  <a:pt x="103908" y="11613"/>
                </a:lnTo>
                <a:lnTo>
                  <a:pt x="117194" y="6969"/>
                </a:lnTo>
                <a:lnTo>
                  <a:pt x="130964" y="3460"/>
                </a:lnTo>
                <a:lnTo>
                  <a:pt x="145164" y="1142"/>
                </a:lnTo>
                <a:lnTo>
                  <a:pt x="159737" y="70"/>
                </a:lnTo>
                <a:lnTo>
                  <a:pt x="164592" y="0"/>
                </a:lnTo>
                <a:lnTo>
                  <a:pt x="179359" y="647"/>
                </a:lnTo>
                <a:lnTo>
                  <a:pt x="193761" y="2554"/>
                </a:lnTo>
                <a:lnTo>
                  <a:pt x="207741" y="5664"/>
                </a:lnTo>
                <a:lnTo>
                  <a:pt x="221247" y="9922"/>
                </a:lnTo>
                <a:lnTo>
                  <a:pt x="234222" y="15273"/>
                </a:lnTo>
                <a:lnTo>
                  <a:pt x="246613" y="21662"/>
                </a:lnTo>
                <a:lnTo>
                  <a:pt x="258365" y="29033"/>
                </a:lnTo>
                <a:lnTo>
                  <a:pt x="269424" y="37331"/>
                </a:lnTo>
                <a:lnTo>
                  <a:pt x="279734" y="46500"/>
                </a:lnTo>
                <a:lnTo>
                  <a:pt x="289242" y="56486"/>
                </a:lnTo>
                <a:lnTo>
                  <a:pt x="297892" y="67233"/>
                </a:lnTo>
                <a:lnTo>
                  <a:pt x="305630" y="78686"/>
                </a:lnTo>
                <a:lnTo>
                  <a:pt x="312402" y="90789"/>
                </a:lnTo>
                <a:lnTo>
                  <a:pt x="318153" y="103487"/>
                </a:lnTo>
                <a:lnTo>
                  <a:pt x="322829" y="116724"/>
                </a:lnTo>
                <a:lnTo>
                  <a:pt x="326374" y="130447"/>
                </a:lnTo>
                <a:lnTo>
                  <a:pt x="328734" y="144598"/>
                </a:lnTo>
                <a:lnTo>
                  <a:pt x="329856" y="159123"/>
                </a:lnTo>
                <a:lnTo>
                  <a:pt x="329946" y="164591"/>
                </a:lnTo>
                <a:lnTo>
                  <a:pt x="329301" y="179326"/>
                </a:lnTo>
                <a:lnTo>
                  <a:pt x="327402" y="193695"/>
                </a:lnTo>
                <a:lnTo>
                  <a:pt x="324303" y="207646"/>
                </a:lnTo>
                <a:lnTo>
                  <a:pt x="320059" y="221125"/>
                </a:lnTo>
                <a:lnTo>
                  <a:pt x="314724" y="234076"/>
                </a:lnTo>
                <a:lnTo>
                  <a:pt x="308352" y="246446"/>
                </a:lnTo>
                <a:lnTo>
                  <a:pt x="300996" y="258181"/>
                </a:lnTo>
                <a:lnTo>
                  <a:pt x="292712" y="269227"/>
                </a:lnTo>
                <a:lnTo>
                  <a:pt x="283554" y="279529"/>
                </a:lnTo>
                <a:lnTo>
                  <a:pt x="273575" y="289032"/>
                </a:lnTo>
                <a:lnTo>
                  <a:pt x="262830" y="297684"/>
                </a:lnTo>
                <a:lnTo>
                  <a:pt x="251374" y="305429"/>
                </a:lnTo>
                <a:lnTo>
                  <a:pt x="239259" y="312214"/>
                </a:lnTo>
                <a:lnTo>
                  <a:pt x="226541" y="317985"/>
                </a:lnTo>
                <a:lnTo>
                  <a:pt x="213274" y="322686"/>
                </a:lnTo>
                <a:lnTo>
                  <a:pt x="199512" y="326264"/>
                </a:lnTo>
                <a:lnTo>
                  <a:pt x="185308" y="328665"/>
                </a:lnTo>
                <a:lnTo>
                  <a:pt x="170718" y="329835"/>
                </a:lnTo>
                <a:lnTo>
                  <a:pt x="164592" y="329945"/>
                </a:lnTo>
                <a:lnTo>
                  <a:pt x="149942" y="329298"/>
                </a:lnTo>
                <a:lnTo>
                  <a:pt x="135645" y="327390"/>
                </a:lnTo>
                <a:lnTo>
                  <a:pt x="121757" y="324278"/>
                </a:lnTo>
                <a:lnTo>
                  <a:pt x="108334" y="320015"/>
                </a:lnTo>
                <a:lnTo>
                  <a:pt x="95429" y="314656"/>
                </a:lnTo>
                <a:lnTo>
                  <a:pt x="83099" y="308256"/>
                </a:lnTo>
                <a:lnTo>
                  <a:pt x="71399" y="300870"/>
                </a:lnTo>
                <a:lnTo>
                  <a:pt x="60384" y="292551"/>
                </a:lnTo>
                <a:lnTo>
                  <a:pt x="50110" y="283355"/>
                </a:lnTo>
                <a:lnTo>
                  <a:pt x="40631" y="273336"/>
                </a:lnTo>
                <a:lnTo>
                  <a:pt x="32004" y="262548"/>
                </a:lnTo>
                <a:lnTo>
                  <a:pt x="24283" y="251047"/>
                </a:lnTo>
                <a:lnTo>
                  <a:pt x="17524" y="238886"/>
                </a:lnTo>
                <a:lnTo>
                  <a:pt x="11781" y="226121"/>
                </a:lnTo>
                <a:lnTo>
                  <a:pt x="7112" y="212806"/>
                </a:lnTo>
                <a:lnTo>
                  <a:pt x="3569" y="198995"/>
                </a:lnTo>
                <a:lnTo>
                  <a:pt x="1210" y="184743"/>
                </a:lnTo>
                <a:lnTo>
                  <a:pt x="89" y="170105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224784" y="4646676"/>
            <a:ext cx="103632" cy="4251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275076" y="4141470"/>
            <a:ext cx="447294" cy="377952"/>
          </a:xfrm>
          <a:custGeom>
            <a:avLst/>
            <a:gdLst/>
            <a:ahLst/>
            <a:cxnLst/>
            <a:rect l="l" t="t" r="r" b="b"/>
            <a:pathLst>
              <a:path w="447294" h="377951">
                <a:moveTo>
                  <a:pt x="447294" y="0"/>
                </a:moveTo>
                <a:lnTo>
                  <a:pt x="0" y="377952"/>
                </a:lnTo>
              </a:path>
            </a:pathLst>
          </a:custGeom>
          <a:ln w="275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003548" y="4519422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6" h="329946">
                <a:moveTo>
                  <a:pt x="0" y="164591"/>
                </a:moveTo>
                <a:lnTo>
                  <a:pt x="647" y="149942"/>
                </a:lnTo>
                <a:lnTo>
                  <a:pt x="2555" y="135645"/>
                </a:lnTo>
                <a:lnTo>
                  <a:pt x="5667" y="121757"/>
                </a:lnTo>
                <a:lnTo>
                  <a:pt x="9930" y="108334"/>
                </a:lnTo>
                <a:lnTo>
                  <a:pt x="15289" y="95429"/>
                </a:lnTo>
                <a:lnTo>
                  <a:pt x="21689" y="83099"/>
                </a:lnTo>
                <a:lnTo>
                  <a:pt x="29075" y="71399"/>
                </a:lnTo>
                <a:lnTo>
                  <a:pt x="37394" y="60384"/>
                </a:lnTo>
                <a:lnTo>
                  <a:pt x="46590" y="50110"/>
                </a:lnTo>
                <a:lnTo>
                  <a:pt x="56609" y="40631"/>
                </a:lnTo>
                <a:lnTo>
                  <a:pt x="67397" y="32004"/>
                </a:lnTo>
                <a:lnTo>
                  <a:pt x="78898" y="24283"/>
                </a:lnTo>
                <a:lnTo>
                  <a:pt x="91059" y="17524"/>
                </a:lnTo>
                <a:lnTo>
                  <a:pt x="103824" y="11781"/>
                </a:lnTo>
                <a:lnTo>
                  <a:pt x="117139" y="7112"/>
                </a:lnTo>
                <a:lnTo>
                  <a:pt x="130950" y="3569"/>
                </a:lnTo>
                <a:lnTo>
                  <a:pt x="145202" y="1210"/>
                </a:lnTo>
                <a:lnTo>
                  <a:pt x="159840" y="89"/>
                </a:lnTo>
                <a:lnTo>
                  <a:pt x="165354" y="0"/>
                </a:lnTo>
                <a:lnTo>
                  <a:pt x="180037" y="650"/>
                </a:lnTo>
                <a:lnTo>
                  <a:pt x="194365" y="2566"/>
                </a:lnTo>
                <a:lnTo>
                  <a:pt x="208283" y="5690"/>
                </a:lnTo>
                <a:lnTo>
                  <a:pt x="221733" y="9967"/>
                </a:lnTo>
                <a:lnTo>
                  <a:pt x="234662" y="15342"/>
                </a:lnTo>
                <a:lnTo>
                  <a:pt x="247013" y="21758"/>
                </a:lnTo>
                <a:lnTo>
                  <a:pt x="258730" y="29160"/>
                </a:lnTo>
                <a:lnTo>
                  <a:pt x="269758" y="37493"/>
                </a:lnTo>
                <a:lnTo>
                  <a:pt x="280041" y="46701"/>
                </a:lnTo>
                <a:lnTo>
                  <a:pt x="289524" y="56727"/>
                </a:lnTo>
                <a:lnTo>
                  <a:pt x="298150" y="67517"/>
                </a:lnTo>
                <a:lnTo>
                  <a:pt x="305863" y="79014"/>
                </a:lnTo>
                <a:lnTo>
                  <a:pt x="312610" y="91163"/>
                </a:lnTo>
                <a:lnTo>
                  <a:pt x="318332" y="103908"/>
                </a:lnTo>
                <a:lnTo>
                  <a:pt x="322976" y="117194"/>
                </a:lnTo>
                <a:lnTo>
                  <a:pt x="326485" y="130964"/>
                </a:lnTo>
                <a:lnTo>
                  <a:pt x="328803" y="145164"/>
                </a:lnTo>
                <a:lnTo>
                  <a:pt x="329875" y="159737"/>
                </a:lnTo>
                <a:lnTo>
                  <a:pt x="329946" y="164591"/>
                </a:lnTo>
                <a:lnTo>
                  <a:pt x="329298" y="179359"/>
                </a:lnTo>
                <a:lnTo>
                  <a:pt x="327391" y="193761"/>
                </a:lnTo>
                <a:lnTo>
                  <a:pt x="324281" y="207741"/>
                </a:lnTo>
                <a:lnTo>
                  <a:pt x="320023" y="221247"/>
                </a:lnTo>
                <a:lnTo>
                  <a:pt x="314672" y="234222"/>
                </a:lnTo>
                <a:lnTo>
                  <a:pt x="308283" y="246613"/>
                </a:lnTo>
                <a:lnTo>
                  <a:pt x="300912" y="258365"/>
                </a:lnTo>
                <a:lnTo>
                  <a:pt x="292614" y="269424"/>
                </a:lnTo>
                <a:lnTo>
                  <a:pt x="283445" y="279734"/>
                </a:lnTo>
                <a:lnTo>
                  <a:pt x="273459" y="289242"/>
                </a:lnTo>
                <a:lnTo>
                  <a:pt x="262712" y="297892"/>
                </a:lnTo>
                <a:lnTo>
                  <a:pt x="251259" y="305630"/>
                </a:lnTo>
                <a:lnTo>
                  <a:pt x="239156" y="312402"/>
                </a:lnTo>
                <a:lnTo>
                  <a:pt x="226458" y="318153"/>
                </a:lnTo>
                <a:lnTo>
                  <a:pt x="213221" y="322829"/>
                </a:lnTo>
                <a:lnTo>
                  <a:pt x="199498" y="326374"/>
                </a:lnTo>
                <a:lnTo>
                  <a:pt x="185347" y="328734"/>
                </a:lnTo>
                <a:lnTo>
                  <a:pt x="170822" y="329856"/>
                </a:lnTo>
                <a:lnTo>
                  <a:pt x="165354" y="329945"/>
                </a:lnTo>
                <a:lnTo>
                  <a:pt x="150619" y="329301"/>
                </a:lnTo>
                <a:lnTo>
                  <a:pt x="136250" y="327402"/>
                </a:lnTo>
                <a:lnTo>
                  <a:pt x="122299" y="324303"/>
                </a:lnTo>
                <a:lnTo>
                  <a:pt x="108820" y="320059"/>
                </a:lnTo>
                <a:lnTo>
                  <a:pt x="95869" y="314724"/>
                </a:lnTo>
                <a:lnTo>
                  <a:pt x="83499" y="308352"/>
                </a:lnTo>
                <a:lnTo>
                  <a:pt x="71764" y="300996"/>
                </a:lnTo>
                <a:lnTo>
                  <a:pt x="60718" y="292712"/>
                </a:lnTo>
                <a:lnTo>
                  <a:pt x="50416" y="283554"/>
                </a:lnTo>
                <a:lnTo>
                  <a:pt x="40913" y="273575"/>
                </a:lnTo>
                <a:lnTo>
                  <a:pt x="32261" y="262830"/>
                </a:lnTo>
                <a:lnTo>
                  <a:pt x="24516" y="251374"/>
                </a:lnTo>
                <a:lnTo>
                  <a:pt x="17731" y="239259"/>
                </a:lnTo>
                <a:lnTo>
                  <a:pt x="11960" y="226541"/>
                </a:lnTo>
                <a:lnTo>
                  <a:pt x="7259" y="213274"/>
                </a:lnTo>
                <a:lnTo>
                  <a:pt x="3681" y="199512"/>
                </a:lnTo>
                <a:lnTo>
                  <a:pt x="1280" y="185308"/>
                </a:lnTo>
                <a:lnTo>
                  <a:pt x="110" y="170718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118610" y="4647438"/>
            <a:ext cx="103632" cy="420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955541" y="4141470"/>
            <a:ext cx="213360" cy="377952"/>
          </a:xfrm>
          <a:custGeom>
            <a:avLst/>
            <a:gdLst/>
            <a:ahLst/>
            <a:cxnLst/>
            <a:rect l="l" t="t" r="r" b="b"/>
            <a:pathLst>
              <a:path w="213360" h="377951">
                <a:moveTo>
                  <a:pt x="0" y="0"/>
                </a:moveTo>
                <a:lnTo>
                  <a:pt x="21336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664202" y="4519422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6" h="329946">
                <a:moveTo>
                  <a:pt x="0" y="164591"/>
                </a:moveTo>
                <a:lnTo>
                  <a:pt x="650" y="149908"/>
                </a:lnTo>
                <a:lnTo>
                  <a:pt x="2566" y="135580"/>
                </a:lnTo>
                <a:lnTo>
                  <a:pt x="5690" y="121662"/>
                </a:lnTo>
                <a:lnTo>
                  <a:pt x="9967" y="108212"/>
                </a:lnTo>
                <a:lnTo>
                  <a:pt x="15342" y="95283"/>
                </a:lnTo>
                <a:lnTo>
                  <a:pt x="21758" y="82932"/>
                </a:lnTo>
                <a:lnTo>
                  <a:pt x="29160" y="71215"/>
                </a:lnTo>
                <a:lnTo>
                  <a:pt x="37493" y="60187"/>
                </a:lnTo>
                <a:lnTo>
                  <a:pt x="46701" y="49904"/>
                </a:lnTo>
                <a:lnTo>
                  <a:pt x="56727" y="40421"/>
                </a:lnTo>
                <a:lnTo>
                  <a:pt x="67517" y="31795"/>
                </a:lnTo>
                <a:lnTo>
                  <a:pt x="79014" y="24082"/>
                </a:lnTo>
                <a:lnTo>
                  <a:pt x="91163" y="17335"/>
                </a:lnTo>
                <a:lnTo>
                  <a:pt x="103908" y="11613"/>
                </a:lnTo>
                <a:lnTo>
                  <a:pt x="117194" y="6969"/>
                </a:lnTo>
                <a:lnTo>
                  <a:pt x="130964" y="3460"/>
                </a:lnTo>
                <a:lnTo>
                  <a:pt x="145164" y="1142"/>
                </a:lnTo>
                <a:lnTo>
                  <a:pt x="159737" y="70"/>
                </a:lnTo>
                <a:lnTo>
                  <a:pt x="164592" y="0"/>
                </a:lnTo>
                <a:lnTo>
                  <a:pt x="179359" y="647"/>
                </a:lnTo>
                <a:lnTo>
                  <a:pt x="193761" y="2554"/>
                </a:lnTo>
                <a:lnTo>
                  <a:pt x="207741" y="5664"/>
                </a:lnTo>
                <a:lnTo>
                  <a:pt x="221247" y="9922"/>
                </a:lnTo>
                <a:lnTo>
                  <a:pt x="234222" y="15273"/>
                </a:lnTo>
                <a:lnTo>
                  <a:pt x="246613" y="21662"/>
                </a:lnTo>
                <a:lnTo>
                  <a:pt x="258365" y="29033"/>
                </a:lnTo>
                <a:lnTo>
                  <a:pt x="269424" y="37331"/>
                </a:lnTo>
                <a:lnTo>
                  <a:pt x="279734" y="46500"/>
                </a:lnTo>
                <a:lnTo>
                  <a:pt x="289242" y="56486"/>
                </a:lnTo>
                <a:lnTo>
                  <a:pt x="297892" y="67233"/>
                </a:lnTo>
                <a:lnTo>
                  <a:pt x="305630" y="78686"/>
                </a:lnTo>
                <a:lnTo>
                  <a:pt x="312402" y="90789"/>
                </a:lnTo>
                <a:lnTo>
                  <a:pt x="318153" y="103487"/>
                </a:lnTo>
                <a:lnTo>
                  <a:pt x="322829" y="116724"/>
                </a:lnTo>
                <a:lnTo>
                  <a:pt x="326374" y="130447"/>
                </a:lnTo>
                <a:lnTo>
                  <a:pt x="328734" y="144598"/>
                </a:lnTo>
                <a:lnTo>
                  <a:pt x="329856" y="159123"/>
                </a:lnTo>
                <a:lnTo>
                  <a:pt x="329946" y="164591"/>
                </a:lnTo>
                <a:lnTo>
                  <a:pt x="329301" y="179326"/>
                </a:lnTo>
                <a:lnTo>
                  <a:pt x="327402" y="193695"/>
                </a:lnTo>
                <a:lnTo>
                  <a:pt x="324303" y="207646"/>
                </a:lnTo>
                <a:lnTo>
                  <a:pt x="320059" y="221125"/>
                </a:lnTo>
                <a:lnTo>
                  <a:pt x="314724" y="234076"/>
                </a:lnTo>
                <a:lnTo>
                  <a:pt x="308352" y="246446"/>
                </a:lnTo>
                <a:lnTo>
                  <a:pt x="300996" y="258181"/>
                </a:lnTo>
                <a:lnTo>
                  <a:pt x="292712" y="269227"/>
                </a:lnTo>
                <a:lnTo>
                  <a:pt x="283554" y="279529"/>
                </a:lnTo>
                <a:lnTo>
                  <a:pt x="273575" y="289032"/>
                </a:lnTo>
                <a:lnTo>
                  <a:pt x="262830" y="297684"/>
                </a:lnTo>
                <a:lnTo>
                  <a:pt x="251374" y="305429"/>
                </a:lnTo>
                <a:lnTo>
                  <a:pt x="239259" y="312214"/>
                </a:lnTo>
                <a:lnTo>
                  <a:pt x="226541" y="317985"/>
                </a:lnTo>
                <a:lnTo>
                  <a:pt x="213274" y="322686"/>
                </a:lnTo>
                <a:lnTo>
                  <a:pt x="199512" y="326264"/>
                </a:lnTo>
                <a:lnTo>
                  <a:pt x="185308" y="328665"/>
                </a:lnTo>
                <a:lnTo>
                  <a:pt x="170718" y="329835"/>
                </a:lnTo>
                <a:lnTo>
                  <a:pt x="164592" y="329945"/>
                </a:lnTo>
                <a:lnTo>
                  <a:pt x="149942" y="329298"/>
                </a:lnTo>
                <a:lnTo>
                  <a:pt x="135645" y="327390"/>
                </a:lnTo>
                <a:lnTo>
                  <a:pt x="121757" y="324278"/>
                </a:lnTo>
                <a:lnTo>
                  <a:pt x="108334" y="320015"/>
                </a:lnTo>
                <a:lnTo>
                  <a:pt x="95429" y="314656"/>
                </a:lnTo>
                <a:lnTo>
                  <a:pt x="83099" y="308256"/>
                </a:lnTo>
                <a:lnTo>
                  <a:pt x="71399" y="300870"/>
                </a:lnTo>
                <a:lnTo>
                  <a:pt x="60384" y="292551"/>
                </a:lnTo>
                <a:lnTo>
                  <a:pt x="50110" y="283355"/>
                </a:lnTo>
                <a:lnTo>
                  <a:pt x="40631" y="273336"/>
                </a:lnTo>
                <a:lnTo>
                  <a:pt x="32004" y="262548"/>
                </a:lnTo>
                <a:lnTo>
                  <a:pt x="24283" y="251047"/>
                </a:lnTo>
                <a:lnTo>
                  <a:pt x="17524" y="238886"/>
                </a:lnTo>
                <a:lnTo>
                  <a:pt x="11781" y="226121"/>
                </a:lnTo>
                <a:lnTo>
                  <a:pt x="7112" y="212806"/>
                </a:lnTo>
                <a:lnTo>
                  <a:pt x="3569" y="198995"/>
                </a:lnTo>
                <a:lnTo>
                  <a:pt x="1210" y="184743"/>
                </a:lnTo>
                <a:lnTo>
                  <a:pt x="89" y="170105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779264" y="4646676"/>
            <a:ext cx="103632" cy="4251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828794" y="4141470"/>
            <a:ext cx="213359" cy="377952"/>
          </a:xfrm>
          <a:custGeom>
            <a:avLst/>
            <a:gdLst/>
            <a:ahLst/>
            <a:cxnLst/>
            <a:rect l="l" t="t" r="r" b="b"/>
            <a:pathLst>
              <a:path w="213360" h="377951">
                <a:moveTo>
                  <a:pt x="213360" y="0"/>
                </a:moveTo>
                <a:lnTo>
                  <a:pt x="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023110" y="4519422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5" h="329946">
                <a:moveTo>
                  <a:pt x="0" y="164591"/>
                </a:moveTo>
                <a:lnTo>
                  <a:pt x="1280" y="185308"/>
                </a:lnTo>
                <a:lnTo>
                  <a:pt x="3681" y="199512"/>
                </a:lnTo>
                <a:lnTo>
                  <a:pt x="7259" y="213274"/>
                </a:lnTo>
                <a:lnTo>
                  <a:pt x="11960" y="226541"/>
                </a:lnTo>
                <a:lnTo>
                  <a:pt x="17731" y="239259"/>
                </a:lnTo>
                <a:lnTo>
                  <a:pt x="24516" y="251374"/>
                </a:lnTo>
                <a:lnTo>
                  <a:pt x="32261" y="262830"/>
                </a:lnTo>
                <a:lnTo>
                  <a:pt x="40913" y="273575"/>
                </a:lnTo>
                <a:lnTo>
                  <a:pt x="50416" y="283554"/>
                </a:lnTo>
                <a:lnTo>
                  <a:pt x="60718" y="292712"/>
                </a:lnTo>
                <a:lnTo>
                  <a:pt x="71764" y="300996"/>
                </a:lnTo>
                <a:lnTo>
                  <a:pt x="83499" y="308352"/>
                </a:lnTo>
                <a:lnTo>
                  <a:pt x="95869" y="314724"/>
                </a:lnTo>
                <a:lnTo>
                  <a:pt x="108820" y="320059"/>
                </a:lnTo>
                <a:lnTo>
                  <a:pt x="122299" y="324303"/>
                </a:lnTo>
                <a:lnTo>
                  <a:pt x="136250" y="327402"/>
                </a:lnTo>
                <a:lnTo>
                  <a:pt x="150619" y="329301"/>
                </a:lnTo>
                <a:lnTo>
                  <a:pt x="165354" y="329945"/>
                </a:lnTo>
                <a:lnTo>
                  <a:pt x="170822" y="329856"/>
                </a:lnTo>
                <a:lnTo>
                  <a:pt x="185347" y="328734"/>
                </a:lnTo>
                <a:lnTo>
                  <a:pt x="199498" y="326374"/>
                </a:lnTo>
                <a:lnTo>
                  <a:pt x="213221" y="322829"/>
                </a:lnTo>
                <a:lnTo>
                  <a:pt x="226458" y="318153"/>
                </a:lnTo>
                <a:lnTo>
                  <a:pt x="239156" y="312402"/>
                </a:lnTo>
                <a:lnTo>
                  <a:pt x="251259" y="305630"/>
                </a:lnTo>
                <a:lnTo>
                  <a:pt x="262712" y="297892"/>
                </a:lnTo>
                <a:lnTo>
                  <a:pt x="273459" y="289242"/>
                </a:lnTo>
                <a:lnTo>
                  <a:pt x="283445" y="279734"/>
                </a:lnTo>
                <a:lnTo>
                  <a:pt x="292614" y="269424"/>
                </a:lnTo>
                <a:lnTo>
                  <a:pt x="300912" y="258365"/>
                </a:lnTo>
                <a:lnTo>
                  <a:pt x="308283" y="246613"/>
                </a:lnTo>
                <a:lnTo>
                  <a:pt x="314672" y="234222"/>
                </a:lnTo>
                <a:lnTo>
                  <a:pt x="320023" y="221247"/>
                </a:lnTo>
                <a:lnTo>
                  <a:pt x="324281" y="207741"/>
                </a:lnTo>
                <a:lnTo>
                  <a:pt x="327391" y="193761"/>
                </a:lnTo>
                <a:lnTo>
                  <a:pt x="329298" y="179359"/>
                </a:lnTo>
                <a:lnTo>
                  <a:pt x="329946" y="164591"/>
                </a:lnTo>
                <a:lnTo>
                  <a:pt x="329875" y="159737"/>
                </a:lnTo>
                <a:lnTo>
                  <a:pt x="328803" y="145164"/>
                </a:lnTo>
                <a:lnTo>
                  <a:pt x="326485" y="130964"/>
                </a:lnTo>
                <a:lnTo>
                  <a:pt x="322976" y="117194"/>
                </a:lnTo>
                <a:lnTo>
                  <a:pt x="318332" y="103908"/>
                </a:lnTo>
                <a:lnTo>
                  <a:pt x="312610" y="91163"/>
                </a:lnTo>
                <a:lnTo>
                  <a:pt x="305863" y="79014"/>
                </a:lnTo>
                <a:lnTo>
                  <a:pt x="298150" y="67517"/>
                </a:lnTo>
                <a:lnTo>
                  <a:pt x="289524" y="56727"/>
                </a:lnTo>
                <a:lnTo>
                  <a:pt x="280041" y="46701"/>
                </a:lnTo>
                <a:lnTo>
                  <a:pt x="269758" y="37493"/>
                </a:lnTo>
                <a:lnTo>
                  <a:pt x="258730" y="29160"/>
                </a:lnTo>
                <a:lnTo>
                  <a:pt x="247013" y="21758"/>
                </a:lnTo>
                <a:lnTo>
                  <a:pt x="234662" y="15342"/>
                </a:lnTo>
                <a:lnTo>
                  <a:pt x="221733" y="9967"/>
                </a:lnTo>
                <a:lnTo>
                  <a:pt x="208283" y="5690"/>
                </a:lnTo>
                <a:lnTo>
                  <a:pt x="194365" y="2566"/>
                </a:lnTo>
                <a:lnTo>
                  <a:pt x="180037" y="650"/>
                </a:lnTo>
                <a:lnTo>
                  <a:pt x="165354" y="0"/>
                </a:lnTo>
                <a:lnTo>
                  <a:pt x="159840" y="89"/>
                </a:lnTo>
                <a:lnTo>
                  <a:pt x="145202" y="1210"/>
                </a:lnTo>
                <a:lnTo>
                  <a:pt x="130950" y="3569"/>
                </a:lnTo>
                <a:lnTo>
                  <a:pt x="117139" y="7112"/>
                </a:lnTo>
                <a:lnTo>
                  <a:pt x="103824" y="11781"/>
                </a:lnTo>
                <a:lnTo>
                  <a:pt x="91059" y="17524"/>
                </a:lnTo>
                <a:lnTo>
                  <a:pt x="78898" y="24283"/>
                </a:lnTo>
                <a:lnTo>
                  <a:pt x="67397" y="32004"/>
                </a:lnTo>
                <a:lnTo>
                  <a:pt x="56609" y="40631"/>
                </a:lnTo>
                <a:lnTo>
                  <a:pt x="46590" y="50110"/>
                </a:lnTo>
                <a:lnTo>
                  <a:pt x="37394" y="60384"/>
                </a:lnTo>
                <a:lnTo>
                  <a:pt x="29075" y="71399"/>
                </a:lnTo>
                <a:lnTo>
                  <a:pt x="21689" y="83099"/>
                </a:lnTo>
                <a:lnTo>
                  <a:pt x="15289" y="95429"/>
                </a:lnTo>
                <a:lnTo>
                  <a:pt x="9930" y="108334"/>
                </a:lnTo>
                <a:lnTo>
                  <a:pt x="5667" y="121757"/>
                </a:lnTo>
                <a:lnTo>
                  <a:pt x="2555" y="135645"/>
                </a:lnTo>
                <a:lnTo>
                  <a:pt x="647" y="149942"/>
                </a:lnTo>
                <a:lnTo>
                  <a:pt x="0" y="16459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023110" y="4519422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5" h="329946">
                <a:moveTo>
                  <a:pt x="0" y="164591"/>
                </a:moveTo>
                <a:lnTo>
                  <a:pt x="647" y="149942"/>
                </a:lnTo>
                <a:lnTo>
                  <a:pt x="2555" y="135645"/>
                </a:lnTo>
                <a:lnTo>
                  <a:pt x="5667" y="121757"/>
                </a:lnTo>
                <a:lnTo>
                  <a:pt x="9930" y="108334"/>
                </a:lnTo>
                <a:lnTo>
                  <a:pt x="15289" y="95429"/>
                </a:lnTo>
                <a:lnTo>
                  <a:pt x="21689" y="83099"/>
                </a:lnTo>
                <a:lnTo>
                  <a:pt x="29075" y="71399"/>
                </a:lnTo>
                <a:lnTo>
                  <a:pt x="37394" y="60384"/>
                </a:lnTo>
                <a:lnTo>
                  <a:pt x="46590" y="50110"/>
                </a:lnTo>
                <a:lnTo>
                  <a:pt x="56609" y="40631"/>
                </a:lnTo>
                <a:lnTo>
                  <a:pt x="67397" y="32004"/>
                </a:lnTo>
                <a:lnTo>
                  <a:pt x="78898" y="24283"/>
                </a:lnTo>
                <a:lnTo>
                  <a:pt x="91059" y="17524"/>
                </a:lnTo>
                <a:lnTo>
                  <a:pt x="103824" y="11781"/>
                </a:lnTo>
                <a:lnTo>
                  <a:pt x="117139" y="7112"/>
                </a:lnTo>
                <a:lnTo>
                  <a:pt x="130950" y="3569"/>
                </a:lnTo>
                <a:lnTo>
                  <a:pt x="145202" y="1210"/>
                </a:lnTo>
                <a:lnTo>
                  <a:pt x="159840" y="89"/>
                </a:lnTo>
                <a:lnTo>
                  <a:pt x="165354" y="0"/>
                </a:lnTo>
                <a:lnTo>
                  <a:pt x="180037" y="650"/>
                </a:lnTo>
                <a:lnTo>
                  <a:pt x="194365" y="2566"/>
                </a:lnTo>
                <a:lnTo>
                  <a:pt x="208283" y="5690"/>
                </a:lnTo>
                <a:lnTo>
                  <a:pt x="221733" y="9967"/>
                </a:lnTo>
                <a:lnTo>
                  <a:pt x="234662" y="15342"/>
                </a:lnTo>
                <a:lnTo>
                  <a:pt x="247013" y="21758"/>
                </a:lnTo>
                <a:lnTo>
                  <a:pt x="258730" y="29160"/>
                </a:lnTo>
                <a:lnTo>
                  <a:pt x="269758" y="37493"/>
                </a:lnTo>
                <a:lnTo>
                  <a:pt x="280041" y="46701"/>
                </a:lnTo>
                <a:lnTo>
                  <a:pt x="289524" y="56727"/>
                </a:lnTo>
                <a:lnTo>
                  <a:pt x="298150" y="67517"/>
                </a:lnTo>
                <a:lnTo>
                  <a:pt x="305863" y="79014"/>
                </a:lnTo>
                <a:lnTo>
                  <a:pt x="312610" y="91163"/>
                </a:lnTo>
                <a:lnTo>
                  <a:pt x="318332" y="103908"/>
                </a:lnTo>
                <a:lnTo>
                  <a:pt x="322976" y="117194"/>
                </a:lnTo>
                <a:lnTo>
                  <a:pt x="326485" y="130964"/>
                </a:lnTo>
                <a:lnTo>
                  <a:pt x="328803" y="145164"/>
                </a:lnTo>
                <a:lnTo>
                  <a:pt x="329875" y="159737"/>
                </a:lnTo>
                <a:lnTo>
                  <a:pt x="329946" y="164591"/>
                </a:lnTo>
                <a:lnTo>
                  <a:pt x="329298" y="179359"/>
                </a:lnTo>
                <a:lnTo>
                  <a:pt x="327391" y="193761"/>
                </a:lnTo>
                <a:lnTo>
                  <a:pt x="324281" y="207741"/>
                </a:lnTo>
                <a:lnTo>
                  <a:pt x="320023" y="221247"/>
                </a:lnTo>
                <a:lnTo>
                  <a:pt x="314672" y="234222"/>
                </a:lnTo>
                <a:lnTo>
                  <a:pt x="308283" y="246613"/>
                </a:lnTo>
                <a:lnTo>
                  <a:pt x="300912" y="258365"/>
                </a:lnTo>
                <a:lnTo>
                  <a:pt x="292614" y="269424"/>
                </a:lnTo>
                <a:lnTo>
                  <a:pt x="283445" y="279734"/>
                </a:lnTo>
                <a:lnTo>
                  <a:pt x="273459" y="289242"/>
                </a:lnTo>
                <a:lnTo>
                  <a:pt x="262712" y="297892"/>
                </a:lnTo>
                <a:lnTo>
                  <a:pt x="251259" y="305630"/>
                </a:lnTo>
                <a:lnTo>
                  <a:pt x="239156" y="312402"/>
                </a:lnTo>
                <a:lnTo>
                  <a:pt x="226458" y="318153"/>
                </a:lnTo>
                <a:lnTo>
                  <a:pt x="213221" y="322829"/>
                </a:lnTo>
                <a:lnTo>
                  <a:pt x="199498" y="326374"/>
                </a:lnTo>
                <a:lnTo>
                  <a:pt x="185347" y="328734"/>
                </a:lnTo>
                <a:lnTo>
                  <a:pt x="170822" y="329856"/>
                </a:lnTo>
                <a:lnTo>
                  <a:pt x="165354" y="329945"/>
                </a:lnTo>
                <a:lnTo>
                  <a:pt x="150619" y="329301"/>
                </a:lnTo>
                <a:lnTo>
                  <a:pt x="136250" y="327402"/>
                </a:lnTo>
                <a:lnTo>
                  <a:pt x="122299" y="324303"/>
                </a:lnTo>
                <a:lnTo>
                  <a:pt x="108820" y="320059"/>
                </a:lnTo>
                <a:lnTo>
                  <a:pt x="95869" y="314724"/>
                </a:lnTo>
                <a:lnTo>
                  <a:pt x="83499" y="308352"/>
                </a:lnTo>
                <a:lnTo>
                  <a:pt x="71764" y="300996"/>
                </a:lnTo>
                <a:lnTo>
                  <a:pt x="60718" y="292712"/>
                </a:lnTo>
                <a:lnTo>
                  <a:pt x="50416" y="283554"/>
                </a:lnTo>
                <a:lnTo>
                  <a:pt x="40913" y="273575"/>
                </a:lnTo>
                <a:lnTo>
                  <a:pt x="32261" y="262830"/>
                </a:lnTo>
                <a:lnTo>
                  <a:pt x="24516" y="251374"/>
                </a:lnTo>
                <a:lnTo>
                  <a:pt x="17731" y="239259"/>
                </a:lnTo>
                <a:lnTo>
                  <a:pt x="11960" y="226541"/>
                </a:lnTo>
                <a:lnTo>
                  <a:pt x="7259" y="213274"/>
                </a:lnTo>
                <a:lnTo>
                  <a:pt x="3681" y="199512"/>
                </a:lnTo>
                <a:lnTo>
                  <a:pt x="1280" y="185308"/>
                </a:lnTo>
                <a:lnTo>
                  <a:pt x="110" y="170718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141220" y="4646676"/>
            <a:ext cx="103631" cy="4251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634996" y="4141470"/>
            <a:ext cx="213360" cy="377952"/>
          </a:xfrm>
          <a:custGeom>
            <a:avLst/>
            <a:gdLst/>
            <a:ahLst/>
            <a:cxnLst/>
            <a:rect l="l" t="t" r="r" b="b"/>
            <a:pathLst>
              <a:path w="213360" h="377951">
                <a:moveTo>
                  <a:pt x="0" y="0"/>
                </a:moveTo>
                <a:lnTo>
                  <a:pt x="21336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313932" y="3860291"/>
            <a:ext cx="330708" cy="329946"/>
          </a:xfrm>
          <a:custGeom>
            <a:avLst/>
            <a:gdLst/>
            <a:ahLst/>
            <a:cxnLst/>
            <a:rect l="l" t="t" r="r" b="b"/>
            <a:pathLst>
              <a:path w="330708" h="329946">
                <a:moveTo>
                  <a:pt x="0" y="164591"/>
                </a:moveTo>
                <a:lnTo>
                  <a:pt x="1280" y="185308"/>
                </a:lnTo>
                <a:lnTo>
                  <a:pt x="3681" y="199512"/>
                </a:lnTo>
                <a:lnTo>
                  <a:pt x="7259" y="213274"/>
                </a:lnTo>
                <a:lnTo>
                  <a:pt x="11960" y="226541"/>
                </a:lnTo>
                <a:lnTo>
                  <a:pt x="17731" y="239259"/>
                </a:lnTo>
                <a:lnTo>
                  <a:pt x="24516" y="251374"/>
                </a:lnTo>
                <a:lnTo>
                  <a:pt x="32261" y="262830"/>
                </a:lnTo>
                <a:lnTo>
                  <a:pt x="40913" y="273575"/>
                </a:lnTo>
                <a:lnTo>
                  <a:pt x="50416" y="283554"/>
                </a:lnTo>
                <a:lnTo>
                  <a:pt x="60718" y="292712"/>
                </a:lnTo>
                <a:lnTo>
                  <a:pt x="71764" y="300996"/>
                </a:lnTo>
                <a:lnTo>
                  <a:pt x="83499" y="308352"/>
                </a:lnTo>
                <a:lnTo>
                  <a:pt x="95869" y="314724"/>
                </a:lnTo>
                <a:lnTo>
                  <a:pt x="108820" y="320059"/>
                </a:lnTo>
                <a:lnTo>
                  <a:pt x="122299" y="324303"/>
                </a:lnTo>
                <a:lnTo>
                  <a:pt x="136250" y="327402"/>
                </a:lnTo>
                <a:lnTo>
                  <a:pt x="150619" y="329301"/>
                </a:lnTo>
                <a:lnTo>
                  <a:pt x="165354" y="329945"/>
                </a:lnTo>
                <a:lnTo>
                  <a:pt x="171480" y="329835"/>
                </a:lnTo>
                <a:lnTo>
                  <a:pt x="186070" y="328665"/>
                </a:lnTo>
                <a:lnTo>
                  <a:pt x="200274" y="326264"/>
                </a:lnTo>
                <a:lnTo>
                  <a:pt x="214036" y="322686"/>
                </a:lnTo>
                <a:lnTo>
                  <a:pt x="227303" y="317985"/>
                </a:lnTo>
                <a:lnTo>
                  <a:pt x="240021" y="312214"/>
                </a:lnTo>
                <a:lnTo>
                  <a:pt x="252136" y="305429"/>
                </a:lnTo>
                <a:lnTo>
                  <a:pt x="263592" y="297684"/>
                </a:lnTo>
                <a:lnTo>
                  <a:pt x="274337" y="289032"/>
                </a:lnTo>
                <a:lnTo>
                  <a:pt x="284316" y="279529"/>
                </a:lnTo>
                <a:lnTo>
                  <a:pt x="293474" y="269227"/>
                </a:lnTo>
                <a:lnTo>
                  <a:pt x="301758" y="258181"/>
                </a:lnTo>
                <a:lnTo>
                  <a:pt x="309114" y="246446"/>
                </a:lnTo>
                <a:lnTo>
                  <a:pt x="315486" y="234076"/>
                </a:lnTo>
                <a:lnTo>
                  <a:pt x="320821" y="221125"/>
                </a:lnTo>
                <a:lnTo>
                  <a:pt x="325065" y="207646"/>
                </a:lnTo>
                <a:lnTo>
                  <a:pt x="328164" y="193695"/>
                </a:lnTo>
                <a:lnTo>
                  <a:pt x="330063" y="179326"/>
                </a:lnTo>
                <a:lnTo>
                  <a:pt x="330708" y="164591"/>
                </a:lnTo>
                <a:lnTo>
                  <a:pt x="330618" y="159123"/>
                </a:lnTo>
                <a:lnTo>
                  <a:pt x="329496" y="144598"/>
                </a:lnTo>
                <a:lnTo>
                  <a:pt x="327136" y="130447"/>
                </a:lnTo>
                <a:lnTo>
                  <a:pt x="323591" y="116724"/>
                </a:lnTo>
                <a:lnTo>
                  <a:pt x="318915" y="103487"/>
                </a:lnTo>
                <a:lnTo>
                  <a:pt x="313164" y="90789"/>
                </a:lnTo>
                <a:lnTo>
                  <a:pt x="306392" y="78686"/>
                </a:lnTo>
                <a:lnTo>
                  <a:pt x="298654" y="67233"/>
                </a:lnTo>
                <a:lnTo>
                  <a:pt x="290004" y="56486"/>
                </a:lnTo>
                <a:lnTo>
                  <a:pt x="280496" y="46500"/>
                </a:lnTo>
                <a:lnTo>
                  <a:pt x="270186" y="37331"/>
                </a:lnTo>
                <a:lnTo>
                  <a:pt x="259127" y="29033"/>
                </a:lnTo>
                <a:lnTo>
                  <a:pt x="247375" y="21662"/>
                </a:lnTo>
                <a:lnTo>
                  <a:pt x="234984" y="15273"/>
                </a:lnTo>
                <a:lnTo>
                  <a:pt x="222009" y="9922"/>
                </a:lnTo>
                <a:lnTo>
                  <a:pt x="208503" y="5664"/>
                </a:lnTo>
                <a:lnTo>
                  <a:pt x="194523" y="2554"/>
                </a:lnTo>
                <a:lnTo>
                  <a:pt x="180121" y="647"/>
                </a:lnTo>
                <a:lnTo>
                  <a:pt x="165354" y="0"/>
                </a:lnTo>
                <a:lnTo>
                  <a:pt x="159840" y="89"/>
                </a:lnTo>
                <a:lnTo>
                  <a:pt x="145202" y="1210"/>
                </a:lnTo>
                <a:lnTo>
                  <a:pt x="130950" y="3569"/>
                </a:lnTo>
                <a:lnTo>
                  <a:pt x="117139" y="7112"/>
                </a:lnTo>
                <a:lnTo>
                  <a:pt x="103824" y="11781"/>
                </a:lnTo>
                <a:lnTo>
                  <a:pt x="91059" y="17524"/>
                </a:lnTo>
                <a:lnTo>
                  <a:pt x="78898" y="24283"/>
                </a:lnTo>
                <a:lnTo>
                  <a:pt x="67397" y="32004"/>
                </a:lnTo>
                <a:lnTo>
                  <a:pt x="56609" y="40631"/>
                </a:lnTo>
                <a:lnTo>
                  <a:pt x="46590" y="50110"/>
                </a:lnTo>
                <a:lnTo>
                  <a:pt x="37394" y="60384"/>
                </a:lnTo>
                <a:lnTo>
                  <a:pt x="29075" y="71399"/>
                </a:lnTo>
                <a:lnTo>
                  <a:pt x="21689" y="83099"/>
                </a:lnTo>
                <a:lnTo>
                  <a:pt x="15289" y="95429"/>
                </a:lnTo>
                <a:lnTo>
                  <a:pt x="9930" y="108334"/>
                </a:lnTo>
                <a:lnTo>
                  <a:pt x="5667" y="121757"/>
                </a:lnTo>
                <a:lnTo>
                  <a:pt x="2555" y="135645"/>
                </a:lnTo>
                <a:lnTo>
                  <a:pt x="647" y="149942"/>
                </a:lnTo>
                <a:lnTo>
                  <a:pt x="0" y="16459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313932" y="3860291"/>
            <a:ext cx="330708" cy="329946"/>
          </a:xfrm>
          <a:custGeom>
            <a:avLst/>
            <a:gdLst/>
            <a:ahLst/>
            <a:cxnLst/>
            <a:rect l="l" t="t" r="r" b="b"/>
            <a:pathLst>
              <a:path w="330708" h="329946">
                <a:moveTo>
                  <a:pt x="0" y="164591"/>
                </a:moveTo>
                <a:lnTo>
                  <a:pt x="647" y="149942"/>
                </a:lnTo>
                <a:lnTo>
                  <a:pt x="2555" y="135645"/>
                </a:lnTo>
                <a:lnTo>
                  <a:pt x="5667" y="121757"/>
                </a:lnTo>
                <a:lnTo>
                  <a:pt x="9930" y="108334"/>
                </a:lnTo>
                <a:lnTo>
                  <a:pt x="15289" y="95429"/>
                </a:lnTo>
                <a:lnTo>
                  <a:pt x="21689" y="83099"/>
                </a:lnTo>
                <a:lnTo>
                  <a:pt x="29075" y="71399"/>
                </a:lnTo>
                <a:lnTo>
                  <a:pt x="37394" y="60384"/>
                </a:lnTo>
                <a:lnTo>
                  <a:pt x="46590" y="50110"/>
                </a:lnTo>
                <a:lnTo>
                  <a:pt x="56609" y="40631"/>
                </a:lnTo>
                <a:lnTo>
                  <a:pt x="67397" y="32004"/>
                </a:lnTo>
                <a:lnTo>
                  <a:pt x="78898" y="24283"/>
                </a:lnTo>
                <a:lnTo>
                  <a:pt x="91059" y="17524"/>
                </a:lnTo>
                <a:lnTo>
                  <a:pt x="103824" y="11781"/>
                </a:lnTo>
                <a:lnTo>
                  <a:pt x="117139" y="7112"/>
                </a:lnTo>
                <a:lnTo>
                  <a:pt x="130950" y="3569"/>
                </a:lnTo>
                <a:lnTo>
                  <a:pt x="145202" y="1210"/>
                </a:lnTo>
                <a:lnTo>
                  <a:pt x="159840" y="89"/>
                </a:lnTo>
                <a:lnTo>
                  <a:pt x="165354" y="0"/>
                </a:lnTo>
                <a:lnTo>
                  <a:pt x="180121" y="647"/>
                </a:lnTo>
                <a:lnTo>
                  <a:pt x="194523" y="2554"/>
                </a:lnTo>
                <a:lnTo>
                  <a:pt x="208503" y="5664"/>
                </a:lnTo>
                <a:lnTo>
                  <a:pt x="222009" y="9922"/>
                </a:lnTo>
                <a:lnTo>
                  <a:pt x="234984" y="15273"/>
                </a:lnTo>
                <a:lnTo>
                  <a:pt x="247375" y="21662"/>
                </a:lnTo>
                <a:lnTo>
                  <a:pt x="259127" y="29033"/>
                </a:lnTo>
                <a:lnTo>
                  <a:pt x="270186" y="37331"/>
                </a:lnTo>
                <a:lnTo>
                  <a:pt x="280496" y="46500"/>
                </a:lnTo>
                <a:lnTo>
                  <a:pt x="290004" y="56486"/>
                </a:lnTo>
                <a:lnTo>
                  <a:pt x="298654" y="67233"/>
                </a:lnTo>
                <a:lnTo>
                  <a:pt x="306392" y="78686"/>
                </a:lnTo>
                <a:lnTo>
                  <a:pt x="313164" y="90789"/>
                </a:lnTo>
                <a:lnTo>
                  <a:pt x="318915" y="103487"/>
                </a:lnTo>
                <a:lnTo>
                  <a:pt x="323591" y="116724"/>
                </a:lnTo>
                <a:lnTo>
                  <a:pt x="327136" y="130447"/>
                </a:lnTo>
                <a:lnTo>
                  <a:pt x="329496" y="144598"/>
                </a:lnTo>
                <a:lnTo>
                  <a:pt x="330618" y="159123"/>
                </a:lnTo>
                <a:lnTo>
                  <a:pt x="330708" y="164591"/>
                </a:lnTo>
                <a:lnTo>
                  <a:pt x="330063" y="179326"/>
                </a:lnTo>
                <a:lnTo>
                  <a:pt x="328164" y="193695"/>
                </a:lnTo>
                <a:lnTo>
                  <a:pt x="325065" y="207646"/>
                </a:lnTo>
                <a:lnTo>
                  <a:pt x="320821" y="221125"/>
                </a:lnTo>
                <a:lnTo>
                  <a:pt x="315486" y="234076"/>
                </a:lnTo>
                <a:lnTo>
                  <a:pt x="309114" y="246446"/>
                </a:lnTo>
                <a:lnTo>
                  <a:pt x="301758" y="258181"/>
                </a:lnTo>
                <a:lnTo>
                  <a:pt x="293474" y="269227"/>
                </a:lnTo>
                <a:lnTo>
                  <a:pt x="284316" y="279529"/>
                </a:lnTo>
                <a:lnTo>
                  <a:pt x="274337" y="289032"/>
                </a:lnTo>
                <a:lnTo>
                  <a:pt x="263592" y="297684"/>
                </a:lnTo>
                <a:lnTo>
                  <a:pt x="252136" y="305429"/>
                </a:lnTo>
                <a:lnTo>
                  <a:pt x="240021" y="312214"/>
                </a:lnTo>
                <a:lnTo>
                  <a:pt x="227303" y="317985"/>
                </a:lnTo>
                <a:lnTo>
                  <a:pt x="214036" y="322686"/>
                </a:lnTo>
                <a:lnTo>
                  <a:pt x="200274" y="326264"/>
                </a:lnTo>
                <a:lnTo>
                  <a:pt x="186070" y="328665"/>
                </a:lnTo>
                <a:lnTo>
                  <a:pt x="171480" y="329835"/>
                </a:lnTo>
                <a:lnTo>
                  <a:pt x="165354" y="329945"/>
                </a:lnTo>
                <a:lnTo>
                  <a:pt x="150619" y="329301"/>
                </a:lnTo>
                <a:lnTo>
                  <a:pt x="136250" y="327402"/>
                </a:lnTo>
                <a:lnTo>
                  <a:pt x="122299" y="324303"/>
                </a:lnTo>
                <a:lnTo>
                  <a:pt x="108820" y="320059"/>
                </a:lnTo>
                <a:lnTo>
                  <a:pt x="95869" y="314724"/>
                </a:lnTo>
                <a:lnTo>
                  <a:pt x="83499" y="308352"/>
                </a:lnTo>
                <a:lnTo>
                  <a:pt x="71764" y="300996"/>
                </a:lnTo>
                <a:lnTo>
                  <a:pt x="60718" y="292712"/>
                </a:lnTo>
                <a:lnTo>
                  <a:pt x="50416" y="283554"/>
                </a:lnTo>
                <a:lnTo>
                  <a:pt x="40913" y="273575"/>
                </a:lnTo>
                <a:lnTo>
                  <a:pt x="32261" y="262830"/>
                </a:lnTo>
                <a:lnTo>
                  <a:pt x="24516" y="251374"/>
                </a:lnTo>
                <a:lnTo>
                  <a:pt x="17731" y="239259"/>
                </a:lnTo>
                <a:lnTo>
                  <a:pt x="11960" y="226541"/>
                </a:lnTo>
                <a:lnTo>
                  <a:pt x="7259" y="213274"/>
                </a:lnTo>
                <a:lnTo>
                  <a:pt x="3681" y="199512"/>
                </a:lnTo>
                <a:lnTo>
                  <a:pt x="1280" y="185308"/>
                </a:lnTo>
                <a:lnTo>
                  <a:pt x="110" y="170718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427470" y="3987545"/>
            <a:ext cx="103631" cy="4251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983986" y="4519421"/>
            <a:ext cx="329946" cy="329946"/>
          </a:xfrm>
          <a:custGeom>
            <a:avLst/>
            <a:gdLst/>
            <a:ahLst/>
            <a:cxnLst/>
            <a:rect l="l" t="t" r="r" b="b"/>
            <a:pathLst>
              <a:path w="329946" h="329946">
                <a:moveTo>
                  <a:pt x="0" y="164591"/>
                </a:moveTo>
                <a:lnTo>
                  <a:pt x="647" y="149942"/>
                </a:lnTo>
                <a:lnTo>
                  <a:pt x="2555" y="135645"/>
                </a:lnTo>
                <a:lnTo>
                  <a:pt x="5667" y="121757"/>
                </a:lnTo>
                <a:lnTo>
                  <a:pt x="9930" y="108334"/>
                </a:lnTo>
                <a:lnTo>
                  <a:pt x="15289" y="95429"/>
                </a:lnTo>
                <a:lnTo>
                  <a:pt x="21689" y="83099"/>
                </a:lnTo>
                <a:lnTo>
                  <a:pt x="29075" y="71399"/>
                </a:lnTo>
                <a:lnTo>
                  <a:pt x="37394" y="60384"/>
                </a:lnTo>
                <a:lnTo>
                  <a:pt x="46590" y="50110"/>
                </a:lnTo>
                <a:lnTo>
                  <a:pt x="56609" y="40631"/>
                </a:lnTo>
                <a:lnTo>
                  <a:pt x="67397" y="32004"/>
                </a:lnTo>
                <a:lnTo>
                  <a:pt x="78898" y="24283"/>
                </a:lnTo>
                <a:lnTo>
                  <a:pt x="91059" y="17524"/>
                </a:lnTo>
                <a:lnTo>
                  <a:pt x="103824" y="11781"/>
                </a:lnTo>
                <a:lnTo>
                  <a:pt x="117139" y="7112"/>
                </a:lnTo>
                <a:lnTo>
                  <a:pt x="130950" y="3569"/>
                </a:lnTo>
                <a:lnTo>
                  <a:pt x="145202" y="1210"/>
                </a:lnTo>
                <a:lnTo>
                  <a:pt x="159840" y="89"/>
                </a:lnTo>
                <a:lnTo>
                  <a:pt x="165354" y="0"/>
                </a:lnTo>
                <a:lnTo>
                  <a:pt x="180037" y="650"/>
                </a:lnTo>
                <a:lnTo>
                  <a:pt x="194365" y="2566"/>
                </a:lnTo>
                <a:lnTo>
                  <a:pt x="208283" y="5690"/>
                </a:lnTo>
                <a:lnTo>
                  <a:pt x="221733" y="9967"/>
                </a:lnTo>
                <a:lnTo>
                  <a:pt x="234662" y="15342"/>
                </a:lnTo>
                <a:lnTo>
                  <a:pt x="247013" y="21758"/>
                </a:lnTo>
                <a:lnTo>
                  <a:pt x="258730" y="29160"/>
                </a:lnTo>
                <a:lnTo>
                  <a:pt x="269758" y="37493"/>
                </a:lnTo>
                <a:lnTo>
                  <a:pt x="280041" y="46701"/>
                </a:lnTo>
                <a:lnTo>
                  <a:pt x="289524" y="56727"/>
                </a:lnTo>
                <a:lnTo>
                  <a:pt x="298150" y="67517"/>
                </a:lnTo>
                <a:lnTo>
                  <a:pt x="305863" y="79014"/>
                </a:lnTo>
                <a:lnTo>
                  <a:pt x="312610" y="91163"/>
                </a:lnTo>
                <a:lnTo>
                  <a:pt x="318332" y="103908"/>
                </a:lnTo>
                <a:lnTo>
                  <a:pt x="322976" y="117194"/>
                </a:lnTo>
                <a:lnTo>
                  <a:pt x="326485" y="130964"/>
                </a:lnTo>
                <a:lnTo>
                  <a:pt x="328803" y="145164"/>
                </a:lnTo>
                <a:lnTo>
                  <a:pt x="329875" y="159737"/>
                </a:lnTo>
                <a:lnTo>
                  <a:pt x="329946" y="164591"/>
                </a:lnTo>
                <a:lnTo>
                  <a:pt x="329298" y="179359"/>
                </a:lnTo>
                <a:lnTo>
                  <a:pt x="327391" y="193761"/>
                </a:lnTo>
                <a:lnTo>
                  <a:pt x="324281" y="207741"/>
                </a:lnTo>
                <a:lnTo>
                  <a:pt x="320023" y="221247"/>
                </a:lnTo>
                <a:lnTo>
                  <a:pt x="314672" y="234222"/>
                </a:lnTo>
                <a:lnTo>
                  <a:pt x="308283" y="246613"/>
                </a:lnTo>
                <a:lnTo>
                  <a:pt x="300912" y="258365"/>
                </a:lnTo>
                <a:lnTo>
                  <a:pt x="292614" y="269424"/>
                </a:lnTo>
                <a:lnTo>
                  <a:pt x="283445" y="279734"/>
                </a:lnTo>
                <a:lnTo>
                  <a:pt x="273459" y="289242"/>
                </a:lnTo>
                <a:lnTo>
                  <a:pt x="262712" y="297892"/>
                </a:lnTo>
                <a:lnTo>
                  <a:pt x="251259" y="305630"/>
                </a:lnTo>
                <a:lnTo>
                  <a:pt x="239156" y="312402"/>
                </a:lnTo>
                <a:lnTo>
                  <a:pt x="226458" y="318153"/>
                </a:lnTo>
                <a:lnTo>
                  <a:pt x="213221" y="322829"/>
                </a:lnTo>
                <a:lnTo>
                  <a:pt x="199498" y="326374"/>
                </a:lnTo>
                <a:lnTo>
                  <a:pt x="185347" y="328734"/>
                </a:lnTo>
                <a:lnTo>
                  <a:pt x="170822" y="329856"/>
                </a:lnTo>
                <a:lnTo>
                  <a:pt x="165354" y="329945"/>
                </a:lnTo>
                <a:lnTo>
                  <a:pt x="150619" y="329301"/>
                </a:lnTo>
                <a:lnTo>
                  <a:pt x="136250" y="327402"/>
                </a:lnTo>
                <a:lnTo>
                  <a:pt x="122299" y="324303"/>
                </a:lnTo>
                <a:lnTo>
                  <a:pt x="108820" y="320059"/>
                </a:lnTo>
                <a:lnTo>
                  <a:pt x="95869" y="314724"/>
                </a:lnTo>
                <a:lnTo>
                  <a:pt x="83499" y="308352"/>
                </a:lnTo>
                <a:lnTo>
                  <a:pt x="71764" y="300996"/>
                </a:lnTo>
                <a:lnTo>
                  <a:pt x="60718" y="292712"/>
                </a:lnTo>
                <a:lnTo>
                  <a:pt x="50416" y="283554"/>
                </a:lnTo>
                <a:lnTo>
                  <a:pt x="40913" y="273575"/>
                </a:lnTo>
                <a:lnTo>
                  <a:pt x="32261" y="262830"/>
                </a:lnTo>
                <a:lnTo>
                  <a:pt x="24516" y="251374"/>
                </a:lnTo>
                <a:lnTo>
                  <a:pt x="17731" y="239259"/>
                </a:lnTo>
                <a:lnTo>
                  <a:pt x="11960" y="226541"/>
                </a:lnTo>
                <a:lnTo>
                  <a:pt x="7259" y="213274"/>
                </a:lnTo>
                <a:lnTo>
                  <a:pt x="3681" y="199512"/>
                </a:lnTo>
                <a:lnTo>
                  <a:pt x="1280" y="185308"/>
                </a:lnTo>
                <a:lnTo>
                  <a:pt x="110" y="170718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097524" y="4646675"/>
            <a:ext cx="103632" cy="4251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149340" y="4141469"/>
            <a:ext cx="213359" cy="377952"/>
          </a:xfrm>
          <a:custGeom>
            <a:avLst/>
            <a:gdLst/>
            <a:ahLst/>
            <a:cxnLst/>
            <a:rect l="l" t="t" r="r" b="b"/>
            <a:pathLst>
              <a:path w="213360" h="377951">
                <a:moveTo>
                  <a:pt x="213360" y="0"/>
                </a:moveTo>
                <a:lnTo>
                  <a:pt x="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644640" y="4543806"/>
            <a:ext cx="329946" cy="329184"/>
          </a:xfrm>
          <a:custGeom>
            <a:avLst/>
            <a:gdLst/>
            <a:ahLst/>
            <a:cxnLst/>
            <a:rect l="l" t="t" r="r" b="b"/>
            <a:pathLst>
              <a:path w="329946" h="329184">
                <a:moveTo>
                  <a:pt x="0" y="164591"/>
                </a:moveTo>
                <a:lnTo>
                  <a:pt x="644" y="149908"/>
                </a:lnTo>
                <a:lnTo>
                  <a:pt x="2541" y="135580"/>
                </a:lnTo>
                <a:lnTo>
                  <a:pt x="5639" y="121662"/>
                </a:lnTo>
                <a:lnTo>
                  <a:pt x="9882" y="108212"/>
                </a:lnTo>
                <a:lnTo>
                  <a:pt x="15218" y="95283"/>
                </a:lnTo>
                <a:lnTo>
                  <a:pt x="21593" y="82932"/>
                </a:lnTo>
                <a:lnTo>
                  <a:pt x="28954" y="71215"/>
                </a:lnTo>
                <a:lnTo>
                  <a:pt x="37248" y="60187"/>
                </a:lnTo>
                <a:lnTo>
                  <a:pt x="46420" y="49904"/>
                </a:lnTo>
                <a:lnTo>
                  <a:pt x="56418" y="40421"/>
                </a:lnTo>
                <a:lnTo>
                  <a:pt x="67187" y="31795"/>
                </a:lnTo>
                <a:lnTo>
                  <a:pt x="78675" y="24082"/>
                </a:lnTo>
                <a:lnTo>
                  <a:pt x="90828" y="17335"/>
                </a:lnTo>
                <a:lnTo>
                  <a:pt x="103593" y="11613"/>
                </a:lnTo>
                <a:lnTo>
                  <a:pt x="116916" y="6969"/>
                </a:lnTo>
                <a:lnTo>
                  <a:pt x="130743" y="3460"/>
                </a:lnTo>
                <a:lnTo>
                  <a:pt x="145021" y="1142"/>
                </a:lnTo>
                <a:lnTo>
                  <a:pt x="159697" y="70"/>
                </a:lnTo>
                <a:lnTo>
                  <a:pt x="164592" y="0"/>
                </a:lnTo>
                <a:lnTo>
                  <a:pt x="179359" y="647"/>
                </a:lnTo>
                <a:lnTo>
                  <a:pt x="193761" y="2554"/>
                </a:lnTo>
                <a:lnTo>
                  <a:pt x="207741" y="5664"/>
                </a:lnTo>
                <a:lnTo>
                  <a:pt x="221247" y="9922"/>
                </a:lnTo>
                <a:lnTo>
                  <a:pt x="234222" y="15273"/>
                </a:lnTo>
                <a:lnTo>
                  <a:pt x="246613" y="21662"/>
                </a:lnTo>
                <a:lnTo>
                  <a:pt x="258365" y="29033"/>
                </a:lnTo>
                <a:lnTo>
                  <a:pt x="269424" y="37331"/>
                </a:lnTo>
                <a:lnTo>
                  <a:pt x="279734" y="46500"/>
                </a:lnTo>
                <a:lnTo>
                  <a:pt x="289242" y="56486"/>
                </a:lnTo>
                <a:lnTo>
                  <a:pt x="297892" y="67233"/>
                </a:lnTo>
                <a:lnTo>
                  <a:pt x="305630" y="78686"/>
                </a:lnTo>
                <a:lnTo>
                  <a:pt x="312402" y="90789"/>
                </a:lnTo>
                <a:lnTo>
                  <a:pt x="318153" y="103487"/>
                </a:lnTo>
                <a:lnTo>
                  <a:pt x="322829" y="116724"/>
                </a:lnTo>
                <a:lnTo>
                  <a:pt x="326374" y="130447"/>
                </a:lnTo>
                <a:lnTo>
                  <a:pt x="328734" y="144598"/>
                </a:lnTo>
                <a:lnTo>
                  <a:pt x="329856" y="159123"/>
                </a:lnTo>
                <a:lnTo>
                  <a:pt x="329946" y="164591"/>
                </a:lnTo>
                <a:lnTo>
                  <a:pt x="329298" y="179241"/>
                </a:lnTo>
                <a:lnTo>
                  <a:pt x="327390" y="193538"/>
                </a:lnTo>
                <a:lnTo>
                  <a:pt x="324278" y="207426"/>
                </a:lnTo>
                <a:lnTo>
                  <a:pt x="320015" y="220849"/>
                </a:lnTo>
                <a:lnTo>
                  <a:pt x="314656" y="233754"/>
                </a:lnTo>
                <a:lnTo>
                  <a:pt x="308256" y="246084"/>
                </a:lnTo>
                <a:lnTo>
                  <a:pt x="300870" y="257784"/>
                </a:lnTo>
                <a:lnTo>
                  <a:pt x="292551" y="268799"/>
                </a:lnTo>
                <a:lnTo>
                  <a:pt x="283355" y="279073"/>
                </a:lnTo>
                <a:lnTo>
                  <a:pt x="273336" y="288552"/>
                </a:lnTo>
                <a:lnTo>
                  <a:pt x="262548" y="297179"/>
                </a:lnTo>
                <a:lnTo>
                  <a:pt x="251047" y="304900"/>
                </a:lnTo>
                <a:lnTo>
                  <a:pt x="238886" y="311659"/>
                </a:lnTo>
                <a:lnTo>
                  <a:pt x="226121" y="317402"/>
                </a:lnTo>
                <a:lnTo>
                  <a:pt x="212806" y="322071"/>
                </a:lnTo>
                <a:lnTo>
                  <a:pt x="198995" y="325614"/>
                </a:lnTo>
                <a:lnTo>
                  <a:pt x="184743" y="327973"/>
                </a:lnTo>
                <a:lnTo>
                  <a:pt x="170105" y="329094"/>
                </a:lnTo>
                <a:lnTo>
                  <a:pt x="164592" y="329183"/>
                </a:lnTo>
                <a:lnTo>
                  <a:pt x="149797" y="328533"/>
                </a:lnTo>
                <a:lnTo>
                  <a:pt x="135382" y="326617"/>
                </a:lnTo>
                <a:lnTo>
                  <a:pt x="121401" y="323493"/>
                </a:lnTo>
                <a:lnTo>
                  <a:pt x="107907" y="319216"/>
                </a:lnTo>
                <a:lnTo>
                  <a:pt x="94953" y="313841"/>
                </a:lnTo>
                <a:lnTo>
                  <a:pt x="82593" y="307425"/>
                </a:lnTo>
                <a:lnTo>
                  <a:pt x="70881" y="300023"/>
                </a:lnTo>
                <a:lnTo>
                  <a:pt x="59870" y="291690"/>
                </a:lnTo>
                <a:lnTo>
                  <a:pt x="49613" y="282482"/>
                </a:lnTo>
                <a:lnTo>
                  <a:pt x="40164" y="272456"/>
                </a:lnTo>
                <a:lnTo>
                  <a:pt x="31576" y="261666"/>
                </a:lnTo>
                <a:lnTo>
                  <a:pt x="23903" y="250169"/>
                </a:lnTo>
                <a:lnTo>
                  <a:pt x="17198" y="238020"/>
                </a:lnTo>
                <a:lnTo>
                  <a:pt x="11515" y="225275"/>
                </a:lnTo>
                <a:lnTo>
                  <a:pt x="6907" y="211989"/>
                </a:lnTo>
                <a:lnTo>
                  <a:pt x="3428" y="198219"/>
                </a:lnTo>
                <a:lnTo>
                  <a:pt x="1131" y="184019"/>
                </a:lnTo>
                <a:lnTo>
                  <a:pt x="70" y="169446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757416" y="4671059"/>
            <a:ext cx="109727" cy="4251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559296" y="4169663"/>
            <a:ext cx="249936" cy="374142"/>
          </a:xfrm>
          <a:custGeom>
            <a:avLst/>
            <a:gdLst/>
            <a:ahLst/>
            <a:cxnLst/>
            <a:rect l="l" t="t" r="r" b="b"/>
            <a:pathLst>
              <a:path w="249935" h="374141">
                <a:moveTo>
                  <a:pt x="0" y="0"/>
                </a:moveTo>
                <a:lnTo>
                  <a:pt x="249936" y="37414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3013710" y="4800600"/>
            <a:ext cx="144779" cy="377952"/>
          </a:xfrm>
          <a:custGeom>
            <a:avLst/>
            <a:gdLst/>
            <a:ahLst/>
            <a:cxnLst/>
            <a:rect l="l" t="t" r="r" b="b"/>
            <a:pathLst>
              <a:path w="144780" h="377951">
                <a:moveTo>
                  <a:pt x="144780" y="0"/>
                </a:moveTo>
                <a:lnTo>
                  <a:pt x="0" y="377952"/>
                </a:lnTo>
              </a:path>
            </a:pathLst>
          </a:custGeom>
          <a:ln w="275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848356" y="5178552"/>
            <a:ext cx="329946" cy="329184"/>
          </a:xfrm>
          <a:custGeom>
            <a:avLst/>
            <a:gdLst/>
            <a:ahLst/>
            <a:cxnLst/>
            <a:rect l="l" t="t" r="r" b="b"/>
            <a:pathLst>
              <a:path w="329945" h="329184">
                <a:moveTo>
                  <a:pt x="0" y="164592"/>
                </a:moveTo>
                <a:lnTo>
                  <a:pt x="1211" y="184731"/>
                </a:lnTo>
                <a:lnTo>
                  <a:pt x="3571" y="198960"/>
                </a:lnTo>
                <a:lnTo>
                  <a:pt x="7116" y="212738"/>
                </a:lnTo>
                <a:lnTo>
                  <a:pt x="11792" y="226012"/>
                </a:lnTo>
                <a:lnTo>
                  <a:pt x="17543" y="238729"/>
                </a:lnTo>
                <a:lnTo>
                  <a:pt x="24315" y="250836"/>
                </a:lnTo>
                <a:lnTo>
                  <a:pt x="32053" y="262279"/>
                </a:lnTo>
                <a:lnTo>
                  <a:pt x="40703" y="273005"/>
                </a:lnTo>
                <a:lnTo>
                  <a:pt x="50211" y="282962"/>
                </a:lnTo>
                <a:lnTo>
                  <a:pt x="60521" y="292097"/>
                </a:lnTo>
                <a:lnTo>
                  <a:pt x="71580" y="300355"/>
                </a:lnTo>
                <a:lnTo>
                  <a:pt x="83332" y="307685"/>
                </a:lnTo>
                <a:lnTo>
                  <a:pt x="95723" y="314033"/>
                </a:lnTo>
                <a:lnTo>
                  <a:pt x="108698" y="319345"/>
                </a:lnTo>
                <a:lnTo>
                  <a:pt x="122204" y="323570"/>
                </a:lnTo>
                <a:lnTo>
                  <a:pt x="136184" y="326653"/>
                </a:lnTo>
                <a:lnTo>
                  <a:pt x="150586" y="328542"/>
                </a:lnTo>
                <a:lnTo>
                  <a:pt x="165354" y="329184"/>
                </a:lnTo>
                <a:lnTo>
                  <a:pt x="170208" y="329113"/>
                </a:lnTo>
                <a:lnTo>
                  <a:pt x="184781" y="328052"/>
                </a:lnTo>
                <a:lnTo>
                  <a:pt x="198981" y="325755"/>
                </a:lnTo>
                <a:lnTo>
                  <a:pt x="212751" y="322276"/>
                </a:lnTo>
                <a:lnTo>
                  <a:pt x="226037" y="317668"/>
                </a:lnTo>
                <a:lnTo>
                  <a:pt x="238782" y="311985"/>
                </a:lnTo>
                <a:lnTo>
                  <a:pt x="250931" y="305280"/>
                </a:lnTo>
                <a:lnTo>
                  <a:pt x="262428" y="297607"/>
                </a:lnTo>
                <a:lnTo>
                  <a:pt x="273218" y="289019"/>
                </a:lnTo>
                <a:lnTo>
                  <a:pt x="283244" y="279570"/>
                </a:lnTo>
                <a:lnTo>
                  <a:pt x="292452" y="269313"/>
                </a:lnTo>
                <a:lnTo>
                  <a:pt x="300785" y="258302"/>
                </a:lnTo>
                <a:lnTo>
                  <a:pt x="308187" y="246590"/>
                </a:lnTo>
                <a:lnTo>
                  <a:pt x="314603" y="234230"/>
                </a:lnTo>
                <a:lnTo>
                  <a:pt x="319978" y="221276"/>
                </a:lnTo>
                <a:lnTo>
                  <a:pt x="324255" y="207782"/>
                </a:lnTo>
                <a:lnTo>
                  <a:pt x="327379" y="193801"/>
                </a:lnTo>
                <a:lnTo>
                  <a:pt x="329295" y="179386"/>
                </a:lnTo>
                <a:lnTo>
                  <a:pt x="329946" y="164592"/>
                </a:lnTo>
                <a:lnTo>
                  <a:pt x="329875" y="159737"/>
                </a:lnTo>
                <a:lnTo>
                  <a:pt x="328803" y="145164"/>
                </a:lnTo>
                <a:lnTo>
                  <a:pt x="326485" y="130964"/>
                </a:lnTo>
                <a:lnTo>
                  <a:pt x="322976" y="117194"/>
                </a:lnTo>
                <a:lnTo>
                  <a:pt x="318332" y="103908"/>
                </a:lnTo>
                <a:lnTo>
                  <a:pt x="312610" y="91163"/>
                </a:lnTo>
                <a:lnTo>
                  <a:pt x="305863" y="79014"/>
                </a:lnTo>
                <a:lnTo>
                  <a:pt x="298150" y="67517"/>
                </a:lnTo>
                <a:lnTo>
                  <a:pt x="289524" y="56727"/>
                </a:lnTo>
                <a:lnTo>
                  <a:pt x="280041" y="46701"/>
                </a:lnTo>
                <a:lnTo>
                  <a:pt x="269758" y="37493"/>
                </a:lnTo>
                <a:lnTo>
                  <a:pt x="258730" y="29160"/>
                </a:lnTo>
                <a:lnTo>
                  <a:pt x="247013" y="21758"/>
                </a:lnTo>
                <a:lnTo>
                  <a:pt x="234662" y="15342"/>
                </a:lnTo>
                <a:lnTo>
                  <a:pt x="221733" y="9967"/>
                </a:lnTo>
                <a:lnTo>
                  <a:pt x="208283" y="5690"/>
                </a:lnTo>
                <a:lnTo>
                  <a:pt x="194365" y="2566"/>
                </a:lnTo>
                <a:lnTo>
                  <a:pt x="180037" y="650"/>
                </a:lnTo>
                <a:lnTo>
                  <a:pt x="165354" y="0"/>
                </a:lnTo>
                <a:lnTo>
                  <a:pt x="159840" y="89"/>
                </a:lnTo>
                <a:lnTo>
                  <a:pt x="145202" y="1210"/>
                </a:lnTo>
                <a:lnTo>
                  <a:pt x="130950" y="3569"/>
                </a:lnTo>
                <a:lnTo>
                  <a:pt x="117139" y="7112"/>
                </a:lnTo>
                <a:lnTo>
                  <a:pt x="103824" y="11781"/>
                </a:lnTo>
                <a:lnTo>
                  <a:pt x="91059" y="17524"/>
                </a:lnTo>
                <a:lnTo>
                  <a:pt x="78898" y="24283"/>
                </a:lnTo>
                <a:lnTo>
                  <a:pt x="67397" y="32004"/>
                </a:lnTo>
                <a:lnTo>
                  <a:pt x="56609" y="40631"/>
                </a:lnTo>
                <a:lnTo>
                  <a:pt x="46590" y="50110"/>
                </a:lnTo>
                <a:lnTo>
                  <a:pt x="37394" y="60384"/>
                </a:lnTo>
                <a:lnTo>
                  <a:pt x="29075" y="71399"/>
                </a:lnTo>
                <a:lnTo>
                  <a:pt x="21689" y="83099"/>
                </a:lnTo>
                <a:lnTo>
                  <a:pt x="15289" y="95429"/>
                </a:lnTo>
                <a:lnTo>
                  <a:pt x="9930" y="108334"/>
                </a:lnTo>
                <a:lnTo>
                  <a:pt x="5667" y="121757"/>
                </a:lnTo>
                <a:lnTo>
                  <a:pt x="2555" y="135645"/>
                </a:lnTo>
                <a:lnTo>
                  <a:pt x="647" y="149942"/>
                </a:lnTo>
                <a:lnTo>
                  <a:pt x="0" y="16459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848356" y="5178552"/>
            <a:ext cx="329946" cy="329184"/>
          </a:xfrm>
          <a:custGeom>
            <a:avLst/>
            <a:gdLst/>
            <a:ahLst/>
            <a:cxnLst/>
            <a:rect l="l" t="t" r="r" b="b"/>
            <a:pathLst>
              <a:path w="329945" h="329184">
                <a:moveTo>
                  <a:pt x="0" y="164592"/>
                </a:moveTo>
                <a:lnTo>
                  <a:pt x="647" y="149942"/>
                </a:lnTo>
                <a:lnTo>
                  <a:pt x="2555" y="135645"/>
                </a:lnTo>
                <a:lnTo>
                  <a:pt x="5667" y="121757"/>
                </a:lnTo>
                <a:lnTo>
                  <a:pt x="9930" y="108334"/>
                </a:lnTo>
                <a:lnTo>
                  <a:pt x="15289" y="95429"/>
                </a:lnTo>
                <a:lnTo>
                  <a:pt x="21689" y="83099"/>
                </a:lnTo>
                <a:lnTo>
                  <a:pt x="29075" y="71399"/>
                </a:lnTo>
                <a:lnTo>
                  <a:pt x="37394" y="60384"/>
                </a:lnTo>
                <a:lnTo>
                  <a:pt x="46590" y="50110"/>
                </a:lnTo>
                <a:lnTo>
                  <a:pt x="56609" y="40631"/>
                </a:lnTo>
                <a:lnTo>
                  <a:pt x="67397" y="32004"/>
                </a:lnTo>
                <a:lnTo>
                  <a:pt x="78898" y="24283"/>
                </a:lnTo>
                <a:lnTo>
                  <a:pt x="91059" y="17524"/>
                </a:lnTo>
                <a:lnTo>
                  <a:pt x="103824" y="11781"/>
                </a:lnTo>
                <a:lnTo>
                  <a:pt x="117139" y="7112"/>
                </a:lnTo>
                <a:lnTo>
                  <a:pt x="130950" y="3569"/>
                </a:lnTo>
                <a:lnTo>
                  <a:pt x="145202" y="1210"/>
                </a:lnTo>
                <a:lnTo>
                  <a:pt x="159840" y="89"/>
                </a:lnTo>
                <a:lnTo>
                  <a:pt x="165354" y="0"/>
                </a:lnTo>
                <a:lnTo>
                  <a:pt x="180037" y="650"/>
                </a:lnTo>
                <a:lnTo>
                  <a:pt x="194365" y="2566"/>
                </a:lnTo>
                <a:lnTo>
                  <a:pt x="208283" y="5690"/>
                </a:lnTo>
                <a:lnTo>
                  <a:pt x="221733" y="9967"/>
                </a:lnTo>
                <a:lnTo>
                  <a:pt x="234662" y="15342"/>
                </a:lnTo>
                <a:lnTo>
                  <a:pt x="247013" y="21758"/>
                </a:lnTo>
                <a:lnTo>
                  <a:pt x="258730" y="29160"/>
                </a:lnTo>
                <a:lnTo>
                  <a:pt x="269758" y="37493"/>
                </a:lnTo>
                <a:lnTo>
                  <a:pt x="280041" y="46701"/>
                </a:lnTo>
                <a:lnTo>
                  <a:pt x="289524" y="56727"/>
                </a:lnTo>
                <a:lnTo>
                  <a:pt x="298150" y="67517"/>
                </a:lnTo>
                <a:lnTo>
                  <a:pt x="305863" y="79014"/>
                </a:lnTo>
                <a:lnTo>
                  <a:pt x="312610" y="91163"/>
                </a:lnTo>
                <a:lnTo>
                  <a:pt x="318332" y="103908"/>
                </a:lnTo>
                <a:lnTo>
                  <a:pt x="322976" y="117194"/>
                </a:lnTo>
                <a:lnTo>
                  <a:pt x="326485" y="130964"/>
                </a:lnTo>
                <a:lnTo>
                  <a:pt x="328803" y="145164"/>
                </a:lnTo>
                <a:lnTo>
                  <a:pt x="329875" y="159737"/>
                </a:lnTo>
                <a:lnTo>
                  <a:pt x="329946" y="164592"/>
                </a:lnTo>
                <a:lnTo>
                  <a:pt x="329295" y="179386"/>
                </a:lnTo>
                <a:lnTo>
                  <a:pt x="327379" y="193801"/>
                </a:lnTo>
                <a:lnTo>
                  <a:pt x="324255" y="207782"/>
                </a:lnTo>
                <a:lnTo>
                  <a:pt x="319978" y="221276"/>
                </a:lnTo>
                <a:lnTo>
                  <a:pt x="314603" y="234230"/>
                </a:lnTo>
                <a:lnTo>
                  <a:pt x="308187" y="246590"/>
                </a:lnTo>
                <a:lnTo>
                  <a:pt x="300785" y="258302"/>
                </a:lnTo>
                <a:lnTo>
                  <a:pt x="292452" y="269313"/>
                </a:lnTo>
                <a:lnTo>
                  <a:pt x="283244" y="279570"/>
                </a:lnTo>
                <a:lnTo>
                  <a:pt x="273218" y="289019"/>
                </a:lnTo>
                <a:lnTo>
                  <a:pt x="262428" y="297607"/>
                </a:lnTo>
                <a:lnTo>
                  <a:pt x="250931" y="305280"/>
                </a:lnTo>
                <a:lnTo>
                  <a:pt x="238782" y="311985"/>
                </a:lnTo>
                <a:lnTo>
                  <a:pt x="226037" y="317668"/>
                </a:lnTo>
                <a:lnTo>
                  <a:pt x="212751" y="322276"/>
                </a:lnTo>
                <a:lnTo>
                  <a:pt x="198981" y="325755"/>
                </a:lnTo>
                <a:lnTo>
                  <a:pt x="184781" y="328052"/>
                </a:lnTo>
                <a:lnTo>
                  <a:pt x="170208" y="329113"/>
                </a:lnTo>
                <a:lnTo>
                  <a:pt x="165354" y="329184"/>
                </a:lnTo>
                <a:lnTo>
                  <a:pt x="150586" y="328542"/>
                </a:lnTo>
                <a:lnTo>
                  <a:pt x="136184" y="326653"/>
                </a:lnTo>
                <a:lnTo>
                  <a:pt x="122204" y="323570"/>
                </a:lnTo>
                <a:lnTo>
                  <a:pt x="108698" y="319345"/>
                </a:lnTo>
                <a:lnTo>
                  <a:pt x="95723" y="314033"/>
                </a:lnTo>
                <a:lnTo>
                  <a:pt x="83332" y="307685"/>
                </a:lnTo>
                <a:lnTo>
                  <a:pt x="71580" y="300355"/>
                </a:lnTo>
                <a:lnTo>
                  <a:pt x="60521" y="292097"/>
                </a:lnTo>
                <a:lnTo>
                  <a:pt x="50211" y="282962"/>
                </a:lnTo>
                <a:lnTo>
                  <a:pt x="40703" y="273005"/>
                </a:lnTo>
                <a:lnTo>
                  <a:pt x="32053" y="262279"/>
                </a:lnTo>
                <a:lnTo>
                  <a:pt x="24315" y="250836"/>
                </a:lnTo>
                <a:lnTo>
                  <a:pt x="17543" y="238729"/>
                </a:lnTo>
                <a:lnTo>
                  <a:pt x="11792" y="226012"/>
                </a:lnTo>
                <a:lnTo>
                  <a:pt x="7116" y="212738"/>
                </a:lnTo>
                <a:lnTo>
                  <a:pt x="3571" y="198960"/>
                </a:lnTo>
                <a:lnTo>
                  <a:pt x="1211" y="184731"/>
                </a:lnTo>
                <a:lnTo>
                  <a:pt x="89" y="170104"/>
                </a:lnTo>
                <a:lnTo>
                  <a:pt x="0" y="164592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2962656" y="5305806"/>
            <a:ext cx="103631" cy="4251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2811018" y="5459730"/>
            <a:ext cx="86105" cy="377952"/>
          </a:xfrm>
          <a:custGeom>
            <a:avLst/>
            <a:gdLst/>
            <a:ahLst/>
            <a:cxnLst/>
            <a:rect l="l" t="t" r="r" b="b"/>
            <a:pathLst>
              <a:path w="86106" h="377951">
                <a:moveTo>
                  <a:pt x="86106" y="0"/>
                </a:moveTo>
                <a:lnTo>
                  <a:pt x="0" y="377952"/>
                </a:lnTo>
              </a:path>
            </a:pathLst>
          </a:custGeom>
          <a:ln w="275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3130296" y="5459730"/>
            <a:ext cx="144780" cy="377952"/>
          </a:xfrm>
          <a:custGeom>
            <a:avLst/>
            <a:gdLst/>
            <a:ahLst/>
            <a:cxnLst/>
            <a:rect l="l" t="t" r="r" b="b"/>
            <a:pathLst>
              <a:path w="144779" h="377951">
                <a:moveTo>
                  <a:pt x="0" y="0"/>
                </a:moveTo>
                <a:lnTo>
                  <a:pt x="14478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4285488" y="4800600"/>
            <a:ext cx="131064" cy="377952"/>
          </a:xfrm>
          <a:custGeom>
            <a:avLst/>
            <a:gdLst/>
            <a:ahLst/>
            <a:cxnLst/>
            <a:rect l="l" t="t" r="r" b="b"/>
            <a:pathLst>
              <a:path w="131063" h="377951">
                <a:moveTo>
                  <a:pt x="0" y="0"/>
                </a:moveTo>
                <a:lnTo>
                  <a:pt x="131064" y="377951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2766060" y="451942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0" y="0"/>
                </a:moveTo>
                <a:lnTo>
                  <a:pt x="0" y="164591"/>
                </a:lnTo>
                <a:lnTo>
                  <a:pt x="164592" y="164591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1858518" y="4800600"/>
            <a:ext cx="213359" cy="377952"/>
          </a:xfrm>
          <a:custGeom>
            <a:avLst/>
            <a:gdLst/>
            <a:ahLst/>
            <a:cxnLst/>
            <a:rect l="l" t="t" r="r" b="b"/>
            <a:pathLst>
              <a:path w="213360" h="377951">
                <a:moveTo>
                  <a:pt x="213359" y="0"/>
                </a:moveTo>
                <a:lnTo>
                  <a:pt x="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305050" y="4800600"/>
            <a:ext cx="213360" cy="377952"/>
          </a:xfrm>
          <a:custGeom>
            <a:avLst/>
            <a:gdLst/>
            <a:ahLst/>
            <a:cxnLst/>
            <a:rect l="l" t="t" r="r" b="b"/>
            <a:pathLst>
              <a:path w="213360" h="377951">
                <a:moveTo>
                  <a:pt x="0" y="0"/>
                </a:moveTo>
                <a:lnTo>
                  <a:pt x="21336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436114" y="517855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0" y="0"/>
                </a:moveTo>
                <a:lnTo>
                  <a:pt x="0" y="164592"/>
                </a:lnTo>
                <a:lnTo>
                  <a:pt x="164592" y="164592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1775460" y="517855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4" h="164591">
                <a:moveTo>
                  <a:pt x="0" y="0"/>
                </a:moveTo>
                <a:lnTo>
                  <a:pt x="0" y="164592"/>
                </a:lnTo>
                <a:lnTo>
                  <a:pt x="165354" y="164592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509010" y="517855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0" y="0"/>
                </a:moveTo>
                <a:lnTo>
                  <a:pt x="0" y="164592"/>
                </a:lnTo>
                <a:lnTo>
                  <a:pt x="164592" y="164592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391662" y="4800600"/>
            <a:ext cx="199644" cy="377952"/>
          </a:xfrm>
          <a:custGeom>
            <a:avLst/>
            <a:gdLst/>
            <a:ahLst/>
            <a:cxnLst/>
            <a:rect l="l" t="t" r="r" b="b"/>
            <a:pathLst>
              <a:path w="199644" h="377951">
                <a:moveTo>
                  <a:pt x="0" y="0"/>
                </a:moveTo>
                <a:lnTo>
                  <a:pt x="199644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4003548" y="4800600"/>
            <a:ext cx="48767" cy="377952"/>
          </a:xfrm>
          <a:custGeom>
            <a:avLst/>
            <a:gdLst/>
            <a:ahLst/>
            <a:cxnLst/>
            <a:rect l="l" t="t" r="r" b="b"/>
            <a:pathLst>
              <a:path w="48767" h="377951">
                <a:moveTo>
                  <a:pt x="48767" y="0"/>
                </a:moveTo>
                <a:lnTo>
                  <a:pt x="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4333494" y="517855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0" y="0"/>
                </a:moveTo>
                <a:lnTo>
                  <a:pt x="0" y="164592"/>
                </a:lnTo>
                <a:lnTo>
                  <a:pt x="165354" y="164592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3192780" y="583768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0" y="0"/>
                </a:moveTo>
                <a:lnTo>
                  <a:pt x="0" y="164592"/>
                </a:lnTo>
                <a:lnTo>
                  <a:pt x="164592" y="164592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6561582" y="4824983"/>
            <a:ext cx="131063" cy="460248"/>
          </a:xfrm>
          <a:custGeom>
            <a:avLst/>
            <a:gdLst/>
            <a:ahLst/>
            <a:cxnLst/>
            <a:rect l="l" t="t" r="r" b="b"/>
            <a:pathLst>
              <a:path w="131064" h="460248">
                <a:moveTo>
                  <a:pt x="131064" y="0"/>
                </a:moveTo>
                <a:lnTo>
                  <a:pt x="0" y="460248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396990" y="5285232"/>
            <a:ext cx="329946" cy="329184"/>
          </a:xfrm>
          <a:custGeom>
            <a:avLst/>
            <a:gdLst/>
            <a:ahLst/>
            <a:cxnLst/>
            <a:rect l="l" t="t" r="r" b="b"/>
            <a:pathLst>
              <a:path w="329945" h="329184">
                <a:moveTo>
                  <a:pt x="0" y="164591"/>
                </a:moveTo>
                <a:lnTo>
                  <a:pt x="1142" y="184019"/>
                </a:lnTo>
                <a:lnTo>
                  <a:pt x="3460" y="198219"/>
                </a:lnTo>
                <a:lnTo>
                  <a:pt x="6969" y="211989"/>
                </a:lnTo>
                <a:lnTo>
                  <a:pt x="11613" y="225275"/>
                </a:lnTo>
                <a:lnTo>
                  <a:pt x="17335" y="238020"/>
                </a:lnTo>
                <a:lnTo>
                  <a:pt x="24082" y="250169"/>
                </a:lnTo>
                <a:lnTo>
                  <a:pt x="31795" y="261666"/>
                </a:lnTo>
                <a:lnTo>
                  <a:pt x="40421" y="272456"/>
                </a:lnTo>
                <a:lnTo>
                  <a:pt x="49904" y="282482"/>
                </a:lnTo>
                <a:lnTo>
                  <a:pt x="60187" y="291690"/>
                </a:lnTo>
                <a:lnTo>
                  <a:pt x="71215" y="300023"/>
                </a:lnTo>
                <a:lnTo>
                  <a:pt x="82932" y="307425"/>
                </a:lnTo>
                <a:lnTo>
                  <a:pt x="95283" y="313841"/>
                </a:lnTo>
                <a:lnTo>
                  <a:pt x="108212" y="319216"/>
                </a:lnTo>
                <a:lnTo>
                  <a:pt x="121662" y="323493"/>
                </a:lnTo>
                <a:lnTo>
                  <a:pt x="135580" y="326617"/>
                </a:lnTo>
                <a:lnTo>
                  <a:pt x="149908" y="328533"/>
                </a:lnTo>
                <a:lnTo>
                  <a:pt x="164592" y="329183"/>
                </a:lnTo>
                <a:lnTo>
                  <a:pt x="170105" y="329094"/>
                </a:lnTo>
                <a:lnTo>
                  <a:pt x="184743" y="327973"/>
                </a:lnTo>
                <a:lnTo>
                  <a:pt x="198995" y="325614"/>
                </a:lnTo>
                <a:lnTo>
                  <a:pt x="212806" y="322071"/>
                </a:lnTo>
                <a:lnTo>
                  <a:pt x="226121" y="317402"/>
                </a:lnTo>
                <a:lnTo>
                  <a:pt x="238886" y="311659"/>
                </a:lnTo>
                <a:lnTo>
                  <a:pt x="251047" y="304900"/>
                </a:lnTo>
                <a:lnTo>
                  <a:pt x="262548" y="297179"/>
                </a:lnTo>
                <a:lnTo>
                  <a:pt x="273336" y="288552"/>
                </a:lnTo>
                <a:lnTo>
                  <a:pt x="283355" y="279073"/>
                </a:lnTo>
                <a:lnTo>
                  <a:pt x="292551" y="268799"/>
                </a:lnTo>
                <a:lnTo>
                  <a:pt x="300870" y="257784"/>
                </a:lnTo>
                <a:lnTo>
                  <a:pt x="308256" y="246084"/>
                </a:lnTo>
                <a:lnTo>
                  <a:pt x="314656" y="233754"/>
                </a:lnTo>
                <a:lnTo>
                  <a:pt x="320015" y="220849"/>
                </a:lnTo>
                <a:lnTo>
                  <a:pt x="324278" y="207426"/>
                </a:lnTo>
                <a:lnTo>
                  <a:pt x="327390" y="193538"/>
                </a:lnTo>
                <a:lnTo>
                  <a:pt x="329298" y="179241"/>
                </a:lnTo>
                <a:lnTo>
                  <a:pt x="329946" y="164591"/>
                </a:lnTo>
                <a:lnTo>
                  <a:pt x="329856" y="159123"/>
                </a:lnTo>
                <a:lnTo>
                  <a:pt x="328734" y="144598"/>
                </a:lnTo>
                <a:lnTo>
                  <a:pt x="326374" y="130447"/>
                </a:lnTo>
                <a:lnTo>
                  <a:pt x="322829" y="116724"/>
                </a:lnTo>
                <a:lnTo>
                  <a:pt x="318153" y="103487"/>
                </a:lnTo>
                <a:lnTo>
                  <a:pt x="312402" y="90789"/>
                </a:lnTo>
                <a:lnTo>
                  <a:pt x="305630" y="78686"/>
                </a:lnTo>
                <a:lnTo>
                  <a:pt x="297892" y="67233"/>
                </a:lnTo>
                <a:lnTo>
                  <a:pt x="289242" y="56486"/>
                </a:lnTo>
                <a:lnTo>
                  <a:pt x="279734" y="46500"/>
                </a:lnTo>
                <a:lnTo>
                  <a:pt x="269424" y="37331"/>
                </a:lnTo>
                <a:lnTo>
                  <a:pt x="258365" y="29033"/>
                </a:lnTo>
                <a:lnTo>
                  <a:pt x="246613" y="21662"/>
                </a:lnTo>
                <a:lnTo>
                  <a:pt x="234222" y="15273"/>
                </a:lnTo>
                <a:lnTo>
                  <a:pt x="221247" y="9922"/>
                </a:lnTo>
                <a:lnTo>
                  <a:pt x="207741" y="5664"/>
                </a:lnTo>
                <a:lnTo>
                  <a:pt x="193761" y="2554"/>
                </a:lnTo>
                <a:lnTo>
                  <a:pt x="179359" y="647"/>
                </a:lnTo>
                <a:lnTo>
                  <a:pt x="164592" y="0"/>
                </a:lnTo>
                <a:lnTo>
                  <a:pt x="159737" y="70"/>
                </a:lnTo>
                <a:lnTo>
                  <a:pt x="145164" y="1142"/>
                </a:lnTo>
                <a:lnTo>
                  <a:pt x="130964" y="3460"/>
                </a:lnTo>
                <a:lnTo>
                  <a:pt x="117194" y="6969"/>
                </a:lnTo>
                <a:lnTo>
                  <a:pt x="103908" y="11613"/>
                </a:lnTo>
                <a:lnTo>
                  <a:pt x="91163" y="17335"/>
                </a:lnTo>
                <a:lnTo>
                  <a:pt x="79014" y="24082"/>
                </a:lnTo>
                <a:lnTo>
                  <a:pt x="67517" y="31795"/>
                </a:lnTo>
                <a:lnTo>
                  <a:pt x="56727" y="40421"/>
                </a:lnTo>
                <a:lnTo>
                  <a:pt x="46701" y="49904"/>
                </a:lnTo>
                <a:lnTo>
                  <a:pt x="37493" y="60187"/>
                </a:lnTo>
                <a:lnTo>
                  <a:pt x="29160" y="71215"/>
                </a:lnTo>
                <a:lnTo>
                  <a:pt x="21758" y="82932"/>
                </a:lnTo>
                <a:lnTo>
                  <a:pt x="15342" y="95283"/>
                </a:lnTo>
                <a:lnTo>
                  <a:pt x="9967" y="108212"/>
                </a:lnTo>
                <a:lnTo>
                  <a:pt x="5690" y="121662"/>
                </a:lnTo>
                <a:lnTo>
                  <a:pt x="2566" y="135580"/>
                </a:lnTo>
                <a:lnTo>
                  <a:pt x="650" y="149908"/>
                </a:lnTo>
                <a:lnTo>
                  <a:pt x="0" y="164591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396990" y="5285232"/>
            <a:ext cx="329946" cy="329184"/>
          </a:xfrm>
          <a:custGeom>
            <a:avLst/>
            <a:gdLst/>
            <a:ahLst/>
            <a:cxnLst/>
            <a:rect l="l" t="t" r="r" b="b"/>
            <a:pathLst>
              <a:path w="329945" h="329184">
                <a:moveTo>
                  <a:pt x="0" y="164591"/>
                </a:moveTo>
                <a:lnTo>
                  <a:pt x="650" y="149908"/>
                </a:lnTo>
                <a:lnTo>
                  <a:pt x="2566" y="135580"/>
                </a:lnTo>
                <a:lnTo>
                  <a:pt x="5690" y="121662"/>
                </a:lnTo>
                <a:lnTo>
                  <a:pt x="9967" y="108212"/>
                </a:lnTo>
                <a:lnTo>
                  <a:pt x="15342" y="95283"/>
                </a:lnTo>
                <a:lnTo>
                  <a:pt x="21758" y="82932"/>
                </a:lnTo>
                <a:lnTo>
                  <a:pt x="29160" y="71215"/>
                </a:lnTo>
                <a:lnTo>
                  <a:pt x="37493" y="60187"/>
                </a:lnTo>
                <a:lnTo>
                  <a:pt x="46701" y="49904"/>
                </a:lnTo>
                <a:lnTo>
                  <a:pt x="56727" y="40421"/>
                </a:lnTo>
                <a:lnTo>
                  <a:pt x="67517" y="31795"/>
                </a:lnTo>
                <a:lnTo>
                  <a:pt x="79014" y="24082"/>
                </a:lnTo>
                <a:lnTo>
                  <a:pt x="91163" y="17335"/>
                </a:lnTo>
                <a:lnTo>
                  <a:pt x="103908" y="11613"/>
                </a:lnTo>
                <a:lnTo>
                  <a:pt x="117194" y="6969"/>
                </a:lnTo>
                <a:lnTo>
                  <a:pt x="130964" y="3460"/>
                </a:lnTo>
                <a:lnTo>
                  <a:pt x="145164" y="1142"/>
                </a:lnTo>
                <a:lnTo>
                  <a:pt x="159737" y="70"/>
                </a:lnTo>
                <a:lnTo>
                  <a:pt x="164592" y="0"/>
                </a:lnTo>
                <a:lnTo>
                  <a:pt x="179359" y="647"/>
                </a:lnTo>
                <a:lnTo>
                  <a:pt x="193761" y="2554"/>
                </a:lnTo>
                <a:lnTo>
                  <a:pt x="207741" y="5664"/>
                </a:lnTo>
                <a:lnTo>
                  <a:pt x="221247" y="9922"/>
                </a:lnTo>
                <a:lnTo>
                  <a:pt x="234222" y="15273"/>
                </a:lnTo>
                <a:lnTo>
                  <a:pt x="246613" y="21662"/>
                </a:lnTo>
                <a:lnTo>
                  <a:pt x="258365" y="29033"/>
                </a:lnTo>
                <a:lnTo>
                  <a:pt x="269424" y="37331"/>
                </a:lnTo>
                <a:lnTo>
                  <a:pt x="279734" y="46500"/>
                </a:lnTo>
                <a:lnTo>
                  <a:pt x="289242" y="56486"/>
                </a:lnTo>
                <a:lnTo>
                  <a:pt x="297892" y="67233"/>
                </a:lnTo>
                <a:lnTo>
                  <a:pt x="305630" y="78686"/>
                </a:lnTo>
                <a:lnTo>
                  <a:pt x="312402" y="90789"/>
                </a:lnTo>
                <a:lnTo>
                  <a:pt x="318153" y="103487"/>
                </a:lnTo>
                <a:lnTo>
                  <a:pt x="322829" y="116724"/>
                </a:lnTo>
                <a:lnTo>
                  <a:pt x="326374" y="130447"/>
                </a:lnTo>
                <a:lnTo>
                  <a:pt x="328734" y="144598"/>
                </a:lnTo>
                <a:lnTo>
                  <a:pt x="329856" y="159123"/>
                </a:lnTo>
                <a:lnTo>
                  <a:pt x="329946" y="164591"/>
                </a:lnTo>
                <a:lnTo>
                  <a:pt x="329298" y="179241"/>
                </a:lnTo>
                <a:lnTo>
                  <a:pt x="327390" y="193538"/>
                </a:lnTo>
                <a:lnTo>
                  <a:pt x="324278" y="207426"/>
                </a:lnTo>
                <a:lnTo>
                  <a:pt x="320015" y="220849"/>
                </a:lnTo>
                <a:lnTo>
                  <a:pt x="314656" y="233754"/>
                </a:lnTo>
                <a:lnTo>
                  <a:pt x="308256" y="246084"/>
                </a:lnTo>
                <a:lnTo>
                  <a:pt x="300870" y="257784"/>
                </a:lnTo>
                <a:lnTo>
                  <a:pt x="292551" y="268799"/>
                </a:lnTo>
                <a:lnTo>
                  <a:pt x="283355" y="279073"/>
                </a:lnTo>
                <a:lnTo>
                  <a:pt x="273336" y="288552"/>
                </a:lnTo>
                <a:lnTo>
                  <a:pt x="262548" y="297179"/>
                </a:lnTo>
                <a:lnTo>
                  <a:pt x="251047" y="304900"/>
                </a:lnTo>
                <a:lnTo>
                  <a:pt x="238886" y="311659"/>
                </a:lnTo>
                <a:lnTo>
                  <a:pt x="226121" y="317402"/>
                </a:lnTo>
                <a:lnTo>
                  <a:pt x="212806" y="322071"/>
                </a:lnTo>
                <a:lnTo>
                  <a:pt x="198995" y="325614"/>
                </a:lnTo>
                <a:lnTo>
                  <a:pt x="184743" y="327973"/>
                </a:lnTo>
                <a:lnTo>
                  <a:pt x="170105" y="329094"/>
                </a:lnTo>
                <a:lnTo>
                  <a:pt x="164592" y="329183"/>
                </a:lnTo>
                <a:lnTo>
                  <a:pt x="149908" y="328533"/>
                </a:lnTo>
                <a:lnTo>
                  <a:pt x="135580" y="326617"/>
                </a:lnTo>
                <a:lnTo>
                  <a:pt x="121662" y="323493"/>
                </a:lnTo>
                <a:lnTo>
                  <a:pt x="108212" y="319216"/>
                </a:lnTo>
                <a:lnTo>
                  <a:pt x="95283" y="313841"/>
                </a:lnTo>
                <a:lnTo>
                  <a:pt x="82932" y="307425"/>
                </a:lnTo>
                <a:lnTo>
                  <a:pt x="71215" y="300023"/>
                </a:lnTo>
                <a:lnTo>
                  <a:pt x="60187" y="291690"/>
                </a:lnTo>
                <a:lnTo>
                  <a:pt x="49904" y="282482"/>
                </a:lnTo>
                <a:lnTo>
                  <a:pt x="40421" y="272456"/>
                </a:lnTo>
                <a:lnTo>
                  <a:pt x="31795" y="261666"/>
                </a:lnTo>
                <a:lnTo>
                  <a:pt x="24082" y="250169"/>
                </a:lnTo>
                <a:lnTo>
                  <a:pt x="17335" y="238020"/>
                </a:lnTo>
                <a:lnTo>
                  <a:pt x="11613" y="225275"/>
                </a:lnTo>
                <a:lnTo>
                  <a:pt x="6969" y="211989"/>
                </a:lnTo>
                <a:lnTo>
                  <a:pt x="3460" y="198219"/>
                </a:lnTo>
                <a:lnTo>
                  <a:pt x="1142" y="184019"/>
                </a:lnTo>
                <a:lnTo>
                  <a:pt x="70" y="169446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510528" y="5412485"/>
            <a:ext cx="103631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231636" y="5566409"/>
            <a:ext cx="213359" cy="377952"/>
          </a:xfrm>
          <a:custGeom>
            <a:avLst/>
            <a:gdLst/>
            <a:ahLst/>
            <a:cxnLst/>
            <a:rect l="l" t="t" r="r" b="b"/>
            <a:pathLst>
              <a:path w="213360" h="377951">
                <a:moveTo>
                  <a:pt x="213360" y="0"/>
                </a:moveTo>
                <a:lnTo>
                  <a:pt x="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678168" y="5566409"/>
            <a:ext cx="213360" cy="377952"/>
          </a:xfrm>
          <a:custGeom>
            <a:avLst/>
            <a:gdLst/>
            <a:ahLst/>
            <a:cxnLst/>
            <a:rect l="l" t="t" r="r" b="b"/>
            <a:pathLst>
              <a:path w="213359" h="377951">
                <a:moveTo>
                  <a:pt x="0" y="0"/>
                </a:moveTo>
                <a:lnTo>
                  <a:pt x="21336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74586" y="517855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0" y="0"/>
                </a:moveTo>
                <a:lnTo>
                  <a:pt x="0" y="164592"/>
                </a:lnTo>
                <a:lnTo>
                  <a:pt x="164592" y="164592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25818" y="4824983"/>
            <a:ext cx="131064" cy="353568"/>
          </a:xfrm>
          <a:custGeom>
            <a:avLst/>
            <a:gdLst/>
            <a:ahLst/>
            <a:cxnLst/>
            <a:rect l="l" t="t" r="r" b="b"/>
            <a:pathLst>
              <a:path w="131064" h="353567">
                <a:moveTo>
                  <a:pt x="0" y="0"/>
                </a:moveTo>
                <a:lnTo>
                  <a:pt x="131064" y="353568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6809232" y="5944361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0" y="0"/>
                </a:moveTo>
                <a:lnTo>
                  <a:pt x="0" y="164591"/>
                </a:lnTo>
                <a:lnTo>
                  <a:pt x="165354" y="164591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3838955" y="5178552"/>
            <a:ext cx="329946" cy="329184"/>
          </a:xfrm>
          <a:custGeom>
            <a:avLst/>
            <a:gdLst/>
            <a:ahLst/>
            <a:cxnLst/>
            <a:rect l="l" t="t" r="r" b="b"/>
            <a:pathLst>
              <a:path w="329946" h="329184">
                <a:moveTo>
                  <a:pt x="0" y="164592"/>
                </a:moveTo>
                <a:lnTo>
                  <a:pt x="1142" y="184162"/>
                </a:lnTo>
                <a:lnTo>
                  <a:pt x="3460" y="198440"/>
                </a:lnTo>
                <a:lnTo>
                  <a:pt x="6969" y="212267"/>
                </a:lnTo>
                <a:lnTo>
                  <a:pt x="11613" y="225590"/>
                </a:lnTo>
                <a:lnTo>
                  <a:pt x="17335" y="238355"/>
                </a:lnTo>
                <a:lnTo>
                  <a:pt x="24082" y="250508"/>
                </a:lnTo>
                <a:lnTo>
                  <a:pt x="31795" y="261996"/>
                </a:lnTo>
                <a:lnTo>
                  <a:pt x="40421" y="272765"/>
                </a:lnTo>
                <a:lnTo>
                  <a:pt x="49904" y="282763"/>
                </a:lnTo>
                <a:lnTo>
                  <a:pt x="60187" y="291935"/>
                </a:lnTo>
                <a:lnTo>
                  <a:pt x="71215" y="300229"/>
                </a:lnTo>
                <a:lnTo>
                  <a:pt x="82932" y="307590"/>
                </a:lnTo>
                <a:lnTo>
                  <a:pt x="95283" y="313965"/>
                </a:lnTo>
                <a:lnTo>
                  <a:pt x="108212" y="319301"/>
                </a:lnTo>
                <a:lnTo>
                  <a:pt x="121662" y="323544"/>
                </a:lnTo>
                <a:lnTo>
                  <a:pt x="135580" y="326642"/>
                </a:lnTo>
                <a:lnTo>
                  <a:pt x="149908" y="328539"/>
                </a:lnTo>
                <a:lnTo>
                  <a:pt x="164592" y="329184"/>
                </a:lnTo>
                <a:lnTo>
                  <a:pt x="170105" y="329095"/>
                </a:lnTo>
                <a:lnTo>
                  <a:pt x="184743" y="327985"/>
                </a:lnTo>
                <a:lnTo>
                  <a:pt x="198995" y="325647"/>
                </a:lnTo>
                <a:lnTo>
                  <a:pt x="212806" y="322134"/>
                </a:lnTo>
                <a:lnTo>
                  <a:pt x="226121" y="317500"/>
                </a:lnTo>
                <a:lnTo>
                  <a:pt x="238886" y="311798"/>
                </a:lnTo>
                <a:lnTo>
                  <a:pt x="251047" y="305080"/>
                </a:lnTo>
                <a:lnTo>
                  <a:pt x="262548" y="297400"/>
                </a:lnTo>
                <a:lnTo>
                  <a:pt x="273336" y="288810"/>
                </a:lnTo>
                <a:lnTo>
                  <a:pt x="283355" y="279365"/>
                </a:lnTo>
                <a:lnTo>
                  <a:pt x="292551" y="269116"/>
                </a:lnTo>
                <a:lnTo>
                  <a:pt x="300870" y="258118"/>
                </a:lnTo>
                <a:lnTo>
                  <a:pt x="308256" y="246422"/>
                </a:lnTo>
                <a:lnTo>
                  <a:pt x="314656" y="234084"/>
                </a:lnTo>
                <a:lnTo>
                  <a:pt x="320015" y="221154"/>
                </a:lnTo>
                <a:lnTo>
                  <a:pt x="324278" y="207687"/>
                </a:lnTo>
                <a:lnTo>
                  <a:pt x="327390" y="193735"/>
                </a:lnTo>
                <a:lnTo>
                  <a:pt x="329298" y="179353"/>
                </a:lnTo>
                <a:lnTo>
                  <a:pt x="329946" y="164592"/>
                </a:lnTo>
                <a:lnTo>
                  <a:pt x="329856" y="159123"/>
                </a:lnTo>
                <a:lnTo>
                  <a:pt x="328734" y="144598"/>
                </a:lnTo>
                <a:lnTo>
                  <a:pt x="326374" y="130447"/>
                </a:lnTo>
                <a:lnTo>
                  <a:pt x="322829" y="116724"/>
                </a:lnTo>
                <a:lnTo>
                  <a:pt x="318153" y="103487"/>
                </a:lnTo>
                <a:lnTo>
                  <a:pt x="312402" y="90789"/>
                </a:lnTo>
                <a:lnTo>
                  <a:pt x="305630" y="78686"/>
                </a:lnTo>
                <a:lnTo>
                  <a:pt x="297892" y="67233"/>
                </a:lnTo>
                <a:lnTo>
                  <a:pt x="289242" y="56486"/>
                </a:lnTo>
                <a:lnTo>
                  <a:pt x="279734" y="46500"/>
                </a:lnTo>
                <a:lnTo>
                  <a:pt x="269424" y="37331"/>
                </a:lnTo>
                <a:lnTo>
                  <a:pt x="258365" y="29033"/>
                </a:lnTo>
                <a:lnTo>
                  <a:pt x="246613" y="21662"/>
                </a:lnTo>
                <a:lnTo>
                  <a:pt x="234222" y="15273"/>
                </a:lnTo>
                <a:lnTo>
                  <a:pt x="221247" y="9922"/>
                </a:lnTo>
                <a:lnTo>
                  <a:pt x="207741" y="5664"/>
                </a:lnTo>
                <a:lnTo>
                  <a:pt x="193761" y="2554"/>
                </a:lnTo>
                <a:lnTo>
                  <a:pt x="179359" y="647"/>
                </a:lnTo>
                <a:lnTo>
                  <a:pt x="164592" y="0"/>
                </a:lnTo>
                <a:lnTo>
                  <a:pt x="159737" y="70"/>
                </a:lnTo>
                <a:lnTo>
                  <a:pt x="145164" y="1142"/>
                </a:lnTo>
                <a:lnTo>
                  <a:pt x="130964" y="3460"/>
                </a:lnTo>
                <a:lnTo>
                  <a:pt x="117194" y="6969"/>
                </a:lnTo>
                <a:lnTo>
                  <a:pt x="103908" y="11613"/>
                </a:lnTo>
                <a:lnTo>
                  <a:pt x="91163" y="17335"/>
                </a:lnTo>
                <a:lnTo>
                  <a:pt x="79014" y="24082"/>
                </a:lnTo>
                <a:lnTo>
                  <a:pt x="67517" y="31795"/>
                </a:lnTo>
                <a:lnTo>
                  <a:pt x="56727" y="40421"/>
                </a:lnTo>
                <a:lnTo>
                  <a:pt x="46701" y="49904"/>
                </a:lnTo>
                <a:lnTo>
                  <a:pt x="37493" y="60187"/>
                </a:lnTo>
                <a:lnTo>
                  <a:pt x="29160" y="71215"/>
                </a:lnTo>
                <a:lnTo>
                  <a:pt x="21758" y="82932"/>
                </a:lnTo>
                <a:lnTo>
                  <a:pt x="15342" y="95283"/>
                </a:lnTo>
                <a:lnTo>
                  <a:pt x="9967" y="108212"/>
                </a:lnTo>
                <a:lnTo>
                  <a:pt x="5690" y="121662"/>
                </a:lnTo>
                <a:lnTo>
                  <a:pt x="2566" y="135580"/>
                </a:lnTo>
                <a:lnTo>
                  <a:pt x="650" y="149908"/>
                </a:lnTo>
                <a:lnTo>
                  <a:pt x="0" y="16459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3838955" y="5178552"/>
            <a:ext cx="329946" cy="329184"/>
          </a:xfrm>
          <a:custGeom>
            <a:avLst/>
            <a:gdLst/>
            <a:ahLst/>
            <a:cxnLst/>
            <a:rect l="l" t="t" r="r" b="b"/>
            <a:pathLst>
              <a:path w="329946" h="329184">
                <a:moveTo>
                  <a:pt x="0" y="164592"/>
                </a:moveTo>
                <a:lnTo>
                  <a:pt x="650" y="149908"/>
                </a:lnTo>
                <a:lnTo>
                  <a:pt x="2566" y="135580"/>
                </a:lnTo>
                <a:lnTo>
                  <a:pt x="5690" y="121662"/>
                </a:lnTo>
                <a:lnTo>
                  <a:pt x="9967" y="108212"/>
                </a:lnTo>
                <a:lnTo>
                  <a:pt x="15342" y="95283"/>
                </a:lnTo>
                <a:lnTo>
                  <a:pt x="21758" y="82932"/>
                </a:lnTo>
                <a:lnTo>
                  <a:pt x="29160" y="71215"/>
                </a:lnTo>
                <a:lnTo>
                  <a:pt x="37493" y="60187"/>
                </a:lnTo>
                <a:lnTo>
                  <a:pt x="46701" y="49904"/>
                </a:lnTo>
                <a:lnTo>
                  <a:pt x="56727" y="40421"/>
                </a:lnTo>
                <a:lnTo>
                  <a:pt x="67517" y="31795"/>
                </a:lnTo>
                <a:lnTo>
                  <a:pt x="79014" y="24082"/>
                </a:lnTo>
                <a:lnTo>
                  <a:pt x="91163" y="17335"/>
                </a:lnTo>
                <a:lnTo>
                  <a:pt x="103908" y="11613"/>
                </a:lnTo>
                <a:lnTo>
                  <a:pt x="117194" y="6969"/>
                </a:lnTo>
                <a:lnTo>
                  <a:pt x="130964" y="3460"/>
                </a:lnTo>
                <a:lnTo>
                  <a:pt x="145164" y="1142"/>
                </a:lnTo>
                <a:lnTo>
                  <a:pt x="159737" y="70"/>
                </a:lnTo>
                <a:lnTo>
                  <a:pt x="164592" y="0"/>
                </a:lnTo>
                <a:lnTo>
                  <a:pt x="179359" y="647"/>
                </a:lnTo>
                <a:lnTo>
                  <a:pt x="193761" y="2554"/>
                </a:lnTo>
                <a:lnTo>
                  <a:pt x="207741" y="5664"/>
                </a:lnTo>
                <a:lnTo>
                  <a:pt x="221247" y="9922"/>
                </a:lnTo>
                <a:lnTo>
                  <a:pt x="234222" y="15273"/>
                </a:lnTo>
                <a:lnTo>
                  <a:pt x="246613" y="21662"/>
                </a:lnTo>
                <a:lnTo>
                  <a:pt x="258365" y="29033"/>
                </a:lnTo>
                <a:lnTo>
                  <a:pt x="269424" y="37331"/>
                </a:lnTo>
                <a:lnTo>
                  <a:pt x="279734" y="46500"/>
                </a:lnTo>
                <a:lnTo>
                  <a:pt x="289242" y="56486"/>
                </a:lnTo>
                <a:lnTo>
                  <a:pt x="297892" y="67233"/>
                </a:lnTo>
                <a:lnTo>
                  <a:pt x="305630" y="78686"/>
                </a:lnTo>
                <a:lnTo>
                  <a:pt x="312402" y="90789"/>
                </a:lnTo>
                <a:lnTo>
                  <a:pt x="318153" y="103487"/>
                </a:lnTo>
                <a:lnTo>
                  <a:pt x="322829" y="116724"/>
                </a:lnTo>
                <a:lnTo>
                  <a:pt x="326374" y="130447"/>
                </a:lnTo>
                <a:lnTo>
                  <a:pt x="328734" y="144598"/>
                </a:lnTo>
                <a:lnTo>
                  <a:pt x="329856" y="159123"/>
                </a:lnTo>
                <a:lnTo>
                  <a:pt x="329946" y="164592"/>
                </a:lnTo>
                <a:lnTo>
                  <a:pt x="329298" y="179353"/>
                </a:lnTo>
                <a:lnTo>
                  <a:pt x="327390" y="193735"/>
                </a:lnTo>
                <a:lnTo>
                  <a:pt x="324278" y="207687"/>
                </a:lnTo>
                <a:lnTo>
                  <a:pt x="320015" y="221154"/>
                </a:lnTo>
                <a:lnTo>
                  <a:pt x="314656" y="234084"/>
                </a:lnTo>
                <a:lnTo>
                  <a:pt x="308256" y="246422"/>
                </a:lnTo>
                <a:lnTo>
                  <a:pt x="300870" y="258118"/>
                </a:lnTo>
                <a:lnTo>
                  <a:pt x="292551" y="269116"/>
                </a:lnTo>
                <a:lnTo>
                  <a:pt x="283355" y="279365"/>
                </a:lnTo>
                <a:lnTo>
                  <a:pt x="273336" y="288810"/>
                </a:lnTo>
                <a:lnTo>
                  <a:pt x="262548" y="297400"/>
                </a:lnTo>
                <a:lnTo>
                  <a:pt x="251047" y="305080"/>
                </a:lnTo>
                <a:lnTo>
                  <a:pt x="238886" y="311798"/>
                </a:lnTo>
                <a:lnTo>
                  <a:pt x="226121" y="317500"/>
                </a:lnTo>
                <a:lnTo>
                  <a:pt x="212806" y="322134"/>
                </a:lnTo>
                <a:lnTo>
                  <a:pt x="198995" y="325647"/>
                </a:lnTo>
                <a:lnTo>
                  <a:pt x="184743" y="327985"/>
                </a:lnTo>
                <a:lnTo>
                  <a:pt x="170105" y="329095"/>
                </a:lnTo>
                <a:lnTo>
                  <a:pt x="164592" y="329184"/>
                </a:lnTo>
                <a:lnTo>
                  <a:pt x="149908" y="328539"/>
                </a:lnTo>
                <a:lnTo>
                  <a:pt x="135580" y="326642"/>
                </a:lnTo>
                <a:lnTo>
                  <a:pt x="121662" y="323544"/>
                </a:lnTo>
                <a:lnTo>
                  <a:pt x="108212" y="319301"/>
                </a:lnTo>
                <a:lnTo>
                  <a:pt x="95283" y="313965"/>
                </a:lnTo>
                <a:lnTo>
                  <a:pt x="82932" y="307590"/>
                </a:lnTo>
                <a:lnTo>
                  <a:pt x="71215" y="300229"/>
                </a:lnTo>
                <a:lnTo>
                  <a:pt x="60187" y="291935"/>
                </a:lnTo>
                <a:lnTo>
                  <a:pt x="49904" y="282763"/>
                </a:lnTo>
                <a:lnTo>
                  <a:pt x="40421" y="272765"/>
                </a:lnTo>
                <a:lnTo>
                  <a:pt x="31795" y="261996"/>
                </a:lnTo>
                <a:lnTo>
                  <a:pt x="24082" y="250508"/>
                </a:lnTo>
                <a:lnTo>
                  <a:pt x="17335" y="238355"/>
                </a:lnTo>
                <a:lnTo>
                  <a:pt x="11613" y="225590"/>
                </a:lnTo>
                <a:lnTo>
                  <a:pt x="6969" y="212267"/>
                </a:lnTo>
                <a:lnTo>
                  <a:pt x="3460" y="198440"/>
                </a:lnTo>
                <a:lnTo>
                  <a:pt x="1142" y="184162"/>
                </a:lnTo>
                <a:lnTo>
                  <a:pt x="70" y="169486"/>
                </a:lnTo>
                <a:lnTo>
                  <a:pt x="0" y="164592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50208" y="5305806"/>
            <a:ext cx="109727" cy="4251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4120134" y="5813298"/>
            <a:ext cx="330708" cy="329946"/>
          </a:xfrm>
          <a:custGeom>
            <a:avLst/>
            <a:gdLst/>
            <a:ahLst/>
            <a:cxnLst/>
            <a:rect l="l" t="t" r="r" b="b"/>
            <a:pathLst>
              <a:path w="330708" h="329946">
                <a:moveTo>
                  <a:pt x="0" y="164591"/>
                </a:moveTo>
                <a:lnTo>
                  <a:pt x="647" y="149942"/>
                </a:lnTo>
                <a:lnTo>
                  <a:pt x="2555" y="135645"/>
                </a:lnTo>
                <a:lnTo>
                  <a:pt x="5667" y="121757"/>
                </a:lnTo>
                <a:lnTo>
                  <a:pt x="9930" y="108334"/>
                </a:lnTo>
                <a:lnTo>
                  <a:pt x="15289" y="95429"/>
                </a:lnTo>
                <a:lnTo>
                  <a:pt x="21689" y="83099"/>
                </a:lnTo>
                <a:lnTo>
                  <a:pt x="29075" y="71399"/>
                </a:lnTo>
                <a:lnTo>
                  <a:pt x="37394" y="60384"/>
                </a:lnTo>
                <a:lnTo>
                  <a:pt x="46590" y="50110"/>
                </a:lnTo>
                <a:lnTo>
                  <a:pt x="56609" y="40631"/>
                </a:lnTo>
                <a:lnTo>
                  <a:pt x="67397" y="32004"/>
                </a:lnTo>
                <a:lnTo>
                  <a:pt x="78898" y="24283"/>
                </a:lnTo>
                <a:lnTo>
                  <a:pt x="91059" y="17524"/>
                </a:lnTo>
                <a:lnTo>
                  <a:pt x="103824" y="11781"/>
                </a:lnTo>
                <a:lnTo>
                  <a:pt x="117139" y="7112"/>
                </a:lnTo>
                <a:lnTo>
                  <a:pt x="130950" y="3569"/>
                </a:lnTo>
                <a:lnTo>
                  <a:pt x="145202" y="1210"/>
                </a:lnTo>
                <a:lnTo>
                  <a:pt x="159840" y="89"/>
                </a:lnTo>
                <a:lnTo>
                  <a:pt x="165354" y="0"/>
                </a:lnTo>
                <a:lnTo>
                  <a:pt x="180121" y="647"/>
                </a:lnTo>
                <a:lnTo>
                  <a:pt x="194523" y="2554"/>
                </a:lnTo>
                <a:lnTo>
                  <a:pt x="208503" y="5664"/>
                </a:lnTo>
                <a:lnTo>
                  <a:pt x="222009" y="9922"/>
                </a:lnTo>
                <a:lnTo>
                  <a:pt x="234984" y="15273"/>
                </a:lnTo>
                <a:lnTo>
                  <a:pt x="247375" y="21662"/>
                </a:lnTo>
                <a:lnTo>
                  <a:pt x="259127" y="29033"/>
                </a:lnTo>
                <a:lnTo>
                  <a:pt x="270186" y="37331"/>
                </a:lnTo>
                <a:lnTo>
                  <a:pt x="280496" y="46500"/>
                </a:lnTo>
                <a:lnTo>
                  <a:pt x="290004" y="56486"/>
                </a:lnTo>
                <a:lnTo>
                  <a:pt x="298654" y="67233"/>
                </a:lnTo>
                <a:lnTo>
                  <a:pt x="306392" y="78686"/>
                </a:lnTo>
                <a:lnTo>
                  <a:pt x="313164" y="90789"/>
                </a:lnTo>
                <a:lnTo>
                  <a:pt x="318915" y="103487"/>
                </a:lnTo>
                <a:lnTo>
                  <a:pt x="323591" y="116724"/>
                </a:lnTo>
                <a:lnTo>
                  <a:pt x="327136" y="130447"/>
                </a:lnTo>
                <a:lnTo>
                  <a:pt x="329496" y="144598"/>
                </a:lnTo>
                <a:lnTo>
                  <a:pt x="330618" y="159123"/>
                </a:lnTo>
                <a:lnTo>
                  <a:pt x="330708" y="164591"/>
                </a:lnTo>
                <a:lnTo>
                  <a:pt x="330063" y="179326"/>
                </a:lnTo>
                <a:lnTo>
                  <a:pt x="328164" y="193695"/>
                </a:lnTo>
                <a:lnTo>
                  <a:pt x="325065" y="207646"/>
                </a:lnTo>
                <a:lnTo>
                  <a:pt x="320821" y="221125"/>
                </a:lnTo>
                <a:lnTo>
                  <a:pt x="315486" y="234076"/>
                </a:lnTo>
                <a:lnTo>
                  <a:pt x="309114" y="246446"/>
                </a:lnTo>
                <a:lnTo>
                  <a:pt x="301758" y="258181"/>
                </a:lnTo>
                <a:lnTo>
                  <a:pt x="293474" y="269227"/>
                </a:lnTo>
                <a:lnTo>
                  <a:pt x="284316" y="279529"/>
                </a:lnTo>
                <a:lnTo>
                  <a:pt x="274337" y="289032"/>
                </a:lnTo>
                <a:lnTo>
                  <a:pt x="263592" y="297684"/>
                </a:lnTo>
                <a:lnTo>
                  <a:pt x="252136" y="305429"/>
                </a:lnTo>
                <a:lnTo>
                  <a:pt x="240021" y="312214"/>
                </a:lnTo>
                <a:lnTo>
                  <a:pt x="227303" y="317985"/>
                </a:lnTo>
                <a:lnTo>
                  <a:pt x="214036" y="322686"/>
                </a:lnTo>
                <a:lnTo>
                  <a:pt x="200274" y="326264"/>
                </a:lnTo>
                <a:lnTo>
                  <a:pt x="186070" y="328665"/>
                </a:lnTo>
                <a:lnTo>
                  <a:pt x="171480" y="329835"/>
                </a:lnTo>
                <a:lnTo>
                  <a:pt x="165354" y="329945"/>
                </a:lnTo>
                <a:lnTo>
                  <a:pt x="150619" y="329301"/>
                </a:lnTo>
                <a:lnTo>
                  <a:pt x="136250" y="327402"/>
                </a:lnTo>
                <a:lnTo>
                  <a:pt x="122299" y="324303"/>
                </a:lnTo>
                <a:lnTo>
                  <a:pt x="108820" y="320059"/>
                </a:lnTo>
                <a:lnTo>
                  <a:pt x="95869" y="314724"/>
                </a:lnTo>
                <a:lnTo>
                  <a:pt x="83499" y="308352"/>
                </a:lnTo>
                <a:lnTo>
                  <a:pt x="71764" y="300996"/>
                </a:lnTo>
                <a:lnTo>
                  <a:pt x="60718" y="292712"/>
                </a:lnTo>
                <a:lnTo>
                  <a:pt x="50416" y="283554"/>
                </a:lnTo>
                <a:lnTo>
                  <a:pt x="40913" y="273575"/>
                </a:lnTo>
                <a:lnTo>
                  <a:pt x="32261" y="262830"/>
                </a:lnTo>
                <a:lnTo>
                  <a:pt x="24516" y="251374"/>
                </a:lnTo>
                <a:lnTo>
                  <a:pt x="17731" y="239259"/>
                </a:lnTo>
                <a:lnTo>
                  <a:pt x="11960" y="226541"/>
                </a:lnTo>
                <a:lnTo>
                  <a:pt x="7259" y="213274"/>
                </a:lnTo>
                <a:lnTo>
                  <a:pt x="3681" y="199512"/>
                </a:lnTo>
                <a:lnTo>
                  <a:pt x="1280" y="185308"/>
                </a:lnTo>
                <a:lnTo>
                  <a:pt x="110" y="170718"/>
                </a:lnTo>
                <a:lnTo>
                  <a:pt x="0" y="164591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4231386" y="5940552"/>
            <a:ext cx="109727" cy="4251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4120134" y="649681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2">
                <a:moveTo>
                  <a:pt x="0" y="0"/>
                </a:moveTo>
                <a:lnTo>
                  <a:pt x="0" y="164591"/>
                </a:lnTo>
                <a:lnTo>
                  <a:pt x="165354" y="164591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4168902" y="6094476"/>
            <a:ext cx="34290" cy="402336"/>
          </a:xfrm>
          <a:custGeom>
            <a:avLst/>
            <a:gdLst/>
            <a:ahLst/>
            <a:cxnLst/>
            <a:rect l="l" t="t" r="r" b="b"/>
            <a:pathLst>
              <a:path w="34289" h="402336">
                <a:moveTo>
                  <a:pt x="0" y="0"/>
                </a:moveTo>
                <a:lnTo>
                  <a:pt x="34290" y="402336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98848" y="649681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2">
                <a:moveTo>
                  <a:pt x="0" y="0"/>
                </a:moveTo>
                <a:lnTo>
                  <a:pt x="0" y="164591"/>
                </a:lnTo>
                <a:lnTo>
                  <a:pt x="165354" y="164591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4402074" y="6094476"/>
            <a:ext cx="179070" cy="402336"/>
          </a:xfrm>
          <a:custGeom>
            <a:avLst/>
            <a:gdLst/>
            <a:ahLst/>
            <a:cxnLst/>
            <a:rect l="l" t="t" r="r" b="b"/>
            <a:pathLst>
              <a:path w="179070" h="402336">
                <a:moveTo>
                  <a:pt x="0" y="0"/>
                </a:moveTo>
                <a:lnTo>
                  <a:pt x="179070" y="402336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4120134" y="5459730"/>
            <a:ext cx="165354" cy="353568"/>
          </a:xfrm>
          <a:custGeom>
            <a:avLst/>
            <a:gdLst/>
            <a:ahLst/>
            <a:cxnLst/>
            <a:rect l="l" t="t" r="r" b="b"/>
            <a:pathLst>
              <a:path w="165353" h="353567">
                <a:moveTo>
                  <a:pt x="0" y="0"/>
                </a:moveTo>
                <a:lnTo>
                  <a:pt x="165354" y="353568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3739134" y="5459730"/>
            <a:ext cx="147827" cy="401574"/>
          </a:xfrm>
          <a:custGeom>
            <a:avLst/>
            <a:gdLst/>
            <a:ahLst/>
            <a:cxnLst/>
            <a:rect l="l" t="t" r="r" b="b"/>
            <a:pathLst>
              <a:path w="147827" h="401574">
                <a:moveTo>
                  <a:pt x="147827" y="0"/>
                </a:moveTo>
                <a:lnTo>
                  <a:pt x="0" y="401574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3573780" y="5861304"/>
            <a:ext cx="330708" cy="329946"/>
          </a:xfrm>
          <a:custGeom>
            <a:avLst/>
            <a:gdLst/>
            <a:ahLst/>
            <a:cxnLst/>
            <a:rect l="l" t="t" r="r" b="b"/>
            <a:pathLst>
              <a:path w="330708" h="329946">
                <a:moveTo>
                  <a:pt x="0" y="165354"/>
                </a:moveTo>
                <a:lnTo>
                  <a:pt x="1211" y="185347"/>
                </a:lnTo>
                <a:lnTo>
                  <a:pt x="3571" y="199498"/>
                </a:lnTo>
                <a:lnTo>
                  <a:pt x="7116" y="213221"/>
                </a:lnTo>
                <a:lnTo>
                  <a:pt x="11792" y="226458"/>
                </a:lnTo>
                <a:lnTo>
                  <a:pt x="17543" y="239156"/>
                </a:lnTo>
                <a:lnTo>
                  <a:pt x="24315" y="251259"/>
                </a:lnTo>
                <a:lnTo>
                  <a:pt x="32053" y="262712"/>
                </a:lnTo>
                <a:lnTo>
                  <a:pt x="40703" y="273459"/>
                </a:lnTo>
                <a:lnTo>
                  <a:pt x="50211" y="283445"/>
                </a:lnTo>
                <a:lnTo>
                  <a:pt x="60521" y="292614"/>
                </a:lnTo>
                <a:lnTo>
                  <a:pt x="71580" y="300912"/>
                </a:lnTo>
                <a:lnTo>
                  <a:pt x="83332" y="308283"/>
                </a:lnTo>
                <a:lnTo>
                  <a:pt x="95723" y="314672"/>
                </a:lnTo>
                <a:lnTo>
                  <a:pt x="108698" y="320023"/>
                </a:lnTo>
                <a:lnTo>
                  <a:pt x="122204" y="324281"/>
                </a:lnTo>
                <a:lnTo>
                  <a:pt x="136184" y="327391"/>
                </a:lnTo>
                <a:lnTo>
                  <a:pt x="150586" y="329298"/>
                </a:lnTo>
                <a:lnTo>
                  <a:pt x="165354" y="329946"/>
                </a:lnTo>
                <a:lnTo>
                  <a:pt x="170867" y="329856"/>
                </a:lnTo>
                <a:lnTo>
                  <a:pt x="185505" y="328735"/>
                </a:lnTo>
                <a:lnTo>
                  <a:pt x="199757" y="326376"/>
                </a:lnTo>
                <a:lnTo>
                  <a:pt x="213568" y="322833"/>
                </a:lnTo>
                <a:lnTo>
                  <a:pt x="226883" y="318164"/>
                </a:lnTo>
                <a:lnTo>
                  <a:pt x="239648" y="312421"/>
                </a:lnTo>
                <a:lnTo>
                  <a:pt x="251809" y="305662"/>
                </a:lnTo>
                <a:lnTo>
                  <a:pt x="263310" y="297941"/>
                </a:lnTo>
                <a:lnTo>
                  <a:pt x="274098" y="289314"/>
                </a:lnTo>
                <a:lnTo>
                  <a:pt x="284117" y="279835"/>
                </a:lnTo>
                <a:lnTo>
                  <a:pt x="293313" y="269561"/>
                </a:lnTo>
                <a:lnTo>
                  <a:pt x="301632" y="258546"/>
                </a:lnTo>
                <a:lnTo>
                  <a:pt x="309018" y="246846"/>
                </a:lnTo>
                <a:lnTo>
                  <a:pt x="315418" y="234516"/>
                </a:lnTo>
                <a:lnTo>
                  <a:pt x="320777" y="221611"/>
                </a:lnTo>
                <a:lnTo>
                  <a:pt x="325040" y="208188"/>
                </a:lnTo>
                <a:lnTo>
                  <a:pt x="328152" y="194300"/>
                </a:lnTo>
                <a:lnTo>
                  <a:pt x="330060" y="180003"/>
                </a:lnTo>
                <a:lnTo>
                  <a:pt x="330708" y="165354"/>
                </a:lnTo>
                <a:lnTo>
                  <a:pt x="330597" y="159227"/>
                </a:lnTo>
                <a:lnTo>
                  <a:pt x="329427" y="144637"/>
                </a:lnTo>
                <a:lnTo>
                  <a:pt x="327026" y="130433"/>
                </a:lnTo>
                <a:lnTo>
                  <a:pt x="323448" y="116671"/>
                </a:lnTo>
                <a:lnTo>
                  <a:pt x="318747" y="103404"/>
                </a:lnTo>
                <a:lnTo>
                  <a:pt x="312976" y="90686"/>
                </a:lnTo>
                <a:lnTo>
                  <a:pt x="306191" y="78571"/>
                </a:lnTo>
                <a:lnTo>
                  <a:pt x="298446" y="67115"/>
                </a:lnTo>
                <a:lnTo>
                  <a:pt x="289794" y="56370"/>
                </a:lnTo>
                <a:lnTo>
                  <a:pt x="280291" y="46391"/>
                </a:lnTo>
                <a:lnTo>
                  <a:pt x="269989" y="37233"/>
                </a:lnTo>
                <a:lnTo>
                  <a:pt x="258943" y="28949"/>
                </a:lnTo>
                <a:lnTo>
                  <a:pt x="247208" y="21593"/>
                </a:lnTo>
                <a:lnTo>
                  <a:pt x="234838" y="15221"/>
                </a:lnTo>
                <a:lnTo>
                  <a:pt x="221887" y="9886"/>
                </a:lnTo>
                <a:lnTo>
                  <a:pt x="208408" y="5642"/>
                </a:lnTo>
                <a:lnTo>
                  <a:pt x="194457" y="2543"/>
                </a:lnTo>
                <a:lnTo>
                  <a:pt x="180088" y="644"/>
                </a:lnTo>
                <a:lnTo>
                  <a:pt x="165354" y="0"/>
                </a:lnTo>
                <a:lnTo>
                  <a:pt x="159227" y="110"/>
                </a:lnTo>
                <a:lnTo>
                  <a:pt x="144637" y="1280"/>
                </a:lnTo>
                <a:lnTo>
                  <a:pt x="130433" y="3681"/>
                </a:lnTo>
                <a:lnTo>
                  <a:pt x="116671" y="7259"/>
                </a:lnTo>
                <a:lnTo>
                  <a:pt x="103404" y="11960"/>
                </a:lnTo>
                <a:lnTo>
                  <a:pt x="90686" y="17731"/>
                </a:lnTo>
                <a:lnTo>
                  <a:pt x="78571" y="24516"/>
                </a:lnTo>
                <a:lnTo>
                  <a:pt x="67115" y="32261"/>
                </a:lnTo>
                <a:lnTo>
                  <a:pt x="56370" y="40913"/>
                </a:lnTo>
                <a:lnTo>
                  <a:pt x="46391" y="50416"/>
                </a:lnTo>
                <a:lnTo>
                  <a:pt x="37233" y="60718"/>
                </a:lnTo>
                <a:lnTo>
                  <a:pt x="28949" y="71764"/>
                </a:lnTo>
                <a:lnTo>
                  <a:pt x="21593" y="83499"/>
                </a:lnTo>
                <a:lnTo>
                  <a:pt x="15221" y="95869"/>
                </a:lnTo>
                <a:lnTo>
                  <a:pt x="9886" y="108820"/>
                </a:lnTo>
                <a:lnTo>
                  <a:pt x="5642" y="122299"/>
                </a:lnTo>
                <a:lnTo>
                  <a:pt x="2543" y="136250"/>
                </a:lnTo>
                <a:lnTo>
                  <a:pt x="644" y="150619"/>
                </a:lnTo>
                <a:lnTo>
                  <a:pt x="0" y="16535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3573780" y="5861304"/>
            <a:ext cx="330708" cy="329946"/>
          </a:xfrm>
          <a:custGeom>
            <a:avLst/>
            <a:gdLst/>
            <a:ahLst/>
            <a:cxnLst/>
            <a:rect l="l" t="t" r="r" b="b"/>
            <a:pathLst>
              <a:path w="330708" h="329946">
                <a:moveTo>
                  <a:pt x="0" y="165354"/>
                </a:moveTo>
                <a:lnTo>
                  <a:pt x="644" y="150619"/>
                </a:lnTo>
                <a:lnTo>
                  <a:pt x="2543" y="136250"/>
                </a:lnTo>
                <a:lnTo>
                  <a:pt x="5642" y="122299"/>
                </a:lnTo>
                <a:lnTo>
                  <a:pt x="9886" y="108820"/>
                </a:lnTo>
                <a:lnTo>
                  <a:pt x="15221" y="95869"/>
                </a:lnTo>
                <a:lnTo>
                  <a:pt x="21593" y="83499"/>
                </a:lnTo>
                <a:lnTo>
                  <a:pt x="28949" y="71764"/>
                </a:lnTo>
                <a:lnTo>
                  <a:pt x="37233" y="60718"/>
                </a:lnTo>
                <a:lnTo>
                  <a:pt x="46391" y="50416"/>
                </a:lnTo>
                <a:lnTo>
                  <a:pt x="56370" y="40913"/>
                </a:lnTo>
                <a:lnTo>
                  <a:pt x="67115" y="32261"/>
                </a:lnTo>
                <a:lnTo>
                  <a:pt x="78571" y="24516"/>
                </a:lnTo>
                <a:lnTo>
                  <a:pt x="90686" y="17731"/>
                </a:lnTo>
                <a:lnTo>
                  <a:pt x="103404" y="11960"/>
                </a:lnTo>
                <a:lnTo>
                  <a:pt x="116671" y="7259"/>
                </a:lnTo>
                <a:lnTo>
                  <a:pt x="130433" y="3681"/>
                </a:lnTo>
                <a:lnTo>
                  <a:pt x="144637" y="1280"/>
                </a:lnTo>
                <a:lnTo>
                  <a:pt x="159227" y="110"/>
                </a:lnTo>
                <a:lnTo>
                  <a:pt x="165354" y="0"/>
                </a:lnTo>
                <a:lnTo>
                  <a:pt x="180088" y="644"/>
                </a:lnTo>
                <a:lnTo>
                  <a:pt x="194457" y="2543"/>
                </a:lnTo>
                <a:lnTo>
                  <a:pt x="208408" y="5642"/>
                </a:lnTo>
                <a:lnTo>
                  <a:pt x="221887" y="9886"/>
                </a:lnTo>
                <a:lnTo>
                  <a:pt x="234838" y="15221"/>
                </a:lnTo>
                <a:lnTo>
                  <a:pt x="247208" y="21593"/>
                </a:lnTo>
                <a:lnTo>
                  <a:pt x="258943" y="28949"/>
                </a:lnTo>
                <a:lnTo>
                  <a:pt x="269989" y="37233"/>
                </a:lnTo>
                <a:lnTo>
                  <a:pt x="280291" y="46391"/>
                </a:lnTo>
                <a:lnTo>
                  <a:pt x="289794" y="56370"/>
                </a:lnTo>
                <a:lnTo>
                  <a:pt x="298446" y="67115"/>
                </a:lnTo>
                <a:lnTo>
                  <a:pt x="306191" y="78571"/>
                </a:lnTo>
                <a:lnTo>
                  <a:pt x="312976" y="90686"/>
                </a:lnTo>
                <a:lnTo>
                  <a:pt x="318747" y="103404"/>
                </a:lnTo>
                <a:lnTo>
                  <a:pt x="323448" y="116671"/>
                </a:lnTo>
                <a:lnTo>
                  <a:pt x="327026" y="130433"/>
                </a:lnTo>
                <a:lnTo>
                  <a:pt x="329427" y="144637"/>
                </a:lnTo>
                <a:lnTo>
                  <a:pt x="330597" y="159227"/>
                </a:lnTo>
                <a:lnTo>
                  <a:pt x="330708" y="165354"/>
                </a:lnTo>
                <a:lnTo>
                  <a:pt x="330060" y="180003"/>
                </a:lnTo>
                <a:lnTo>
                  <a:pt x="328152" y="194300"/>
                </a:lnTo>
                <a:lnTo>
                  <a:pt x="325040" y="208188"/>
                </a:lnTo>
                <a:lnTo>
                  <a:pt x="320777" y="221611"/>
                </a:lnTo>
                <a:lnTo>
                  <a:pt x="315418" y="234516"/>
                </a:lnTo>
                <a:lnTo>
                  <a:pt x="309018" y="246846"/>
                </a:lnTo>
                <a:lnTo>
                  <a:pt x="301632" y="258546"/>
                </a:lnTo>
                <a:lnTo>
                  <a:pt x="293313" y="269561"/>
                </a:lnTo>
                <a:lnTo>
                  <a:pt x="284117" y="279835"/>
                </a:lnTo>
                <a:lnTo>
                  <a:pt x="274098" y="289314"/>
                </a:lnTo>
                <a:lnTo>
                  <a:pt x="263310" y="297941"/>
                </a:lnTo>
                <a:lnTo>
                  <a:pt x="251809" y="305662"/>
                </a:lnTo>
                <a:lnTo>
                  <a:pt x="239648" y="312421"/>
                </a:lnTo>
                <a:lnTo>
                  <a:pt x="226883" y="318164"/>
                </a:lnTo>
                <a:lnTo>
                  <a:pt x="213568" y="322833"/>
                </a:lnTo>
                <a:lnTo>
                  <a:pt x="199757" y="326376"/>
                </a:lnTo>
                <a:lnTo>
                  <a:pt x="185505" y="328735"/>
                </a:lnTo>
                <a:lnTo>
                  <a:pt x="170867" y="329856"/>
                </a:lnTo>
                <a:lnTo>
                  <a:pt x="165354" y="329946"/>
                </a:lnTo>
                <a:lnTo>
                  <a:pt x="150586" y="329298"/>
                </a:lnTo>
                <a:lnTo>
                  <a:pt x="136184" y="327391"/>
                </a:lnTo>
                <a:lnTo>
                  <a:pt x="122204" y="324281"/>
                </a:lnTo>
                <a:lnTo>
                  <a:pt x="108698" y="320023"/>
                </a:lnTo>
                <a:lnTo>
                  <a:pt x="95723" y="314672"/>
                </a:lnTo>
                <a:lnTo>
                  <a:pt x="83332" y="308283"/>
                </a:lnTo>
                <a:lnTo>
                  <a:pt x="71580" y="300912"/>
                </a:lnTo>
                <a:lnTo>
                  <a:pt x="60521" y="292614"/>
                </a:lnTo>
                <a:lnTo>
                  <a:pt x="50211" y="283445"/>
                </a:lnTo>
                <a:lnTo>
                  <a:pt x="40703" y="273459"/>
                </a:lnTo>
                <a:lnTo>
                  <a:pt x="32053" y="262712"/>
                </a:lnTo>
                <a:lnTo>
                  <a:pt x="24315" y="251259"/>
                </a:lnTo>
                <a:lnTo>
                  <a:pt x="17543" y="239156"/>
                </a:lnTo>
                <a:lnTo>
                  <a:pt x="11792" y="226458"/>
                </a:lnTo>
                <a:lnTo>
                  <a:pt x="7116" y="213221"/>
                </a:lnTo>
                <a:lnTo>
                  <a:pt x="3571" y="199498"/>
                </a:lnTo>
                <a:lnTo>
                  <a:pt x="1211" y="185347"/>
                </a:lnTo>
                <a:lnTo>
                  <a:pt x="89" y="170822"/>
                </a:lnTo>
                <a:lnTo>
                  <a:pt x="0" y="165354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3685032" y="5989320"/>
            <a:ext cx="109727" cy="4160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3460242" y="6496811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2">
                <a:moveTo>
                  <a:pt x="0" y="0"/>
                </a:moveTo>
                <a:lnTo>
                  <a:pt x="0" y="164592"/>
                </a:lnTo>
                <a:lnTo>
                  <a:pt x="165354" y="164592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3542538" y="6143244"/>
            <a:ext cx="80009" cy="353568"/>
          </a:xfrm>
          <a:custGeom>
            <a:avLst/>
            <a:gdLst/>
            <a:ahLst/>
            <a:cxnLst/>
            <a:rect l="l" t="t" r="r" b="b"/>
            <a:pathLst>
              <a:path w="80010" h="353567">
                <a:moveTo>
                  <a:pt x="80010" y="0"/>
                </a:moveTo>
                <a:lnTo>
                  <a:pt x="0" y="353568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3838956" y="6496811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2">
                <a:moveTo>
                  <a:pt x="0" y="0"/>
                </a:moveTo>
                <a:lnTo>
                  <a:pt x="0" y="164592"/>
                </a:lnTo>
                <a:lnTo>
                  <a:pt x="164592" y="164592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3855720" y="6143244"/>
            <a:ext cx="65532" cy="353568"/>
          </a:xfrm>
          <a:custGeom>
            <a:avLst/>
            <a:gdLst/>
            <a:ahLst/>
            <a:cxnLst/>
            <a:rect l="l" t="t" r="r" b="b"/>
            <a:pathLst>
              <a:path w="65532" h="353567">
                <a:moveTo>
                  <a:pt x="0" y="0"/>
                </a:moveTo>
                <a:lnTo>
                  <a:pt x="65532" y="353568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819394" y="517855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0" y="0"/>
                </a:moveTo>
                <a:lnTo>
                  <a:pt x="0" y="164592"/>
                </a:lnTo>
                <a:lnTo>
                  <a:pt x="164592" y="164592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5901690" y="4800600"/>
            <a:ext cx="131063" cy="377952"/>
          </a:xfrm>
          <a:custGeom>
            <a:avLst/>
            <a:gdLst/>
            <a:ahLst/>
            <a:cxnLst/>
            <a:rect l="l" t="t" r="r" b="b"/>
            <a:pathLst>
              <a:path w="131063" h="377951">
                <a:moveTo>
                  <a:pt x="131063" y="0"/>
                </a:moveTo>
                <a:lnTo>
                  <a:pt x="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4615434" y="5190744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0" y="0"/>
                </a:moveTo>
                <a:lnTo>
                  <a:pt x="0" y="164592"/>
                </a:lnTo>
                <a:lnTo>
                  <a:pt x="165354" y="164592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4697730" y="4800600"/>
            <a:ext cx="14477" cy="390144"/>
          </a:xfrm>
          <a:custGeom>
            <a:avLst/>
            <a:gdLst/>
            <a:ahLst/>
            <a:cxnLst/>
            <a:rect l="l" t="t" r="r" b="b"/>
            <a:pathLst>
              <a:path w="14477" h="390144">
                <a:moveTo>
                  <a:pt x="14477" y="0"/>
                </a:moveTo>
                <a:lnTo>
                  <a:pt x="0" y="390144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4994148" y="517855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0" y="0"/>
                </a:moveTo>
                <a:lnTo>
                  <a:pt x="0" y="164592"/>
                </a:lnTo>
                <a:lnTo>
                  <a:pt x="164592" y="164592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4945380" y="4800600"/>
            <a:ext cx="131064" cy="377952"/>
          </a:xfrm>
          <a:custGeom>
            <a:avLst/>
            <a:gdLst/>
            <a:ahLst/>
            <a:cxnLst/>
            <a:rect l="l" t="t" r="r" b="b"/>
            <a:pathLst>
              <a:path w="131063" h="377951">
                <a:moveTo>
                  <a:pt x="0" y="0"/>
                </a:moveTo>
                <a:lnTo>
                  <a:pt x="131064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6149340" y="5190743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0" y="0"/>
                </a:moveTo>
                <a:lnTo>
                  <a:pt x="0" y="164592"/>
                </a:lnTo>
                <a:lnTo>
                  <a:pt x="164592" y="164592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31636" y="4800599"/>
            <a:ext cx="34289" cy="390144"/>
          </a:xfrm>
          <a:custGeom>
            <a:avLst/>
            <a:gdLst/>
            <a:ahLst/>
            <a:cxnLst/>
            <a:rect l="l" t="t" r="r" b="b"/>
            <a:pathLst>
              <a:path w="34289" h="390143">
                <a:moveTo>
                  <a:pt x="34289" y="0"/>
                </a:moveTo>
                <a:lnTo>
                  <a:pt x="0" y="390144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5324094" y="451942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0" y="0"/>
                </a:moveTo>
                <a:lnTo>
                  <a:pt x="0" y="164591"/>
                </a:lnTo>
                <a:lnTo>
                  <a:pt x="164592" y="164591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5275326" y="4141470"/>
            <a:ext cx="131064" cy="377952"/>
          </a:xfrm>
          <a:custGeom>
            <a:avLst/>
            <a:gdLst/>
            <a:ahLst/>
            <a:cxnLst/>
            <a:rect l="l" t="t" r="r" b="b"/>
            <a:pathLst>
              <a:path w="131063" h="377951">
                <a:moveTo>
                  <a:pt x="0" y="0"/>
                </a:moveTo>
                <a:lnTo>
                  <a:pt x="131064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6149340" y="5944361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0" y="0"/>
                </a:moveTo>
                <a:lnTo>
                  <a:pt x="0" y="164591"/>
                </a:lnTo>
                <a:lnTo>
                  <a:pt x="164592" y="164591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2646426" y="5837682"/>
            <a:ext cx="329946" cy="329184"/>
          </a:xfrm>
          <a:custGeom>
            <a:avLst/>
            <a:gdLst/>
            <a:ahLst/>
            <a:cxnLst/>
            <a:rect l="l" t="t" r="r" b="b"/>
            <a:pathLst>
              <a:path w="329945" h="329184">
                <a:moveTo>
                  <a:pt x="0" y="164592"/>
                </a:moveTo>
                <a:lnTo>
                  <a:pt x="1142" y="184019"/>
                </a:lnTo>
                <a:lnTo>
                  <a:pt x="3460" y="198219"/>
                </a:lnTo>
                <a:lnTo>
                  <a:pt x="6969" y="211989"/>
                </a:lnTo>
                <a:lnTo>
                  <a:pt x="11613" y="225275"/>
                </a:lnTo>
                <a:lnTo>
                  <a:pt x="17335" y="238020"/>
                </a:lnTo>
                <a:lnTo>
                  <a:pt x="24082" y="250169"/>
                </a:lnTo>
                <a:lnTo>
                  <a:pt x="31795" y="261666"/>
                </a:lnTo>
                <a:lnTo>
                  <a:pt x="40421" y="272456"/>
                </a:lnTo>
                <a:lnTo>
                  <a:pt x="49904" y="282482"/>
                </a:lnTo>
                <a:lnTo>
                  <a:pt x="60187" y="291690"/>
                </a:lnTo>
                <a:lnTo>
                  <a:pt x="71215" y="300023"/>
                </a:lnTo>
                <a:lnTo>
                  <a:pt x="82932" y="307425"/>
                </a:lnTo>
                <a:lnTo>
                  <a:pt x="95283" y="313841"/>
                </a:lnTo>
                <a:lnTo>
                  <a:pt x="108212" y="319216"/>
                </a:lnTo>
                <a:lnTo>
                  <a:pt x="121662" y="323493"/>
                </a:lnTo>
                <a:lnTo>
                  <a:pt x="135580" y="326617"/>
                </a:lnTo>
                <a:lnTo>
                  <a:pt x="149908" y="328533"/>
                </a:lnTo>
                <a:lnTo>
                  <a:pt x="164592" y="329184"/>
                </a:lnTo>
                <a:lnTo>
                  <a:pt x="170105" y="329094"/>
                </a:lnTo>
                <a:lnTo>
                  <a:pt x="184743" y="327973"/>
                </a:lnTo>
                <a:lnTo>
                  <a:pt x="198995" y="325614"/>
                </a:lnTo>
                <a:lnTo>
                  <a:pt x="212806" y="322071"/>
                </a:lnTo>
                <a:lnTo>
                  <a:pt x="226121" y="317402"/>
                </a:lnTo>
                <a:lnTo>
                  <a:pt x="238886" y="311659"/>
                </a:lnTo>
                <a:lnTo>
                  <a:pt x="251047" y="304900"/>
                </a:lnTo>
                <a:lnTo>
                  <a:pt x="262548" y="297179"/>
                </a:lnTo>
                <a:lnTo>
                  <a:pt x="273336" y="288552"/>
                </a:lnTo>
                <a:lnTo>
                  <a:pt x="283355" y="279073"/>
                </a:lnTo>
                <a:lnTo>
                  <a:pt x="292551" y="268799"/>
                </a:lnTo>
                <a:lnTo>
                  <a:pt x="300870" y="257784"/>
                </a:lnTo>
                <a:lnTo>
                  <a:pt x="308256" y="246084"/>
                </a:lnTo>
                <a:lnTo>
                  <a:pt x="314656" y="233754"/>
                </a:lnTo>
                <a:lnTo>
                  <a:pt x="320015" y="220849"/>
                </a:lnTo>
                <a:lnTo>
                  <a:pt x="324278" y="207426"/>
                </a:lnTo>
                <a:lnTo>
                  <a:pt x="327390" y="193538"/>
                </a:lnTo>
                <a:lnTo>
                  <a:pt x="329298" y="179241"/>
                </a:lnTo>
                <a:lnTo>
                  <a:pt x="329946" y="164592"/>
                </a:lnTo>
                <a:lnTo>
                  <a:pt x="329856" y="159123"/>
                </a:lnTo>
                <a:lnTo>
                  <a:pt x="328734" y="144598"/>
                </a:lnTo>
                <a:lnTo>
                  <a:pt x="326374" y="130447"/>
                </a:lnTo>
                <a:lnTo>
                  <a:pt x="322829" y="116724"/>
                </a:lnTo>
                <a:lnTo>
                  <a:pt x="318153" y="103487"/>
                </a:lnTo>
                <a:lnTo>
                  <a:pt x="312402" y="90789"/>
                </a:lnTo>
                <a:lnTo>
                  <a:pt x="305630" y="78686"/>
                </a:lnTo>
                <a:lnTo>
                  <a:pt x="297892" y="67233"/>
                </a:lnTo>
                <a:lnTo>
                  <a:pt x="289242" y="56486"/>
                </a:lnTo>
                <a:lnTo>
                  <a:pt x="279734" y="46500"/>
                </a:lnTo>
                <a:lnTo>
                  <a:pt x="269424" y="37331"/>
                </a:lnTo>
                <a:lnTo>
                  <a:pt x="258365" y="29033"/>
                </a:lnTo>
                <a:lnTo>
                  <a:pt x="246613" y="21662"/>
                </a:lnTo>
                <a:lnTo>
                  <a:pt x="234222" y="15273"/>
                </a:lnTo>
                <a:lnTo>
                  <a:pt x="221247" y="9922"/>
                </a:lnTo>
                <a:lnTo>
                  <a:pt x="207741" y="5664"/>
                </a:lnTo>
                <a:lnTo>
                  <a:pt x="193761" y="2554"/>
                </a:lnTo>
                <a:lnTo>
                  <a:pt x="179359" y="647"/>
                </a:lnTo>
                <a:lnTo>
                  <a:pt x="164592" y="0"/>
                </a:lnTo>
                <a:lnTo>
                  <a:pt x="159737" y="70"/>
                </a:lnTo>
                <a:lnTo>
                  <a:pt x="145164" y="1142"/>
                </a:lnTo>
                <a:lnTo>
                  <a:pt x="130964" y="3460"/>
                </a:lnTo>
                <a:lnTo>
                  <a:pt x="117194" y="6969"/>
                </a:lnTo>
                <a:lnTo>
                  <a:pt x="103908" y="11613"/>
                </a:lnTo>
                <a:lnTo>
                  <a:pt x="91163" y="17335"/>
                </a:lnTo>
                <a:lnTo>
                  <a:pt x="79014" y="24082"/>
                </a:lnTo>
                <a:lnTo>
                  <a:pt x="67517" y="31795"/>
                </a:lnTo>
                <a:lnTo>
                  <a:pt x="56727" y="40421"/>
                </a:lnTo>
                <a:lnTo>
                  <a:pt x="46701" y="49904"/>
                </a:lnTo>
                <a:lnTo>
                  <a:pt x="37493" y="60187"/>
                </a:lnTo>
                <a:lnTo>
                  <a:pt x="29160" y="71215"/>
                </a:lnTo>
                <a:lnTo>
                  <a:pt x="21758" y="82932"/>
                </a:lnTo>
                <a:lnTo>
                  <a:pt x="15342" y="95283"/>
                </a:lnTo>
                <a:lnTo>
                  <a:pt x="9967" y="108212"/>
                </a:lnTo>
                <a:lnTo>
                  <a:pt x="5690" y="121662"/>
                </a:lnTo>
                <a:lnTo>
                  <a:pt x="2566" y="135580"/>
                </a:lnTo>
                <a:lnTo>
                  <a:pt x="650" y="149908"/>
                </a:lnTo>
                <a:lnTo>
                  <a:pt x="0" y="164592"/>
                </a:lnTo>
                <a:close/>
              </a:path>
            </a:pathLst>
          </a:custGeom>
          <a:solidFill>
            <a:srgbClr val="FEFE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2646426" y="5837682"/>
            <a:ext cx="329946" cy="329184"/>
          </a:xfrm>
          <a:custGeom>
            <a:avLst/>
            <a:gdLst/>
            <a:ahLst/>
            <a:cxnLst/>
            <a:rect l="l" t="t" r="r" b="b"/>
            <a:pathLst>
              <a:path w="329945" h="329184">
                <a:moveTo>
                  <a:pt x="0" y="164592"/>
                </a:moveTo>
                <a:lnTo>
                  <a:pt x="650" y="149908"/>
                </a:lnTo>
                <a:lnTo>
                  <a:pt x="2566" y="135580"/>
                </a:lnTo>
                <a:lnTo>
                  <a:pt x="5690" y="121662"/>
                </a:lnTo>
                <a:lnTo>
                  <a:pt x="9967" y="108212"/>
                </a:lnTo>
                <a:lnTo>
                  <a:pt x="15342" y="95283"/>
                </a:lnTo>
                <a:lnTo>
                  <a:pt x="21758" y="82932"/>
                </a:lnTo>
                <a:lnTo>
                  <a:pt x="29160" y="71215"/>
                </a:lnTo>
                <a:lnTo>
                  <a:pt x="37493" y="60187"/>
                </a:lnTo>
                <a:lnTo>
                  <a:pt x="46701" y="49904"/>
                </a:lnTo>
                <a:lnTo>
                  <a:pt x="56727" y="40421"/>
                </a:lnTo>
                <a:lnTo>
                  <a:pt x="67517" y="31795"/>
                </a:lnTo>
                <a:lnTo>
                  <a:pt x="79014" y="24082"/>
                </a:lnTo>
                <a:lnTo>
                  <a:pt x="91163" y="17335"/>
                </a:lnTo>
                <a:lnTo>
                  <a:pt x="103908" y="11613"/>
                </a:lnTo>
                <a:lnTo>
                  <a:pt x="117194" y="6969"/>
                </a:lnTo>
                <a:lnTo>
                  <a:pt x="130964" y="3460"/>
                </a:lnTo>
                <a:lnTo>
                  <a:pt x="145164" y="1142"/>
                </a:lnTo>
                <a:lnTo>
                  <a:pt x="159737" y="70"/>
                </a:lnTo>
                <a:lnTo>
                  <a:pt x="164592" y="0"/>
                </a:lnTo>
                <a:lnTo>
                  <a:pt x="179359" y="647"/>
                </a:lnTo>
                <a:lnTo>
                  <a:pt x="193761" y="2554"/>
                </a:lnTo>
                <a:lnTo>
                  <a:pt x="207741" y="5664"/>
                </a:lnTo>
                <a:lnTo>
                  <a:pt x="221247" y="9922"/>
                </a:lnTo>
                <a:lnTo>
                  <a:pt x="234222" y="15273"/>
                </a:lnTo>
                <a:lnTo>
                  <a:pt x="246613" y="21662"/>
                </a:lnTo>
                <a:lnTo>
                  <a:pt x="258365" y="29033"/>
                </a:lnTo>
                <a:lnTo>
                  <a:pt x="269424" y="37331"/>
                </a:lnTo>
                <a:lnTo>
                  <a:pt x="279734" y="46500"/>
                </a:lnTo>
                <a:lnTo>
                  <a:pt x="289242" y="56486"/>
                </a:lnTo>
                <a:lnTo>
                  <a:pt x="297892" y="67233"/>
                </a:lnTo>
                <a:lnTo>
                  <a:pt x="305630" y="78686"/>
                </a:lnTo>
                <a:lnTo>
                  <a:pt x="312402" y="90789"/>
                </a:lnTo>
                <a:lnTo>
                  <a:pt x="318153" y="103487"/>
                </a:lnTo>
                <a:lnTo>
                  <a:pt x="322829" y="116724"/>
                </a:lnTo>
                <a:lnTo>
                  <a:pt x="326374" y="130447"/>
                </a:lnTo>
                <a:lnTo>
                  <a:pt x="328734" y="144598"/>
                </a:lnTo>
                <a:lnTo>
                  <a:pt x="329856" y="159123"/>
                </a:lnTo>
                <a:lnTo>
                  <a:pt x="329946" y="164592"/>
                </a:lnTo>
                <a:lnTo>
                  <a:pt x="329298" y="179241"/>
                </a:lnTo>
                <a:lnTo>
                  <a:pt x="327390" y="193538"/>
                </a:lnTo>
                <a:lnTo>
                  <a:pt x="324278" y="207426"/>
                </a:lnTo>
                <a:lnTo>
                  <a:pt x="320015" y="220849"/>
                </a:lnTo>
                <a:lnTo>
                  <a:pt x="314656" y="233754"/>
                </a:lnTo>
                <a:lnTo>
                  <a:pt x="308256" y="246084"/>
                </a:lnTo>
                <a:lnTo>
                  <a:pt x="300870" y="257784"/>
                </a:lnTo>
                <a:lnTo>
                  <a:pt x="292551" y="268799"/>
                </a:lnTo>
                <a:lnTo>
                  <a:pt x="283355" y="279073"/>
                </a:lnTo>
                <a:lnTo>
                  <a:pt x="273336" y="288552"/>
                </a:lnTo>
                <a:lnTo>
                  <a:pt x="262548" y="297179"/>
                </a:lnTo>
                <a:lnTo>
                  <a:pt x="251047" y="304900"/>
                </a:lnTo>
                <a:lnTo>
                  <a:pt x="238886" y="311659"/>
                </a:lnTo>
                <a:lnTo>
                  <a:pt x="226121" y="317402"/>
                </a:lnTo>
                <a:lnTo>
                  <a:pt x="212806" y="322071"/>
                </a:lnTo>
                <a:lnTo>
                  <a:pt x="198995" y="325614"/>
                </a:lnTo>
                <a:lnTo>
                  <a:pt x="184743" y="327973"/>
                </a:lnTo>
                <a:lnTo>
                  <a:pt x="170105" y="329094"/>
                </a:lnTo>
                <a:lnTo>
                  <a:pt x="164592" y="329184"/>
                </a:lnTo>
                <a:lnTo>
                  <a:pt x="149908" y="328533"/>
                </a:lnTo>
                <a:lnTo>
                  <a:pt x="135580" y="326617"/>
                </a:lnTo>
                <a:lnTo>
                  <a:pt x="121662" y="323493"/>
                </a:lnTo>
                <a:lnTo>
                  <a:pt x="108212" y="319216"/>
                </a:lnTo>
                <a:lnTo>
                  <a:pt x="95283" y="313841"/>
                </a:lnTo>
                <a:lnTo>
                  <a:pt x="82932" y="307425"/>
                </a:lnTo>
                <a:lnTo>
                  <a:pt x="71215" y="300023"/>
                </a:lnTo>
                <a:lnTo>
                  <a:pt x="60187" y="291690"/>
                </a:lnTo>
                <a:lnTo>
                  <a:pt x="49904" y="282482"/>
                </a:lnTo>
                <a:lnTo>
                  <a:pt x="40421" y="272456"/>
                </a:lnTo>
                <a:lnTo>
                  <a:pt x="31795" y="261666"/>
                </a:lnTo>
                <a:lnTo>
                  <a:pt x="24082" y="250169"/>
                </a:lnTo>
                <a:lnTo>
                  <a:pt x="17335" y="238020"/>
                </a:lnTo>
                <a:lnTo>
                  <a:pt x="11613" y="225275"/>
                </a:lnTo>
                <a:lnTo>
                  <a:pt x="6969" y="211989"/>
                </a:lnTo>
                <a:lnTo>
                  <a:pt x="3460" y="198219"/>
                </a:lnTo>
                <a:lnTo>
                  <a:pt x="1142" y="184019"/>
                </a:lnTo>
                <a:lnTo>
                  <a:pt x="70" y="169446"/>
                </a:lnTo>
                <a:lnTo>
                  <a:pt x="0" y="164592"/>
                </a:lnTo>
                <a:close/>
              </a:path>
            </a:pathLst>
          </a:custGeom>
          <a:ln w="440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2760726" y="5964936"/>
            <a:ext cx="103631" cy="4251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2436114" y="6496811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2">
                <a:moveTo>
                  <a:pt x="0" y="0"/>
                </a:moveTo>
                <a:lnTo>
                  <a:pt x="0" y="164592"/>
                </a:lnTo>
                <a:lnTo>
                  <a:pt x="164592" y="164592"/>
                </a:lnTo>
                <a:lnTo>
                  <a:pt x="164592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2518410" y="6118860"/>
            <a:ext cx="176021" cy="377952"/>
          </a:xfrm>
          <a:custGeom>
            <a:avLst/>
            <a:gdLst/>
            <a:ahLst/>
            <a:cxnLst/>
            <a:rect l="l" t="t" r="r" b="b"/>
            <a:pathLst>
              <a:path w="176021" h="377951">
                <a:moveTo>
                  <a:pt x="176021" y="0"/>
                </a:moveTo>
                <a:lnTo>
                  <a:pt x="0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3018282" y="6496811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4" h="164592">
                <a:moveTo>
                  <a:pt x="0" y="0"/>
                </a:moveTo>
                <a:lnTo>
                  <a:pt x="0" y="164592"/>
                </a:lnTo>
                <a:lnTo>
                  <a:pt x="165354" y="164592"/>
                </a:lnTo>
                <a:lnTo>
                  <a:pt x="165354" y="0"/>
                </a:lnTo>
                <a:lnTo>
                  <a:pt x="0" y="0"/>
                </a:lnTo>
                <a:close/>
              </a:path>
            </a:pathLst>
          </a:custGeom>
          <a:ln w="440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2928366" y="6118860"/>
            <a:ext cx="172974" cy="377952"/>
          </a:xfrm>
          <a:custGeom>
            <a:avLst/>
            <a:gdLst/>
            <a:ahLst/>
            <a:cxnLst/>
            <a:rect l="l" t="t" r="r" b="b"/>
            <a:pathLst>
              <a:path w="172974" h="377951">
                <a:moveTo>
                  <a:pt x="0" y="0"/>
                </a:moveTo>
                <a:lnTo>
                  <a:pt x="172974" y="377952"/>
                </a:lnTo>
              </a:path>
            </a:pathLst>
          </a:custGeom>
          <a:ln w="137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3035808" y="2615945"/>
            <a:ext cx="225552" cy="4800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441448" y="2615946"/>
            <a:ext cx="524256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862828" y="638632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862828" y="6380988"/>
            <a:ext cx="3057906" cy="471678"/>
          </a:xfrm>
          <a:custGeom>
            <a:avLst/>
            <a:gdLst/>
            <a:ahLst/>
            <a:cxnLst/>
            <a:rect l="l" t="t" r="r" b="b"/>
            <a:pathLst>
              <a:path w="3057906" h="471678">
                <a:moveTo>
                  <a:pt x="0" y="2286"/>
                </a:moveTo>
                <a:lnTo>
                  <a:pt x="0" y="467106"/>
                </a:lnTo>
                <a:lnTo>
                  <a:pt x="4572" y="9906"/>
                </a:lnTo>
                <a:lnTo>
                  <a:pt x="3047999" y="9905"/>
                </a:lnTo>
                <a:lnTo>
                  <a:pt x="3048000" y="467106"/>
                </a:lnTo>
                <a:lnTo>
                  <a:pt x="0" y="469392"/>
                </a:lnTo>
                <a:lnTo>
                  <a:pt x="4572" y="471678"/>
                </a:lnTo>
                <a:lnTo>
                  <a:pt x="3055620" y="471678"/>
                </a:lnTo>
                <a:lnTo>
                  <a:pt x="3057906" y="467106"/>
                </a:lnTo>
                <a:lnTo>
                  <a:pt x="3052572" y="461772"/>
                </a:lnTo>
                <a:lnTo>
                  <a:pt x="3052572" y="9906"/>
                </a:lnTo>
                <a:lnTo>
                  <a:pt x="3048000" y="5334"/>
                </a:lnTo>
                <a:lnTo>
                  <a:pt x="9906" y="5334"/>
                </a:lnTo>
                <a:lnTo>
                  <a:pt x="3057906" y="5334"/>
                </a:lnTo>
                <a:lnTo>
                  <a:pt x="3057906" y="2286"/>
                </a:lnTo>
                <a:lnTo>
                  <a:pt x="3055620" y="0"/>
                </a:lnTo>
                <a:lnTo>
                  <a:pt x="4572" y="0"/>
                </a:lnTo>
                <a:lnTo>
                  <a:pt x="0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2828" y="6390893"/>
            <a:ext cx="3048000" cy="457200"/>
          </a:xfrm>
          <a:custGeom>
            <a:avLst/>
            <a:gdLst/>
            <a:ahLst/>
            <a:cxnLst/>
            <a:rect l="l" t="t" r="r" b="b"/>
            <a:pathLst>
              <a:path w="3048000" h="457200">
                <a:moveTo>
                  <a:pt x="3048000" y="457200"/>
                </a:moveTo>
                <a:lnTo>
                  <a:pt x="3048000" y="451866"/>
                </a:lnTo>
                <a:lnTo>
                  <a:pt x="9906" y="451866"/>
                </a:lnTo>
                <a:lnTo>
                  <a:pt x="9906" y="0"/>
                </a:lnTo>
                <a:lnTo>
                  <a:pt x="4572" y="0"/>
                </a:lnTo>
                <a:lnTo>
                  <a:pt x="0" y="457200"/>
                </a:lnTo>
                <a:lnTo>
                  <a:pt x="4572" y="451866"/>
                </a:lnTo>
                <a:lnTo>
                  <a:pt x="9906" y="457200"/>
                </a:lnTo>
                <a:lnTo>
                  <a:pt x="30480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872734" y="6386322"/>
            <a:ext cx="3048000" cy="461772"/>
          </a:xfrm>
          <a:custGeom>
            <a:avLst/>
            <a:gdLst/>
            <a:ahLst/>
            <a:cxnLst/>
            <a:rect l="l" t="t" r="r" b="b"/>
            <a:pathLst>
              <a:path w="3048000" h="461772">
                <a:moveTo>
                  <a:pt x="0" y="0"/>
                </a:moveTo>
                <a:lnTo>
                  <a:pt x="3038094" y="0"/>
                </a:lnTo>
                <a:lnTo>
                  <a:pt x="3042666" y="4571"/>
                </a:lnTo>
                <a:lnTo>
                  <a:pt x="3042666" y="456437"/>
                </a:lnTo>
                <a:lnTo>
                  <a:pt x="3048000" y="461771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182591" y="870487"/>
            <a:ext cx="1979557" cy="12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8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  <a:p>
            <a:pPr marL="12700" marR="83781">
              <a:lnSpc>
                <a:spcPct val="95825"/>
              </a:lnSpc>
              <a:spcBef>
                <a:spcPts val="2274"/>
              </a:spcBef>
            </a:pPr>
            <a:r>
              <a:rPr dirty="0" smtClean="0" sz="2400" spc="0">
                <a:latin typeface="Arial"/>
                <a:cs typeface="Arial"/>
              </a:rPr>
              <a:t>illustration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36009" y="1798478"/>
            <a:ext cx="8330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Insert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46140" y="6468012"/>
            <a:ext cx="19529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Running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time: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12861" y="6468012"/>
            <a:ext cx="6797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i="1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(h)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8848" y="6496812"/>
            <a:ext cx="165353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4120134" y="6496812"/>
            <a:ext cx="165353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838956" y="6496811"/>
            <a:ext cx="164591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3460242" y="6496811"/>
            <a:ext cx="165353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018282" y="6496811"/>
            <a:ext cx="165354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436114" y="6496811"/>
            <a:ext cx="164592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809232" y="5944361"/>
            <a:ext cx="165353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149340" y="5944361"/>
            <a:ext cx="164591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192780" y="5837682"/>
            <a:ext cx="164591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974586" y="5178552"/>
            <a:ext cx="164592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149340" y="5190743"/>
            <a:ext cx="164591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819394" y="5178552"/>
            <a:ext cx="164591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994148" y="5178552"/>
            <a:ext cx="164591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615434" y="5190744"/>
            <a:ext cx="165353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333494" y="5178552"/>
            <a:ext cx="165353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509010" y="5178552"/>
            <a:ext cx="164591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436114" y="5178552"/>
            <a:ext cx="164592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775460" y="5178552"/>
            <a:ext cx="165354" cy="164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324094" y="4519422"/>
            <a:ext cx="164591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766060" y="4519422"/>
            <a:ext cx="164592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468372" y="870487"/>
            <a:ext cx="1693776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Binary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8522" y="870487"/>
            <a:ext cx="1880331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5226" y="870487"/>
            <a:ext cx="153822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dirty="0" smtClean="0" sz="4400" spc="0"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1798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009" y="1798478"/>
            <a:ext cx="37642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Deleting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(k,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340" y="2603150"/>
            <a:ext cx="240588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36029" y="2603150"/>
            <a:ext cx="7005508" cy="3000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Slightly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complex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Perform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  <a:p>
            <a:pPr marL="184210" marR="39873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29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reach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leaf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node,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nothing</a:t>
            </a:r>
            <a:endParaRPr sz="2400">
              <a:latin typeface="Arial"/>
              <a:cs typeface="Arial"/>
            </a:endParaRPr>
          </a:p>
          <a:p>
            <a:pPr marL="184210" marR="39873">
              <a:lnSpc>
                <a:spcPct val="95825"/>
              </a:lnSpc>
              <a:spcBef>
                <a:spcPts val="405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r>
              <a:rPr dirty="0" smtClean="0" sz="2400" spc="29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find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entry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position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870010" marR="240395" indent="-228599">
              <a:lnSpc>
                <a:spcPts val="2590"/>
              </a:lnSpc>
              <a:spcBef>
                <a:spcPts val="716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-20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1: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internal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870010" indent="-228600">
              <a:lnSpc>
                <a:spcPts val="2590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–</a:t>
            </a:r>
            <a:r>
              <a:rPr dirty="0" smtClean="0" sz="2400" spc="-20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2: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i="1">
                <a:latin typeface="Arial"/>
                <a:cs typeface="Arial"/>
              </a:rPr>
              <a:t>p</a:t>
            </a:r>
            <a:r>
              <a:rPr dirty="0" smtClean="0" sz="2400" spc="0" i="1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children,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both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which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internal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