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37" Type="http://schemas.openxmlformats.org/officeDocument/2006/relationships/image" Target="../media/image55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30094" y="2729767"/>
            <a:ext cx="1289948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Data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6415" y="2729767"/>
            <a:ext cx="2657268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Structures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0057" y="2729767"/>
            <a:ext cx="1041674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and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95947" y="3400302"/>
            <a:ext cx="2706979" cy="1474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Algorithms</a:t>
            </a:r>
            <a:endParaRPr sz="4400">
              <a:latin typeface="Arial"/>
              <a:cs typeface="Arial"/>
            </a:endParaRPr>
          </a:p>
          <a:p>
            <a:pPr marL="286537" marR="327352" algn="ctr">
              <a:lnSpc>
                <a:spcPct val="95825"/>
              </a:lnSpc>
              <a:spcBef>
                <a:spcPts val="3072"/>
              </a:spcBef>
            </a:pPr>
            <a:r>
              <a:rPr dirty="0" smtClean="0" sz="3200" spc="0">
                <a:latin typeface="Arial"/>
                <a:cs typeface="Arial"/>
              </a:rPr>
              <a:t>Chapter</a:t>
            </a:r>
            <a:r>
              <a:rPr dirty="0" smtClean="0" sz="3200" spc="-113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6068568" y="2455164"/>
            <a:ext cx="1834133" cy="611886"/>
          </a:xfrm>
          <a:custGeom>
            <a:avLst/>
            <a:gdLst/>
            <a:ahLst/>
            <a:cxnLst/>
            <a:rect l="l" t="t" r="r" b="b"/>
            <a:pathLst>
              <a:path w="1834134" h="611886">
                <a:moveTo>
                  <a:pt x="0" y="0"/>
                </a:moveTo>
                <a:lnTo>
                  <a:pt x="0" y="611886"/>
                </a:lnTo>
                <a:lnTo>
                  <a:pt x="1834133" y="611886"/>
                </a:lnTo>
                <a:lnTo>
                  <a:pt x="1834133" y="0"/>
                </a:lnTo>
                <a:lnTo>
                  <a:pt x="0" y="0"/>
                </a:lnTo>
                <a:close/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781800" y="3067049"/>
            <a:ext cx="407669" cy="1224534"/>
          </a:xfrm>
          <a:custGeom>
            <a:avLst/>
            <a:gdLst/>
            <a:ahLst/>
            <a:cxnLst/>
            <a:rect l="l" t="t" r="r" b="b"/>
            <a:pathLst>
              <a:path w="407670" h="1224534">
                <a:moveTo>
                  <a:pt x="204216" y="1224534"/>
                </a:moveTo>
                <a:lnTo>
                  <a:pt x="407670" y="1021080"/>
                </a:lnTo>
                <a:lnTo>
                  <a:pt x="305562" y="1021080"/>
                </a:lnTo>
                <a:lnTo>
                  <a:pt x="305562" y="0"/>
                </a:lnTo>
                <a:lnTo>
                  <a:pt x="102108" y="0"/>
                </a:lnTo>
                <a:lnTo>
                  <a:pt x="102108" y="1021080"/>
                </a:lnTo>
                <a:lnTo>
                  <a:pt x="0" y="1021080"/>
                </a:lnTo>
                <a:lnTo>
                  <a:pt x="204216" y="122453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781800" y="3067049"/>
            <a:ext cx="407669" cy="1224534"/>
          </a:xfrm>
          <a:custGeom>
            <a:avLst/>
            <a:gdLst/>
            <a:ahLst/>
            <a:cxnLst/>
            <a:rect l="l" t="t" r="r" b="b"/>
            <a:pathLst>
              <a:path w="407670" h="1224534">
                <a:moveTo>
                  <a:pt x="204216" y="1224534"/>
                </a:moveTo>
                <a:lnTo>
                  <a:pt x="0" y="1021080"/>
                </a:lnTo>
                <a:lnTo>
                  <a:pt x="102108" y="1021080"/>
                </a:lnTo>
                <a:lnTo>
                  <a:pt x="102108" y="0"/>
                </a:lnTo>
                <a:lnTo>
                  <a:pt x="305562" y="0"/>
                </a:lnTo>
                <a:lnTo>
                  <a:pt x="305562" y="1021080"/>
                </a:lnTo>
                <a:lnTo>
                  <a:pt x="407670" y="1021080"/>
                </a:lnTo>
                <a:lnTo>
                  <a:pt x="204216" y="1224534"/>
                </a:lnTo>
                <a:close/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763006" y="4291584"/>
            <a:ext cx="2446020" cy="612648"/>
          </a:xfrm>
          <a:custGeom>
            <a:avLst/>
            <a:gdLst/>
            <a:ahLst/>
            <a:cxnLst/>
            <a:rect l="l" t="t" r="r" b="b"/>
            <a:pathLst>
              <a:path w="2446020" h="612648">
                <a:moveTo>
                  <a:pt x="0" y="0"/>
                </a:moveTo>
                <a:lnTo>
                  <a:pt x="0" y="612648"/>
                </a:lnTo>
                <a:lnTo>
                  <a:pt x="2446020" y="612647"/>
                </a:lnTo>
                <a:lnTo>
                  <a:pt x="2446020" y="0"/>
                </a:lnTo>
                <a:lnTo>
                  <a:pt x="0" y="0"/>
                </a:lnTo>
                <a:close/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781800" y="4904231"/>
            <a:ext cx="407669" cy="1224534"/>
          </a:xfrm>
          <a:custGeom>
            <a:avLst/>
            <a:gdLst/>
            <a:ahLst/>
            <a:cxnLst/>
            <a:rect l="l" t="t" r="r" b="b"/>
            <a:pathLst>
              <a:path w="407670" h="1224534">
                <a:moveTo>
                  <a:pt x="204216" y="1224534"/>
                </a:moveTo>
                <a:lnTo>
                  <a:pt x="407670" y="1020318"/>
                </a:lnTo>
                <a:lnTo>
                  <a:pt x="305562" y="1020318"/>
                </a:lnTo>
                <a:lnTo>
                  <a:pt x="305562" y="0"/>
                </a:lnTo>
                <a:lnTo>
                  <a:pt x="102108" y="0"/>
                </a:lnTo>
                <a:lnTo>
                  <a:pt x="102108" y="1020318"/>
                </a:lnTo>
                <a:lnTo>
                  <a:pt x="0" y="1020318"/>
                </a:lnTo>
                <a:lnTo>
                  <a:pt x="204216" y="122453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781800" y="4904231"/>
            <a:ext cx="407669" cy="1224534"/>
          </a:xfrm>
          <a:custGeom>
            <a:avLst/>
            <a:gdLst/>
            <a:ahLst/>
            <a:cxnLst/>
            <a:rect l="l" t="t" r="r" b="b"/>
            <a:pathLst>
              <a:path w="407670" h="1224534">
                <a:moveTo>
                  <a:pt x="204216" y="1224534"/>
                </a:moveTo>
                <a:lnTo>
                  <a:pt x="0" y="1020318"/>
                </a:lnTo>
                <a:lnTo>
                  <a:pt x="102108" y="1020318"/>
                </a:lnTo>
                <a:lnTo>
                  <a:pt x="102108" y="0"/>
                </a:lnTo>
                <a:lnTo>
                  <a:pt x="305562" y="0"/>
                </a:lnTo>
                <a:lnTo>
                  <a:pt x="305562" y="1020318"/>
                </a:lnTo>
                <a:lnTo>
                  <a:pt x="407670" y="1020318"/>
                </a:lnTo>
                <a:lnTo>
                  <a:pt x="204216" y="1224534"/>
                </a:lnTo>
                <a:close/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763006" y="6128766"/>
            <a:ext cx="2446020" cy="611886"/>
          </a:xfrm>
          <a:custGeom>
            <a:avLst/>
            <a:gdLst/>
            <a:ahLst/>
            <a:cxnLst/>
            <a:rect l="l" t="t" r="r" b="b"/>
            <a:pathLst>
              <a:path w="2446019" h="611886">
                <a:moveTo>
                  <a:pt x="0" y="0"/>
                </a:moveTo>
                <a:lnTo>
                  <a:pt x="0" y="611886"/>
                </a:lnTo>
                <a:lnTo>
                  <a:pt x="2446020" y="611885"/>
                </a:lnTo>
                <a:lnTo>
                  <a:pt x="2446020" y="0"/>
                </a:lnTo>
                <a:lnTo>
                  <a:pt x="0" y="0"/>
                </a:lnTo>
                <a:close/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07384" y="885727"/>
            <a:ext cx="2673228" cy="1077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3711" marR="613573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Hash</a:t>
            </a:r>
            <a:r>
              <a:rPr dirty="0" smtClean="0" sz="3200" spc="-7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6009" y="2216054"/>
            <a:ext cx="25420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step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process: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1740" y="32828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7490" y="3282854"/>
            <a:ext cx="3574880" cy="1793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Hash</a:t>
            </a:r>
            <a:r>
              <a:rPr dirty="0" smtClean="0" sz="2400" spc="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code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2400" spc="0">
                <a:latin typeface="Arial"/>
                <a:cs typeface="Arial"/>
              </a:rPr>
              <a:t>arbitrary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object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integers.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resulting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integer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also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called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hash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code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6830" y="3343530"/>
            <a:ext cx="545394" cy="553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2874" sz="2850" spc="9">
                <a:latin typeface="Calibri"/>
                <a:cs typeface="Calibri"/>
              </a:rPr>
              <a:t>H</a:t>
            </a:r>
            <a:r>
              <a:rPr dirty="0" smtClean="0" baseline="2874" sz="2850" spc="-4">
                <a:latin typeface="Calibri"/>
                <a:cs typeface="Calibri"/>
              </a:rPr>
              <a:t>a</a:t>
            </a:r>
            <a:r>
              <a:rPr dirty="0" smtClean="0" baseline="2874" sz="2850" spc="-44">
                <a:latin typeface="Calibri"/>
                <a:cs typeface="Calibri"/>
              </a:rPr>
              <a:t>s</a:t>
            </a:r>
            <a:r>
              <a:rPr dirty="0" smtClean="0" baseline="2874" sz="2850" spc="0">
                <a:latin typeface="Calibri"/>
                <a:cs typeface="Calibri"/>
              </a:rPr>
              <a:t>h</a:t>
            </a:r>
            <a:endParaRPr sz="1900">
              <a:latin typeface="Calibri"/>
              <a:cs typeface="Calibri"/>
            </a:endParaRPr>
          </a:p>
          <a:p>
            <a:pPr marL="18025" marR="1210">
              <a:lnSpc>
                <a:spcPts val="2250"/>
              </a:lnSpc>
              <a:spcBef>
                <a:spcPts val="10"/>
              </a:spcBef>
            </a:pPr>
            <a:r>
              <a:rPr dirty="0" smtClean="0" baseline="1437" sz="2850" spc="0">
                <a:latin typeface="Calibri"/>
                <a:cs typeface="Calibri"/>
              </a:rPr>
              <a:t>code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9848" y="5179950"/>
            <a:ext cx="1304276" cy="553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39"/>
              </a:lnSpc>
              <a:spcBef>
                <a:spcPts val="102"/>
              </a:spcBef>
            </a:pPr>
            <a:r>
              <a:rPr dirty="0" smtClean="0" baseline="2874" sz="2850" spc="-14">
                <a:latin typeface="Calibri"/>
                <a:cs typeface="Calibri"/>
              </a:rPr>
              <a:t>C</a:t>
            </a:r>
            <a:r>
              <a:rPr dirty="0" smtClean="0" baseline="2874" sz="2850" spc="-4">
                <a:latin typeface="Calibri"/>
                <a:cs typeface="Calibri"/>
              </a:rPr>
              <a:t>o</a:t>
            </a:r>
            <a:r>
              <a:rPr dirty="0" smtClean="0" baseline="2874" sz="2850" spc="-14">
                <a:latin typeface="Calibri"/>
                <a:cs typeface="Calibri"/>
              </a:rPr>
              <a:t>m</a:t>
            </a:r>
            <a:r>
              <a:rPr dirty="0" smtClean="0" baseline="2874" sz="2850" spc="0">
                <a:latin typeface="Calibri"/>
                <a:cs typeface="Calibri"/>
              </a:rPr>
              <a:t>p</a:t>
            </a:r>
            <a:r>
              <a:rPr dirty="0" smtClean="0" baseline="2874" sz="2850" spc="-59">
                <a:latin typeface="Calibri"/>
                <a:cs typeface="Calibri"/>
              </a:rPr>
              <a:t>r</a:t>
            </a:r>
            <a:r>
              <a:rPr dirty="0" smtClean="0" baseline="2874" sz="2850" spc="-50">
                <a:latin typeface="Calibri"/>
                <a:cs typeface="Calibri"/>
              </a:rPr>
              <a:t>e</a:t>
            </a:r>
            <a:r>
              <a:rPr dirty="0" smtClean="0" baseline="2874" sz="2850" spc="59">
                <a:latin typeface="Calibri"/>
                <a:cs typeface="Calibri"/>
              </a:rPr>
              <a:t>s</a:t>
            </a:r>
            <a:r>
              <a:rPr dirty="0" smtClean="0" baseline="2874" sz="2850" spc="-44">
                <a:latin typeface="Calibri"/>
                <a:cs typeface="Calibri"/>
              </a:rPr>
              <a:t>s</a:t>
            </a:r>
            <a:r>
              <a:rPr dirty="0" smtClean="0" baseline="2874" sz="2850" spc="-34">
                <a:latin typeface="Calibri"/>
                <a:cs typeface="Calibri"/>
              </a:rPr>
              <a:t>i</a:t>
            </a:r>
            <a:r>
              <a:rPr dirty="0" smtClean="0" baseline="2874" sz="2850" spc="-4">
                <a:latin typeface="Calibri"/>
                <a:cs typeface="Calibri"/>
              </a:rPr>
              <a:t>o</a:t>
            </a:r>
            <a:r>
              <a:rPr dirty="0" smtClean="0" baseline="2874" sz="2850" spc="0">
                <a:latin typeface="Calibri"/>
                <a:cs typeface="Calibri"/>
              </a:rPr>
              <a:t>n</a:t>
            </a:r>
            <a:endParaRPr sz="1900">
              <a:latin typeface="Calibri"/>
              <a:cs typeface="Calibri"/>
            </a:endParaRPr>
          </a:p>
          <a:p>
            <a:pPr marL="207383" marR="220352" algn="ctr">
              <a:lnSpc>
                <a:spcPts val="2250"/>
              </a:lnSpc>
              <a:spcBef>
                <a:spcPts val="10"/>
              </a:spcBef>
            </a:pPr>
            <a:r>
              <a:rPr dirty="0" smtClean="0" baseline="1437" sz="2850" spc="25">
                <a:latin typeface="Calibri"/>
                <a:cs typeface="Calibri"/>
              </a:rPr>
              <a:t>f</a:t>
            </a:r>
            <a:r>
              <a:rPr dirty="0" smtClean="0" baseline="1437" sz="2850" spc="0">
                <a:latin typeface="Calibri"/>
                <a:cs typeface="Calibri"/>
              </a:rPr>
              <a:t>u</a:t>
            </a:r>
            <a:r>
              <a:rPr dirty="0" smtClean="0" baseline="1437" sz="2850" spc="-100">
                <a:latin typeface="Calibri"/>
                <a:cs typeface="Calibri"/>
              </a:rPr>
              <a:t>n</a:t>
            </a:r>
            <a:r>
              <a:rPr dirty="0" smtClean="0" baseline="1437" sz="2850" spc="0">
                <a:latin typeface="Calibri"/>
                <a:cs typeface="Calibri"/>
              </a:rPr>
              <a:t>c</a:t>
            </a:r>
            <a:r>
              <a:rPr dirty="0" smtClean="0" baseline="1437" sz="2850" spc="-39">
                <a:latin typeface="Calibri"/>
                <a:cs typeface="Calibri"/>
              </a:rPr>
              <a:t>t</a:t>
            </a:r>
            <a:r>
              <a:rPr dirty="0" smtClean="0" baseline="1437" sz="2850" spc="64">
                <a:latin typeface="Calibri"/>
                <a:cs typeface="Calibri"/>
              </a:rPr>
              <a:t>i</a:t>
            </a:r>
            <a:r>
              <a:rPr dirty="0" smtClean="0" baseline="1437" sz="2850" spc="-4">
                <a:latin typeface="Calibri"/>
                <a:cs typeface="Calibri"/>
              </a:rPr>
              <a:t>o</a:t>
            </a:r>
            <a:r>
              <a:rPr dirty="0" smtClean="0" baseline="1437" sz="2850" spc="0">
                <a:latin typeface="Calibri"/>
                <a:cs typeface="Calibri"/>
              </a:rPr>
              <a:t>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40" y="547741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489" y="5477414"/>
            <a:ext cx="3850548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Compression</a:t>
            </a:r>
            <a:r>
              <a:rPr dirty="0" smtClean="0" sz="2400" spc="2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function</a:t>
            </a:r>
            <a:r>
              <a:rPr dirty="0" smtClean="0" sz="2400" spc="1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maps</a:t>
            </a:r>
            <a:endParaRPr sz="2400">
              <a:latin typeface="Arial"/>
              <a:cs typeface="Arial"/>
            </a:endParaRPr>
          </a:p>
          <a:p>
            <a:pPr marL="12700" marR="41172">
              <a:lnSpc>
                <a:spcPct val="100041"/>
              </a:lnSpc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integers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range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[0,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3006" y="6128766"/>
            <a:ext cx="2446019" cy="611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8"/>
              </a:spcBef>
            </a:pPr>
            <a:endParaRPr sz="1200"/>
          </a:p>
          <a:p>
            <a:pPr marL="451104">
              <a:lnSpc>
                <a:spcPct val="101725"/>
              </a:lnSpc>
            </a:pPr>
            <a:r>
              <a:rPr dirty="0" smtClean="0" sz="1900" spc="-14">
                <a:latin typeface="Calibri"/>
                <a:cs typeface="Calibri"/>
              </a:rPr>
              <a:t>0</a:t>
            </a:r>
            <a:r>
              <a:rPr dirty="0" smtClean="0" sz="1900" spc="0">
                <a:latin typeface="Calibri"/>
                <a:cs typeface="Calibri"/>
              </a:rPr>
              <a:t>,</a:t>
            </a:r>
            <a:r>
              <a:rPr dirty="0" smtClean="0" sz="1900" spc="-14">
                <a:latin typeface="Calibri"/>
                <a:cs typeface="Calibri"/>
              </a:rPr>
              <a:t> </a:t>
            </a:r>
            <a:r>
              <a:rPr dirty="0" smtClean="0" sz="1900" spc="-9">
                <a:latin typeface="Calibri"/>
                <a:cs typeface="Calibri"/>
              </a:rPr>
              <a:t>1</a:t>
            </a:r>
            <a:r>
              <a:rPr dirty="0" smtClean="0" sz="1900" spc="0">
                <a:latin typeface="Calibri"/>
                <a:cs typeface="Calibri"/>
              </a:rPr>
              <a:t>,</a:t>
            </a:r>
            <a:r>
              <a:rPr dirty="0" smtClean="0" sz="1900" spc="-14">
                <a:latin typeface="Calibri"/>
                <a:cs typeface="Calibri"/>
              </a:rPr>
              <a:t> </a:t>
            </a:r>
            <a:r>
              <a:rPr dirty="0" smtClean="0" sz="1900" spc="-14">
                <a:latin typeface="Calibri"/>
                <a:cs typeface="Calibri"/>
              </a:rPr>
              <a:t>2</a:t>
            </a:r>
            <a:r>
              <a:rPr dirty="0" smtClean="0" sz="1900" spc="0">
                <a:latin typeface="Calibri"/>
                <a:cs typeface="Calibri"/>
              </a:rPr>
              <a:t>,</a:t>
            </a:r>
            <a:r>
              <a:rPr dirty="0" smtClean="0" sz="1900" spc="-9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.</a:t>
            </a:r>
            <a:r>
              <a:rPr dirty="0" smtClean="0" sz="1900" spc="-9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.</a:t>
            </a:r>
            <a:r>
              <a:rPr dirty="0" smtClean="0" sz="1900" spc="-4">
                <a:latin typeface="Calibri"/>
                <a:cs typeface="Calibri"/>
              </a:rPr>
              <a:t> </a:t>
            </a:r>
            <a:r>
              <a:rPr dirty="0" smtClean="0" sz="1900" spc="-25">
                <a:latin typeface="Calibri"/>
                <a:cs typeface="Calibri"/>
              </a:rPr>
              <a:t>.</a:t>
            </a:r>
            <a:r>
              <a:rPr dirty="0" smtClean="0" sz="1900" spc="0">
                <a:latin typeface="Calibri"/>
                <a:cs typeface="Calibri"/>
              </a:rPr>
              <a:t>,</a:t>
            </a:r>
            <a:r>
              <a:rPr dirty="0" smtClean="0" sz="1900" spc="-9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N</a:t>
            </a:r>
            <a:r>
              <a:rPr dirty="0" smtClean="0" sz="1900" spc="-29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‐</a:t>
            </a:r>
            <a:r>
              <a:rPr dirty="0" smtClean="0" sz="1900" spc="-19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3006" y="4291584"/>
            <a:ext cx="2446020" cy="612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4"/>
              </a:spcBef>
            </a:pPr>
            <a:endParaRPr sz="1200"/>
          </a:p>
          <a:p>
            <a:pPr marL="89916">
              <a:lnSpc>
                <a:spcPct val="101725"/>
              </a:lnSpc>
            </a:pPr>
            <a:r>
              <a:rPr dirty="0" smtClean="0" sz="1900" spc="0">
                <a:latin typeface="Calibri"/>
                <a:cs typeface="Calibri"/>
              </a:rPr>
              <a:t>.</a:t>
            </a:r>
            <a:r>
              <a:rPr dirty="0" smtClean="0" sz="1900" spc="-4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.</a:t>
            </a:r>
            <a:r>
              <a:rPr dirty="0" smtClean="0" sz="1900" spc="-9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.</a:t>
            </a:r>
            <a:r>
              <a:rPr dirty="0" smtClean="0" sz="1900" spc="-4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.</a:t>
            </a:r>
            <a:r>
              <a:rPr dirty="0" smtClean="0" sz="1900" spc="384">
                <a:latin typeface="Calibri"/>
                <a:cs typeface="Calibri"/>
              </a:rPr>
              <a:t> </a:t>
            </a:r>
            <a:r>
              <a:rPr dirty="0" smtClean="0" sz="1900" spc="-9">
                <a:latin typeface="Calibri"/>
                <a:cs typeface="Calibri"/>
              </a:rPr>
              <a:t>‐</a:t>
            </a:r>
            <a:r>
              <a:rPr dirty="0" smtClean="0" sz="1900" spc="-19">
                <a:latin typeface="Calibri"/>
                <a:cs typeface="Calibri"/>
              </a:rPr>
              <a:t>2</a:t>
            </a:r>
            <a:r>
              <a:rPr dirty="0" smtClean="0" sz="1900" spc="0">
                <a:latin typeface="Calibri"/>
                <a:cs typeface="Calibri"/>
              </a:rPr>
              <a:t>,</a:t>
            </a:r>
            <a:r>
              <a:rPr dirty="0" smtClean="0" sz="1900" spc="-14">
                <a:latin typeface="Calibri"/>
                <a:cs typeface="Calibri"/>
              </a:rPr>
              <a:t> </a:t>
            </a:r>
            <a:r>
              <a:rPr dirty="0" smtClean="0" sz="1900" spc="-9">
                <a:latin typeface="Calibri"/>
                <a:cs typeface="Calibri"/>
              </a:rPr>
              <a:t>‐</a:t>
            </a:r>
            <a:r>
              <a:rPr dirty="0" smtClean="0" sz="1900" spc="-19">
                <a:latin typeface="Calibri"/>
                <a:cs typeface="Calibri"/>
              </a:rPr>
              <a:t>1</a:t>
            </a:r>
            <a:r>
              <a:rPr dirty="0" smtClean="0" sz="1900" spc="0">
                <a:latin typeface="Calibri"/>
                <a:cs typeface="Calibri"/>
              </a:rPr>
              <a:t>,</a:t>
            </a:r>
            <a:r>
              <a:rPr dirty="0" smtClean="0" sz="1900" spc="-14">
                <a:latin typeface="Calibri"/>
                <a:cs typeface="Calibri"/>
              </a:rPr>
              <a:t> </a:t>
            </a:r>
            <a:r>
              <a:rPr dirty="0" smtClean="0" sz="1900" spc="-9">
                <a:latin typeface="Calibri"/>
                <a:cs typeface="Calibri"/>
              </a:rPr>
              <a:t>0</a:t>
            </a:r>
            <a:r>
              <a:rPr dirty="0" smtClean="0" sz="1900" spc="0">
                <a:latin typeface="Calibri"/>
                <a:cs typeface="Calibri"/>
              </a:rPr>
              <a:t>,</a:t>
            </a:r>
            <a:r>
              <a:rPr dirty="0" smtClean="0" sz="1900" spc="-14">
                <a:latin typeface="Calibri"/>
                <a:cs typeface="Calibri"/>
              </a:rPr>
              <a:t> </a:t>
            </a:r>
            <a:r>
              <a:rPr dirty="0" smtClean="0" sz="1900" spc="-19">
                <a:latin typeface="Calibri"/>
                <a:cs typeface="Calibri"/>
              </a:rPr>
              <a:t>1</a:t>
            </a:r>
            <a:r>
              <a:rPr dirty="0" smtClean="0" sz="1900" spc="0">
                <a:latin typeface="Calibri"/>
                <a:cs typeface="Calibri"/>
              </a:rPr>
              <a:t>,</a:t>
            </a:r>
            <a:r>
              <a:rPr dirty="0" smtClean="0" sz="1900" spc="-9">
                <a:latin typeface="Calibri"/>
                <a:cs typeface="Calibri"/>
              </a:rPr>
              <a:t> </a:t>
            </a:r>
            <a:r>
              <a:rPr dirty="0" smtClean="0" sz="1900" spc="-19">
                <a:latin typeface="Calibri"/>
                <a:cs typeface="Calibri"/>
              </a:rPr>
              <a:t>2</a:t>
            </a:r>
            <a:r>
              <a:rPr dirty="0" smtClean="0" sz="1900" spc="0">
                <a:latin typeface="Calibri"/>
                <a:cs typeface="Calibri"/>
              </a:rPr>
              <a:t>,</a:t>
            </a:r>
            <a:r>
              <a:rPr dirty="0" smtClean="0" sz="1900" spc="409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.</a:t>
            </a:r>
            <a:r>
              <a:rPr dirty="0" smtClean="0" sz="1900" spc="-9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.</a:t>
            </a:r>
            <a:r>
              <a:rPr dirty="0" smtClean="0" sz="1900" spc="-4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.</a:t>
            </a:r>
            <a:r>
              <a:rPr dirty="0" smtClean="0" sz="1900" spc="-9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68568" y="2455164"/>
            <a:ext cx="1834134" cy="611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5174" marR="435252" algn="ctr">
              <a:lnSpc>
                <a:spcPct val="101725"/>
              </a:lnSpc>
              <a:spcBef>
                <a:spcPts val="90"/>
              </a:spcBef>
            </a:pPr>
            <a:r>
              <a:rPr dirty="0" smtClean="0" sz="1900" spc="0">
                <a:latin typeface="Calibri"/>
                <a:cs typeface="Calibri"/>
              </a:rPr>
              <a:t>A</a:t>
            </a:r>
            <a:r>
              <a:rPr dirty="0" smtClean="0" sz="1900" spc="-64">
                <a:latin typeface="Calibri"/>
                <a:cs typeface="Calibri"/>
              </a:rPr>
              <a:t>r</a:t>
            </a:r>
            <a:r>
              <a:rPr dirty="0" smtClean="0" sz="1900" spc="0">
                <a:latin typeface="Calibri"/>
                <a:cs typeface="Calibri"/>
              </a:rPr>
              <a:t>b</a:t>
            </a:r>
            <a:r>
              <a:rPr dirty="0" smtClean="0" sz="1900" spc="-34">
                <a:latin typeface="Calibri"/>
                <a:cs typeface="Calibri"/>
              </a:rPr>
              <a:t>i</a:t>
            </a:r>
            <a:r>
              <a:rPr dirty="0" smtClean="0" sz="1900" spc="64">
                <a:latin typeface="Calibri"/>
                <a:cs typeface="Calibri"/>
              </a:rPr>
              <a:t>t</a:t>
            </a:r>
            <a:r>
              <a:rPr dirty="0" smtClean="0" sz="1900" spc="-59">
                <a:latin typeface="Calibri"/>
                <a:cs typeface="Calibri"/>
              </a:rPr>
              <a:t>r</a:t>
            </a:r>
            <a:r>
              <a:rPr dirty="0" smtClean="0" sz="1900" spc="-14">
                <a:latin typeface="Calibri"/>
                <a:cs typeface="Calibri"/>
              </a:rPr>
              <a:t>a</a:t>
            </a:r>
            <a:r>
              <a:rPr dirty="0" smtClean="0" sz="1900" spc="39">
                <a:latin typeface="Calibri"/>
                <a:cs typeface="Calibri"/>
              </a:rPr>
              <a:t>r</a:t>
            </a:r>
            <a:r>
              <a:rPr dirty="0" smtClean="0" sz="1900" spc="0">
                <a:latin typeface="Calibri"/>
                <a:cs typeface="Calibri"/>
              </a:rPr>
              <a:t>y</a:t>
            </a:r>
            <a:endParaRPr sz="1900">
              <a:latin typeface="Calibri"/>
              <a:cs typeface="Calibri"/>
            </a:endParaRPr>
          </a:p>
          <a:p>
            <a:pPr marL="526919" marR="513823" algn="ctr">
              <a:lnSpc>
                <a:spcPts val="2250"/>
              </a:lnSpc>
              <a:spcBef>
                <a:spcPts val="112"/>
              </a:spcBef>
            </a:pPr>
            <a:r>
              <a:rPr dirty="0" smtClean="0" baseline="1437" sz="2850" spc="-54">
                <a:latin typeface="Calibri"/>
                <a:cs typeface="Calibri"/>
              </a:rPr>
              <a:t>O</a:t>
            </a:r>
            <a:r>
              <a:rPr dirty="0" smtClean="0" baseline="1437" sz="2850" spc="0">
                <a:latin typeface="Calibri"/>
                <a:cs typeface="Calibri"/>
              </a:rPr>
              <a:t>b</a:t>
            </a:r>
            <a:r>
              <a:rPr dirty="0" smtClean="0" baseline="1437" sz="2850" spc="50">
                <a:latin typeface="Calibri"/>
                <a:cs typeface="Calibri"/>
              </a:rPr>
              <a:t>j</a:t>
            </a:r>
            <a:r>
              <a:rPr dirty="0" smtClean="0" baseline="1437" sz="2850" spc="-50">
                <a:latin typeface="Calibri"/>
                <a:cs typeface="Calibri"/>
              </a:rPr>
              <a:t>e</a:t>
            </a:r>
            <a:r>
              <a:rPr dirty="0" smtClean="0" baseline="1437" sz="2850" spc="0">
                <a:latin typeface="Calibri"/>
                <a:cs typeface="Calibri"/>
              </a:rPr>
              <a:t>c</a:t>
            </a:r>
            <a:r>
              <a:rPr dirty="0" smtClean="0" baseline="1437" sz="2850" spc="-39">
                <a:latin typeface="Calibri"/>
                <a:cs typeface="Calibri"/>
              </a:rPr>
              <a:t>t</a:t>
            </a:r>
            <a:r>
              <a:rPr dirty="0" smtClean="0" baseline="1437" sz="2850" spc="0"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336040" y="885727"/>
            <a:ext cx="6695277" cy="1660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55" marR="2264278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634253" marR="1944256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Hash</a:t>
            </a:r>
            <a:r>
              <a:rPr dirty="0" smtClean="0" sz="3200" spc="-7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Treat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representation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base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integers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0" y="221605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6009" y="2654966"/>
            <a:ext cx="1560921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Polynomial</a:t>
            </a:r>
            <a:endParaRPr sz="2400">
              <a:latin typeface="Arial"/>
              <a:cs typeface="Arial"/>
            </a:endParaRPr>
          </a:p>
          <a:p>
            <a:pPr marL="12730" marR="45719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12700" marR="18287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Cyclic-shift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4263" y="2654966"/>
            <a:ext cx="61699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code: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sed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strings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variable-length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345963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3689" y="3459638"/>
            <a:ext cx="61895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code: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variant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polynomial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4337462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4337462"/>
            <a:ext cx="154549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4604" y="4337462"/>
            <a:ext cx="58180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default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hashCod</a:t>
            </a:r>
            <a:r>
              <a:rPr dirty="0" smtClean="0" sz="2400" spc="4" i="1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function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09" y="4703222"/>
            <a:ext cx="7748763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Object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class,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which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32-bit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integer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Arial"/>
                <a:cs typeface="Arial"/>
              </a:rPr>
              <a:t>int</a:t>
            </a:r>
            <a:r>
              <a:rPr dirty="0" smtClean="0" sz="2400" spc="-4" b="1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type.</a:t>
            </a:r>
            <a:endParaRPr sz="24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568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designing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hashCode()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user-defined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class,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make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sure: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 i="1">
                <a:latin typeface="Arial"/>
                <a:cs typeface="Arial"/>
              </a:rPr>
              <a:t>equals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),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 i="1">
                <a:latin typeface="Arial"/>
                <a:cs typeface="Arial"/>
              </a:rPr>
              <a:t>hashCode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 i="1">
                <a:latin typeface="Arial"/>
                <a:cs typeface="Arial"/>
              </a:rPr>
              <a:t>hashCod</a:t>
            </a:r>
            <a:r>
              <a:rPr dirty="0" smtClean="0" sz="2400" spc="4" i="1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514213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36009" y="885727"/>
            <a:ext cx="7707462" cy="4879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3276433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1620061" marR="1941650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Compression</a:t>
            </a:r>
            <a:r>
              <a:rPr dirty="0" smtClean="0" sz="3200" spc="-18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12730" marR="697443" indent="-30">
              <a:lnSpc>
                <a:spcPct val="100041"/>
              </a:lnSpc>
              <a:spcBef>
                <a:spcPts val="1810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mapped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same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index,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called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collision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good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compression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function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must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distribute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relatively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uniformly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across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minimize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collisions.</a:t>
            </a:r>
            <a:endParaRPr sz="2400">
              <a:latin typeface="Arial"/>
              <a:cs typeface="Arial"/>
            </a:endParaRPr>
          </a:p>
          <a:p>
            <a:pPr marL="12730" marR="459729" indent="-3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discuss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compression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functions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(compression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functions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often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called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just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hash</a:t>
            </a:r>
            <a:r>
              <a:rPr dirty="0" smtClean="0" sz="2400" spc="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function</a:t>
            </a:r>
            <a:r>
              <a:rPr dirty="0" smtClean="0" sz="2400" spc="4" i="1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12703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division</a:t>
            </a:r>
            <a:r>
              <a:rPr dirty="0" smtClean="0" sz="2400" spc="2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127030" marR="398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MAD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multiply-add-and-divide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302072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419115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36009" y="885727"/>
            <a:ext cx="5946440" cy="2465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1515410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1620061" marR="180627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Compression</a:t>
            </a:r>
            <a:r>
              <a:rPr dirty="0" smtClean="0" sz="3200" spc="-18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Division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method: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6988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where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integer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(such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code)</a:t>
            </a:r>
            <a:endParaRPr sz="2400">
              <a:latin typeface="Arial"/>
              <a:cs typeface="Arial"/>
            </a:endParaRPr>
          </a:p>
          <a:p>
            <a:pPr marL="69880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size.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1405" y="2654966"/>
            <a:ext cx="1698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364251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39" y="3642518"/>
            <a:ext cx="7408972" cy="2782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MAD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method: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[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0" i="1">
                <a:latin typeface="Arial"/>
                <a:cs typeface="Arial"/>
              </a:rPr>
              <a:t>ai</a:t>
            </a:r>
            <a:r>
              <a:rPr dirty="0" smtClean="0" sz="2000" spc="-25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)</a:t>
            </a:r>
            <a:r>
              <a:rPr dirty="0" smtClean="0" sz="2000" spc="-1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mod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]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mod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-4" i="1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69850" indent="0">
              <a:lnSpc>
                <a:spcPct val="100041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where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size,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prime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larger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integers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[0,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],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&gt;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  <a:p>
            <a:pPr marL="69850" marR="39873">
              <a:lnSpc>
                <a:spcPct val="95825"/>
              </a:lnSpc>
              <a:spcBef>
                <a:spcPts val="1907"/>
              </a:spcBef>
            </a:pPr>
            <a:r>
              <a:rPr dirty="0" smtClean="0" sz="2000" spc="0">
                <a:latin typeface="Arial"/>
                <a:cs typeface="Arial"/>
              </a:rPr>
              <a:t>private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int</a:t>
            </a:r>
            <a:r>
              <a:rPr dirty="0" smtClean="0" sz="2000" spc="-2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hashValue(K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key)</a:t>
            </a:r>
            <a:r>
              <a:rPr dirty="0" smtClean="0" sz="2000" spc="-5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0264" marR="39873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return</a:t>
            </a:r>
            <a:r>
              <a:rPr dirty="0" smtClean="0" sz="2000" spc="-7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(int)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((Math.abs(key.hashCode(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)*scale</a:t>
            </a:r>
            <a:r>
              <a:rPr dirty="0" smtClean="0" sz="2000" spc="-6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shift)</a:t>
            </a:r>
            <a:endParaRPr sz="2000">
              <a:latin typeface="Arial"/>
              <a:cs typeface="Arial"/>
            </a:endParaRPr>
          </a:p>
          <a:p>
            <a:pPr marL="4470389" marR="39873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%</a:t>
            </a:r>
            <a:r>
              <a:rPr dirty="0" smtClean="0" sz="2000" spc="-1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prime)</a:t>
            </a:r>
            <a:r>
              <a:rPr dirty="0" smtClean="0" sz="2000" spc="-5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%</a:t>
            </a:r>
            <a:r>
              <a:rPr dirty="0" smtClean="0" sz="2000" spc="-1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capacity);</a:t>
            </a:r>
            <a:endParaRPr sz="2000">
              <a:latin typeface="Arial"/>
              <a:cs typeface="Arial"/>
            </a:endParaRPr>
          </a:p>
          <a:p>
            <a:pPr marL="69850" marR="39873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86532" y="885727"/>
            <a:ext cx="4115290" cy="1077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4563" marR="1334783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Compression</a:t>
            </a:r>
            <a:r>
              <a:rPr dirty="0" smtClean="0" sz="3200" spc="-18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265496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40" y="2654966"/>
            <a:ext cx="6793758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MAD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better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terms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well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distributing</a:t>
            </a:r>
            <a:endParaRPr sz="2400">
              <a:latin typeface="Arial"/>
              <a:cs typeface="Arial"/>
            </a:endParaRPr>
          </a:p>
          <a:p>
            <a:pPr marL="12700" marR="19074">
              <a:lnSpc>
                <a:spcPct val="100041"/>
              </a:lnSpc>
            </a:pPr>
            <a:r>
              <a:rPr dirty="0" smtClean="0" sz="2400" spc="0">
                <a:latin typeface="Arial"/>
                <a:cs typeface="Arial"/>
              </a:rPr>
              <a:t>across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table),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but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division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efficient.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47131" y="2654966"/>
            <a:ext cx="6973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2855976" y="5396483"/>
            <a:ext cx="4346448" cy="397002"/>
          </a:xfrm>
          <a:custGeom>
            <a:avLst/>
            <a:gdLst/>
            <a:ahLst/>
            <a:cxnLst/>
            <a:rect l="l" t="t" r="r" b="b"/>
            <a:pathLst>
              <a:path w="4346448" h="397002">
                <a:moveTo>
                  <a:pt x="0" y="0"/>
                </a:moveTo>
                <a:lnTo>
                  <a:pt x="0" y="397002"/>
                </a:lnTo>
                <a:lnTo>
                  <a:pt x="4346448" y="397002"/>
                </a:lnTo>
                <a:lnTo>
                  <a:pt x="4346448" y="0"/>
                </a:lnTo>
                <a:lnTo>
                  <a:pt x="0" y="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251454" y="5396484"/>
            <a:ext cx="0" cy="397002"/>
          </a:xfrm>
          <a:custGeom>
            <a:avLst/>
            <a:gdLst/>
            <a:ahLst/>
            <a:cxnLst/>
            <a:rect l="l" t="t" r="r" b="b"/>
            <a:pathLst>
              <a:path w="0"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646169" y="5396484"/>
            <a:ext cx="0" cy="397002"/>
          </a:xfrm>
          <a:custGeom>
            <a:avLst/>
            <a:gdLst/>
            <a:ahLst/>
            <a:cxnLst/>
            <a:rect l="l" t="t" r="r" b="b"/>
            <a:pathLst>
              <a:path w="0"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041647" y="5396484"/>
            <a:ext cx="0" cy="397002"/>
          </a:xfrm>
          <a:custGeom>
            <a:avLst/>
            <a:gdLst/>
            <a:ahLst/>
            <a:cxnLst/>
            <a:rect l="l" t="t" r="r" b="b"/>
            <a:pathLst>
              <a:path w="0"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436363" y="5396484"/>
            <a:ext cx="0" cy="397002"/>
          </a:xfrm>
          <a:custGeom>
            <a:avLst/>
            <a:gdLst/>
            <a:ahLst/>
            <a:cxnLst/>
            <a:rect l="l" t="t" r="r" b="b"/>
            <a:pathLst>
              <a:path w="0"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226558" y="5396484"/>
            <a:ext cx="0" cy="397002"/>
          </a:xfrm>
          <a:custGeom>
            <a:avLst/>
            <a:gdLst/>
            <a:ahLst/>
            <a:cxnLst/>
            <a:rect l="l" t="t" r="r" b="b"/>
            <a:pathLst>
              <a:path w="0"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831842" y="5396484"/>
            <a:ext cx="0" cy="397002"/>
          </a:xfrm>
          <a:custGeom>
            <a:avLst/>
            <a:gdLst/>
            <a:ahLst/>
            <a:cxnLst/>
            <a:rect l="l" t="t" r="r" b="b"/>
            <a:pathLst>
              <a:path w="0"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622035" y="5396484"/>
            <a:ext cx="0" cy="397002"/>
          </a:xfrm>
          <a:custGeom>
            <a:avLst/>
            <a:gdLst/>
            <a:ahLst/>
            <a:cxnLst/>
            <a:rect l="l" t="t" r="r" b="b"/>
            <a:pathLst>
              <a:path w="0"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016751" y="5396484"/>
            <a:ext cx="0" cy="397002"/>
          </a:xfrm>
          <a:custGeom>
            <a:avLst/>
            <a:gdLst/>
            <a:ahLst/>
            <a:cxnLst/>
            <a:rect l="l" t="t" r="r" b="b"/>
            <a:pathLst>
              <a:path w="0"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412229" y="5396484"/>
            <a:ext cx="0" cy="397002"/>
          </a:xfrm>
          <a:custGeom>
            <a:avLst/>
            <a:gdLst/>
            <a:ahLst/>
            <a:cxnLst/>
            <a:rect l="l" t="t" r="r" b="b"/>
            <a:pathLst>
              <a:path w="0"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024378" y="5251704"/>
            <a:ext cx="60960" cy="521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426714" y="5252466"/>
            <a:ext cx="48767" cy="507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817620" y="5251704"/>
            <a:ext cx="54863" cy="512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212336" y="5251704"/>
            <a:ext cx="54863" cy="521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603242" y="5252466"/>
            <a:ext cx="60960" cy="512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002530" y="5253228"/>
            <a:ext cx="54863" cy="5120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397246" y="5251704"/>
            <a:ext cx="54863" cy="5212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791962" y="5253228"/>
            <a:ext cx="54863" cy="5074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185915" y="5251703"/>
            <a:ext cx="60960" cy="5212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581394" y="5251703"/>
            <a:ext cx="54864" cy="5212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806946" y="5396483"/>
            <a:ext cx="0" cy="397002"/>
          </a:xfrm>
          <a:custGeom>
            <a:avLst/>
            <a:gdLst/>
            <a:ahLst/>
            <a:cxnLst/>
            <a:rect l="l" t="t" r="r" b="b"/>
            <a:pathLst>
              <a:path w="0"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949440" y="5251703"/>
            <a:ext cx="121920" cy="521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003804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49530"/>
                </a:moveTo>
                <a:lnTo>
                  <a:pt x="583" y="57067"/>
                </a:lnTo>
                <a:lnTo>
                  <a:pt x="4782" y="70586"/>
                </a:lnTo>
                <a:lnTo>
                  <a:pt x="12457" y="82144"/>
                </a:lnTo>
                <a:lnTo>
                  <a:pt x="22928" y="91142"/>
                </a:lnTo>
                <a:lnTo>
                  <a:pt x="35512" y="96980"/>
                </a:lnTo>
                <a:lnTo>
                  <a:pt x="49530" y="99060"/>
                </a:lnTo>
                <a:lnTo>
                  <a:pt x="57067" y="98494"/>
                </a:lnTo>
                <a:lnTo>
                  <a:pt x="70586" y="94402"/>
                </a:lnTo>
                <a:lnTo>
                  <a:pt x="82144" y="86861"/>
                </a:lnTo>
                <a:lnTo>
                  <a:pt x="91142" y="76468"/>
                </a:lnTo>
                <a:lnTo>
                  <a:pt x="96980" y="63825"/>
                </a:lnTo>
                <a:lnTo>
                  <a:pt x="99060" y="49530"/>
                </a:lnTo>
                <a:lnTo>
                  <a:pt x="98494" y="41992"/>
                </a:lnTo>
                <a:lnTo>
                  <a:pt x="94402" y="28473"/>
                </a:lnTo>
                <a:lnTo>
                  <a:pt x="86861" y="16915"/>
                </a:lnTo>
                <a:lnTo>
                  <a:pt x="76468" y="7917"/>
                </a:lnTo>
                <a:lnTo>
                  <a:pt x="63825" y="2079"/>
                </a:lnTo>
                <a:lnTo>
                  <a:pt x="49529" y="0"/>
                </a:lnTo>
                <a:lnTo>
                  <a:pt x="42168" y="565"/>
                </a:lnTo>
                <a:lnTo>
                  <a:pt x="28804" y="4657"/>
                </a:lnTo>
                <a:lnTo>
                  <a:pt x="17224" y="12198"/>
                </a:lnTo>
                <a:lnTo>
                  <a:pt x="8109" y="22591"/>
                </a:lnTo>
                <a:lnTo>
                  <a:pt x="2140" y="35234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003804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49530"/>
                </a:moveTo>
                <a:lnTo>
                  <a:pt x="2140" y="35234"/>
                </a:lnTo>
                <a:lnTo>
                  <a:pt x="8109" y="22591"/>
                </a:lnTo>
                <a:lnTo>
                  <a:pt x="17224" y="12198"/>
                </a:lnTo>
                <a:lnTo>
                  <a:pt x="28804" y="4657"/>
                </a:lnTo>
                <a:lnTo>
                  <a:pt x="42168" y="565"/>
                </a:lnTo>
                <a:lnTo>
                  <a:pt x="49529" y="0"/>
                </a:lnTo>
                <a:lnTo>
                  <a:pt x="63825" y="2079"/>
                </a:lnTo>
                <a:lnTo>
                  <a:pt x="76468" y="7917"/>
                </a:lnTo>
                <a:lnTo>
                  <a:pt x="86861" y="16915"/>
                </a:lnTo>
                <a:lnTo>
                  <a:pt x="94402" y="28473"/>
                </a:lnTo>
                <a:lnTo>
                  <a:pt x="98494" y="41992"/>
                </a:lnTo>
                <a:lnTo>
                  <a:pt x="99060" y="49530"/>
                </a:lnTo>
                <a:lnTo>
                  <a:pt x="96980" y="63825"/>
                </a:lnTo>
                <a:lnTo>
                  <a:pt x="91142" y="76468"/>
                </a:lnTo>
                <a:lnTo>
                  <a:pt x="82144" y="86861"/>
                </a:lnTo>
                <a:lnTo>
                  <a:pt x="70586" y="94402"/>
                </a:lnTo>
                <a:lnTo>
                  <a:pt x="57067" y="98494"/>
                </a:lnTo>
                <a:lnTo>
                  <a:pt x="49530" y="99060"/>
                </a:lnTo>
                <a:lnTo>
                  <a:pt x="35512" y="96980"/>
                </a:lnTo>
                <a:lnTo>
                  <a:pt x="22928" y="91142"/>
                </a:lnTo>
                <a:lnTo>
                  <a:pt x="12457" y="82144"/>
                </a:lnTo>
                <a:lnTo>
                  <a:pt x="4782" y="70586"/>
                </a:lnTo>
                <a:lnTo>
                  <a:pt x="583" y="57067"/>
                </a:lnTo>
                <a:lnTo>
                  <a:pt x="0" y="4953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399282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49530"/>
                </a:moveTo>
                <a:lnTo>
                  <a:pt x="565" y="57067"/>
                </a:lnTo>
                <a:lnTo>
                  <a:pt x="4657" y="70586"/>
                </a:lnTo>
                <a:lnTo>
                  <a:pt x="12198" y="82144"/>
                </a:lnTo>
                <a:lnTo>
                  <a:pt x="22591" y="91142"/>
                </a:lnTo>
                <a:lnTo>
                  <a:pt x="35234" y="96980"/>
                </a:lnTo>
                <a:lnTo>
                  <a:pt x="49530" y="99060"/>
                </a:lnTo>
                <a:lnTo>
                  <a:pt x="57067" y="98494"/>
                </a:lnTo>
                <a:lnTo>
                  <a:pt x="70586" y="94402"/>
                </a:lnTo>
                <a:lnTo>
                  <a:pt x="82144" y="86861"/>
                </a:lnTo>
                <a:lnTo>
                  <a:pt x="91142" y="76468"/>
                </a:lnTo>
                <a:lnTo>
                  <a:pt x="96980" y="63825"/>
                </a:lnTo>
                <a:lnTo>
                  <a:pt x="99060" y="49530"/>
                </a:lnTo>
                <a:lnTo>
                  <a:pt x="98494" y="41992"/>
                </a:lnTo>
                <a:lnTo>
                  <a:pt x="94402" y="28473"/>
                </a:lnTo>
                <a:lnTo>
                  <a:pt x="86861" y="16915"/>
                </a:lnTo>
                <a:lnTo>
                  <a:pt x="76468" y="7917"/>
                </a:lnTo>
                <a:lnTo>
                  <a:pt x="63825" y="2079"/>
                </a:lnTo>
                <a:lnTo>
                  <a:pt x="49529" y="0"/>
                </a:lnTo>
                <a:lnTo>
                  <a:pt x="41992" y="565"/>
                </a:lnTo>
                <a:lnTo>
                  <a:pt x="28473" y="4657"/>
                </a:lnTo>
                <a:lnTo>
                  <a:pt x="16915" y="12198"/>
                </a:lnTo>
                <a:lnTo>
                  <a:pt x="7917" y="22591"/>
                </a:lnTo>
                <a:lnTo>
                  <a:pt x="2079" y="35234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399282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49530"/>
                </a:moveTo>
                <a:lnTo>
                  <a:pt x="2079" y="35234"/>
                </a:lnTo>
                <a:lnTo>
                  <a:pt x="7917" y="22591"/>
                </a:lnTo>
                <a:lnTo>
                  <a:pt x="16915" y="12198"/>
                </a:lnTo>
                <a:lnTo>
                  <a:pt x="28473" y="4657"/>
                </a:lnTo>
                <a:lnTo>
                  <a:pt x="41992" y="565"/>
                </a:lnTo>
                <a:lnTo>
                  <a:pt x="49529" y="0"/>
                </a:lnTo>
                <a:lnTo>
                  <a:pt x="63825" y="2079"/>
                </a:lnTo>
                <a:lnTo>
                  <a:pt x="76468" y="7917"/>
                </a:lnTo>
                <a:lnTo>
                  <a:pt x="86861" y="16915"/>
                </a:lnTo>
                <a:lnTo>
                  <a:pt x="94402" y="28473"/>
                </a:lnTo>
                <a:lnTo>
                  <a:pt x="98494" y="41992"/>
                </a:lnTo>
                <a:lnTo>
                  <a:pt x="99060" y="49530"/>
                </a:lnTo>
                <a:lnTo>
                  <a:pt x="96980" y="63825"/>
                </a:lnTo>
                <a:lnTo>
                  <a:pt x="91142" y="76468"/>
                </a:lnTo>
                <a:lnTo>
                  <a:pt x="82144" y="86861"/>
                </a:lnTo>
                <a:lnTo>
                  <a:pt x="70586" y="94402"/>
                </a:lnTo>
                <a:lnTo>
                  <a:pt x="57067" y="98494"/>
                </a:lnTo>
                <a:lnTo>
                  <a:pt x="49530" y="99060"/>
                </a:lnTo>
                <a:lnTo>
                  <a:pt x="35234" y="96980"/>
                </a:lnTo>
                <a:lnTo>
                  <a:pt x="22591" y="91142"/>
                </a:lnTo>
                <a:lnTo>
                  <a:pt x="12198" y="82144"/>
                </a:lnTo>
                <a:lnTo>
                  <a:pt x="4657" y="70586"/>
                </a:lnTo>
                <a:lnTo>
                  <a:pt x="565" y="57067"/>
                </a:lnTo>
                <a:lnTo>
                  <a:pt x="0" y="4953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794760" y="5545835"/>
            <a:ext cx="98298" cy="99060"/>
          </a:xfrm>
          <a:custGeom>
            <a:avLst/>
            <a:gdLst/>
            <a:ahLst/>
            <a:cxnLst/>
            <a:rect l="l" t="t" r="r" b="b"/>
            <a:pathLst>
              <a:path w="98298" h="99060">
                <a:moveTo>
                  <a:pt x="0" y="49530"/>
                </a:moveTo>
                <a:lnTo>
                  <a:pt x="484" y="56514"/>
                </a:lnTo>
                <a:lnTo>
                  <a:pt x="4461" y="70194"/>
                </a:lnTo>
                <a:lnTo>
                  <a:pt x="11919" y="81903"/>
                </a:lnTo>
                <a:lnTo>
                  <a:pt x="22217" y="91025"/>
                </a:lnTo>
                <a:lnTo>
                  <a:pt x="34714" y="96949"/>
                </a:lnTo>
                <a:lnTo>
                  <a:pt x="48768" y="99060"/>
                </a:lnTo>
                <a:lnTo>
                  <a:pt x="56305" y="98494"/>
                </a:lnTo>
                <a:lnTo>
                  <a:pt x="69824" y="94402"/>
                </a:lnTo>
                <a:lnTo>
                  <a:pt x="81382" y="86861"/>
                </a:lnTo>
                <a:lnTo>
                  <a:pt x="90380" y="76468"/>
                </a:lnTo>
                <a:lnTo>
                  <a:pt x="96218" y="63825"/>
                </a:lnTo>
                <a:lnTo>
                  <a:pt x="98298" y="49530"/>
                </a:lnTo>
                <a:lnTo>
                  <a:pt x="97732" y="41992"/>
                </a:lnTo>
                <a:lnTo>
                  <a:pt x="93640" y="28473"/>
                </a:lnTo>
                <a:lnTo>
                  <a:pt x="86099" y="16915"/>
                </a:lnTo>
                <a:lnTo>
                  <a:pt x="75706" y="7917"/>
                </a:lnTo>
                <a:lnTo>
                  <a:pt x="63063" y="2079"/>
                </a:lnTo>
                <a:lnTo>
                  <a:pt x="48767" y="0"/>
                </a:lnTo>
                <a:lnTo>
                  <a:pt x="41964" y="484"/>
                </a:lnTo>
                <a:lnTo>
                  <a:pt x="28567" y="4475"/>
                </a:lnTo>
                <a:lnTo>
                  <a:pt x="17031" y="11989"/>
                </a:lnTo>
                <a:lnTo>
                  <a:pt x="7997" y="22412"/>
                </a:lnTo>
                <a:lnTo>
                  <a:pt x="2106" y="35130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794760" y="5545835"/>
            <a:ext cx="98298" cy="99060"/>
          </a:xfrm>
          <a:custGeom>
            <a:avLst/>
            <a:gdLst/>
            <a:ahLst/>
            <a:cxnLst/>
            <a:rect l="l" t="t" r="r" b="b"/>
            <a:pathLst>
              <a:path w="98298" h="99060">
                <a:moveTo>
                  <a:pt x="0" y="49530"/>
                </a:moveTo>
                <a:lnTo>
                  <a:pt x="2106" y="35130"/>
                </a:lnTo>
                <a:lnTo>
                  <a:pt x="7997" y="22412"/>
                </a:lnTo>
                <a:lnTo>
                  <a:pt x="17031" y="11989"/>
                </a:lnTo>
                <a:lnTo>
                  <a:pt x="28567" y="4475"/>
                </a:lnTo>
                <a:lnTo>
                  <a:pt x="41964" y="484"/>
                </a:lnTo>
                <a:lnTo>
                  <a:pt x="48767" y="0"/>
                </a:lnTo>
                <a:lnTo>
                  <a:pt x="63063" y="2079"/>
                </a:lnTo>
                <a:lnTo>
                  <a:pt x="75706" y="7917"/>
                </a:lnTo>
                <a:lnTo>
                  <a:pt x="86099" y="16915"/>
                </a:lnTo>
                <a:lnTo>
                  <a:pt x="93640" y="28473"/>
                </a:lnTo>
                <a:lnTo>
                  <a:pt x="97732" y="41992"/>
                </a:lnTo>
                <a:lnTo>
                  <a:pt x="98298" y="49530"/>
                </a:lnTo>
                <a:lnTo>
                  <a:pt x="96218" y="63825"/>
                </a:lnTo>
                <a:lnTo>
                  <a:pt x="90380" y="76468"/>
                </a:lnTo>
                <a:lnTo>
                  <a:pt x="81382" y="86861"/>
                </a:lnTo>
                <a:lnTo>
                  <a:pt x="69824" y="94402"/>
                </a:lnTo>
                <a:lnTo>
                  <a:pt x="56305" y="98494"/>
                </a:lnTo>
                <a:lnTo>
                  <a:pt x="48768" y="99060"/>
                </a:lnTo>
                <a:lnTo>
                  <a:pt x="34714" y="96949"/>
                </a:lnTo>
                <a:lnTo>
                  <a:pt x="22217" y="91025"/>
                </a:lnTo>
                <a:lnTo>
                  <a:pt x="11919" y="81903"/>
                </a:lnTo>
                <a:lnTo>
                  <a:pt x="4461" y="70194"/>
                </a:lnTo>
                <a:lnTo>
                  <a:pt x="484" y="56514"/>
                </a:lnTo>
                <a:lnTo>
                  <a:pt x="0" y="4953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189476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49530"/>
                </a:moveTo>
                <a:lnTo>
                  <a:pt x="565" y="57067"/>
                </a:lnTo>
                <a:lnTo>
                  <a:pt x="4657" y="70586"/>
                </a:lnTo>
                <a:lnTo>
                  <a:pt x="12198" y="82144"/>
                </a:lnTo>
                <a:lnTo>
                  <a:pt x="22591" y="91142"/>
                </a:lnTo>
                <a:lnTo>
                  <a:pt x="35234" y="96980"/>
                </a:lnTo>
                <a:lnTo>
                  <a:pt x="49530" y="99060"/>
                </a:lnTo>
                <a:lnTo>
                  <a:pt x="57067" y="98494"/>
                </a:lnTo>
                <a:lnTo>
                  <a:pt x="70586" y="94402"/>
                </a:lnTo>
                <a:lnTo>
                  <a:pt x="82144" y="86861"/>
                </a:lnTo>
                <a:lnTo>
                  <a:pt x="91142" y="76468"/>
                </a:lnTo>
                <a:lnTo>
                  <a:pt x="96980" y="63825"/>
                </a:lnTo>
                <a:lnTo>
                  <a:pt x="99060" y="49530"/>
                </a:lnTo>
                <a:lnTo>
                  <a:pt x="98494" y="41992"/>
                </a:lnTo>
                <a:lnTo>
                  <a:pt x="94402" y="28473"/>
                </a:lnTo>
                <a:lnTo>
                  <a:pt x="86861" y="16915"/>
                </a:lnTo>
                <a:lnTo>
                  <a:pt x="76468" y="7917"/>
                </a:lnTo>
                <a:lnTo>
                  <a:pt x="63825" y="2079"/>
                </a:lnTo>
                <a:lnTo>
                  <a:pt x="49529" y="0"/>
                </a:lnTo>
                <a:lnTo>
                  <a:pt x="41992" y="565"/>
                </a:lnTo>
                <a:lnTo>
                  <a:pt x="28473" y="4657"/>
                </a:lnTo>
                <a:lnTo>
                  <a:pt x="16915" y="12198"/>
                </a:lnTo>
                <a:lnTo>
                  <a:pt x="7917" y="22591"/>
                </a:lnTo>
                <a:lnTo>
                  <a:pt x="2079" y="35234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189476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49530"/>
                </a:moveTo>
                <a:lnTo>
                  <a:pt x="2079" y="35234"/>
                </a:lnTo>
                <a:lnTo>
                  <a:pt x="7917" y="22591"/>
                </a:lnTo>
                <a:lnTo>
                  <a:pt x="16915" y="12198"/>
                </a:lnTo>
                <a:lnTo>
                  <a:pt x="28473" y="4657"/>
                </a:lnTo>
                <a:lnTo>
                  <a:pt x="41992" y="565"/>
                </a:lnTo>
                <a:lnTo>
                  <a:pt x="49529" y="0"/>
                </a:lnTo>
                <a:lnTo>
                  <a:pt x="63825" y="2079"/>
                </a:lnTo>
                <a:lnTo>
                  <a:pt x="76468" y="7917"/>
                </a:lnTo>
                <a:lnTo>
                  <a:pt x="86861" y="16915"/>
                </a:lnTo>
                <a:lnTo>
                  <a:pt x="94402" y="28473"/>
                </a:lnTo>
                <a:lnTo>
                  <a:pt x="98494" y="41992"/>
                </a:lnTo>
                <a:lnTo>
                  <a:pt x="99060" y="49530"/>
                </a:lnTo>
                <a:lnTo>
                  <a:pt x="96980" y="63825"/>
                </a:lnTo>
                <a:lnTo>
                  <a:pt x="91142" y="76468"/>
                </a:lnTo>
                <a:lnTo>
                  <a:pt x="82144" y="86861"/>
                </a:lnTo>
                <a:lnTo>
                  <a:pt x="70586" y="94402"/>
                </a:lnTo>
                <a:lnTo>
                  <a:pt x="57067" y="98494"/>
                </a:lnTo>
                <a:lnTo>
                  <a:pt x="49530" y="99060"/>
                </a:lnTo>
                <a:lnTo>
                  <a:pt x="35234" y="96980"/>
                </a:lnTo>
                <a:lnTo>
                  <a:pt x="22591" y="91142"/>
                </a:lnTo>
                <a:lnTo>
                  <a:pt x="12198" y="82144"/>
                </a:lnTo>
                <a:lnTo>
                  <a:pt x="4657" y="70586"/>
                </a:lnTo>
                <a:lnTo>
                  <a:pt x="565" y="57067"/>
                </a:lnTo>
                <a:lnTo>
                  <a:pt x="0" y="4953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4584954" y="5545835"/>
            <a:ext cx="98298" cy="99060"/>
          </a:xfrm>
          <a:custGeom>
            <a:avLst/>
            <a:gdLst/>
            <a:ahLst/>
            <a:cxnLst/>
            <a:rect l="l" t="t" r="r" b="b"/>
            <a:pathLst>
              <a:path w="98298" h="99060">
                <a:moveTo>
                  <a:pt x="0" y="49530"/>
                </a:moveTo>
                <a:lnTo>
                  <a:pt x="484" y="56514"/>
                </a:lnTo>
                <a:lnTo>
                  <a:pt x="4461" y="70194"/>
                </a:lnTo>
                <a:lnTo>
                  <a:pt x="11919" y="81903"/>
                </a:lnTo>
                <a:lnTo>
                  <a:pt x="22217" y="91025"/>
                </a:lnTo>
                <a:lnTo>
                  <a:pt x="34714" y="96949"/>
                </a:lnTo>
                <a:lnTo>
                  <a:pt x="48768" y="99060"/>
                </a:lnTo>
                <a:lnTo>
                  <a:pt x="56305" y="98494"/>
                </a:lnTo>
                <a:lnTo>
                  <a:pt x="69824" y="94402"/>
                </a:lnTo>
                <a:lnTo>
                  <a:pt x="81382" y="86861"/>
                </a:lnTo>
                <a:lnTo>
                  <a:pt x="90380" y="76468"/>
                </a:lnTo>
                <a:lnTo>
                  <a:pt x="96218" y="63825"/>
                </a:lnTo>
                <a:lnTo>
                  <a:pt x="98298" y="49530"/>
                </a:lnTo>
                <a:lnTo>
                  <a:pt x="97732" y="41992"/>
                </a:lnTo>
                <a:lnTo>
                  <a:pt x="93640" y="28473"/>
                </a:lnTo>
                <a:lnTo>
                  <a:pt x="86099" y="16915"/>
                </a:lnTo>
                <a:lnTo>
                  <a:pt x="75706" y="7917"/>
                </a:lnTo>
                <a:lnTo>
                  <a:pt x="63063" y="2079"/>
                </a:lnTo>
                <a:lnTo>
                  <a:pt x="48767" y="0"/>
                </a:lnTo>
                <a:lnTo>
                  <a:pt x="41964" y="484"/>
                </a:lnTo>
                <a:lnTo>
                  <a:pt x="28567" y="4475"/>
                </a:lnTo>
                <a:lnTo>
                  <a:pt x="17031" y="11989"/>
                </a:lnTo>
                <a:lnTo>
                  <a:pt x="7997" y="22412"/>
                </a:lnTo>
                <a:lnTo>
                  <a:pt x="2106" y="35130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4584954" y="5545835"/>
            <a:ext cx="98298" cy="99060"/>
          </a:xfrm>
          <a:custGeom>
            <a:avLst/>
            <a:gdLst/>
            <a:ahLst/>
            <a:cxnLst/>
            <a:rect l="l" t="t" r="r" b="b"/>
            <a:pathLst>
              <a:path w="98298" h="99060">
                <a:moveTo>
                  <a:pt x="0" y="49530"/>
                </a:moveTo>
                <a:lnTo>
                  <a:pt x="2106" y="35130"/>
                </a:lnTo>
                <a:lnTo>
                  <a:pt x="7997" y="22412"/>
                </a:lnTo>
                <a:lnTo>
                  <a:pt x="17031" y="11989"/>
                </a:lnTo>
                <a:lnTo>
                  <a:pt x="28567" y="4475"/>
                </a:lnTo>
                <a:lnTo>
                  <a:pt x="41964" y="484"/>
                </a:lnTo>
                <a:lnTo>
                  <a:pt x="48767" y="0"/>
                </a:lnTo>
                <a:lnTo>
                  <a:pt x="63063" y="2079"/>
                </a:lnTo>
                <a:lnTo>
                  <a:pt x="75706" y="7917"/>
                </a:lnTo>
                <a:lnTo>
                  <a:pt x="86099" y="16915"/>
                </a:lnTo>
                <a:lnTo>
                  <a:pt x="93640" y="28473"/>
                </a:lnTo>
                <a:lnTo>
                  <a:pt x="97732" y="41992"/>
                </a:lnTo>
                <a:lnTo>
                  <a:pt x="98298" y="49530"/>
                </a:lnTo>
                <a:lnTo>
                  <a:pt x="96218" y="63825"/>
                </a:lnTo>
                <a:lnTo>
                  <a:pt x="90380" y="76468"/>
                </a:lnTo>
                <a:lnTo>
                  <a:pt x="81382" y="86861"/>
                </a:lnTo>
                <a:lnTo>
                  <a:pt x="69824" y="94402"/>
                </a:lnTo>
                <a:lnTo>
                  <a:pt x="56305" y="98494"/>
                </a:lnTo>
                <a:lnTo>
                  <a:pt x="48768" y="99060"/>
                </a:lnTo>
                <a:lnTo>
                  <a:pt x="34714" y="96949"/>
                </a:lnTo>
                <a:lnTo>
                  <a:pt x="22217" y="91025"/>
                </a:lnTo>
                <a:lnTo>
                  <a:pt x="11919" y="81903"/>
                </a:lnTo>
                <a:lnTo>
                  <a:pt x="4461" y="70194"/>
                </a:lnTo>
                <a:lnTo>
                  <a:pt x="484" y="56514"/>
                </a:lnTo>
                <a:lnTo>
                  <a:pt x="0" y="4953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4979670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49530"/>
                </a:moveTo>
                <a:lnTo>
                  <a:pt x="565" y="57067"/>
                </a:lnTo>
                <a:lnTo>
                  <a:pt x="4657" y="70586"/>
                </a:lnTo>
                <a:lnTo>
                  <a:pt x="12198" y="82144"/>
                </a:lnTo>
                <a:lnTo>
                  <a:pt x="22591" y="91142"/>
                </a:lnTo>
                <a:lnTo>
                  <a:pt x="35234" y="96980"/>
                </a:lnTo>
                <a:lnTo>
                  <a:pt x="49530" y="99060"/>
                </a:lnTo>
                <a:lnTo>
                  <a:pt x="57067" y="98494"/>
                </a:lnTo>
                <a:lnTo>
                  <a:pt x="70586" y="94402"/>
                </a:lnTo>
                <a:lnTo>
                  <a:pt x="82144" y="86861"/>
                </a:lnTo>
                <a:lnTo>
                  <a:pt x="91142" y="76468"/>
                </a:lnTo>
                <a:lnTo>
                  <a:pt x="96980" y="63825"/>
                </a:lnTo>
                <a:lnTo>
                  <a:pt x="99060" y="49530"/>
                </a:lnTo>
                <a:lnTo>
                  <a:pt x="98494" y="41992"/>
                </a:lnTo>
                <a:lnTo>
                  <a:pt x="94402" y="28473"/>
                </a:lnTo>
                <a:lnTo>
                  <a:pt x="86861" y="16915"/>
                </a:lnTo>
                <a:lnTo>
                  <a:pt x="76468" y="7917"/>
                </a:lnTo>
                <a:lnTo>
                  <a:pt x="63825" y="2079"/>
                </a:lnTo>
                <a:lnTo>
                  <a:pt x="49529" y="0"/>
                </a:lnTo>
                <a:lnTo>
                  <a:pt x="41992" y="565"/>
                </a:lnTo>
                <a:lnTo>
                  <a:pt x="28473" y="4657"/>
                </a:lnTo>
                <a:lnTo>
                  <a:pt x="16915" y="12198"/>
                </a:lnTo>
                <a:lnTo>
                  <a:pt x="7917" y="22591"/>
                </a:lnTo>
                <a:lnTo>
                  <a:pt x="2079" y="35234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4979670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49530"/>
                </a:moveTo>
                <a:lnTo>
                  <a:pt x="2079" y="35234"/>
                </a:lnTo>
                <a:lnTo>
                  <a:pt x="7917" y="22591"/>
                </a:lnTo>
                <a:lnTo>
                  <a:pt x="16915" y="12198"/>
                </a:lnTo>
                <a:lnTo>
                  <a:pt x="28473" y="4657"/>
                </a:lnTo>
                <a:lnTo>
                  <a:pt x="41992" y="565"/>
                </a:lnTo>
                <a:lnTo>
                  <a:pt x="49529" y="0"/>
                </a:lnTo>
                <a:lnTo>
                  <a:pt x="63825" y="2079"/>
                </a:lnTo>
                <a:lnTo>
                  <a:pt x="76468" y="7917"/>
                </a:lnTo>
                <a:lnTo>
                  <a:pt x="86861" y="16915"/>
                </a:lnTo>
                <a:lnTo>
                  <a:pt x="94402" y="28473"/>
                </a:lnTo>
                <a:lnTo>
                  <a:pt x="98494" y="41992"/>
                </a:lnTo>
                <a:lnTo>
                  <a:pt x="99060" y="49530"/>
                </a:lnTo>
                <a:lnTo>
                  <a:pt x="96980" y="63825"/>
                </a:lnTo>
                <a:lnTo>
                  <a:pt x="91142" y="76468"/>
                </a:lnTo>
                <a:lnTo>
                  <a:pt x="82144" y="86861"/>
                </a:lnTo>
                <a:lnTo>
                  <a:pt x="70586" y="94402"/>
                </a:lnTo>
                <a:lnTo>
                  <a:pt x="57067" y="98494"/>
                </a:lnTo>
                <a:lnTo>
                  <a:pt x="49530" y="99060"/>
                </a:lnTo>
                <a:lnTo>
                  <a:pt x="35234" y="96980"/>
                </a:lnTo>
                <a:lnTo>
                  <a:pt x="22591" y="91142"/>
                </a:lnTo>
                <a:lnTo>
                  <a:pt x="12198" y="82144"/>
                </a:lnTo>
                <a:lnTo>
                  <a:pt x="4657" y="70586"/>
                </a:lnTo>
                <a:lnTo>
                  <a:pt x="565" y="57067"/>
                </a:lnTo>
                <a:lnTo>
                  <a:pt x="0" y="4953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375148" y="5545835"/>
            <a:ext cx="98298" cy="99060"/>
          </a:xfrm>
          <a:custGeom>
            <a:avLst/>
            <a:gdLst/>
            <a:ahLst/>
            <a:cxnLst/>
            <a:rect l="l" t="t" r="r" b="b"/>
            <a:pathLst>
              <a:path w="98298" h="99060">
                <a:moveTo>
                  <a:pt x="0" y="49530"/>
                </a:moveTo>
                <a:lnTo>
                  <a:pt x="565" y="57067"/>
                </a:lnTo>
                <a:lnTo>
                  <a:pt x="4657" y="70586"/>
                </a:lnTo>
                <a:lnTo>
                  <a:pt x="12198" y="82144"/>
                </a:lnTo>
                <a:lnTo>
                  <a:pt x="22591" y="91142"/>
                </a:lnTo>
                <a:lnTo>
                  <a:pt x="35234" y="96980"/>
                </a:lnTo>
                <a:lnTo>
                  <a:pt x="49530" y="99060"/>
                </a:lnTo>
                <a:lnTo>
                  <a:pt x="56333" y="98575"/>
                </a:lnTo>
                <a:lnTo>
                  <a:pt x="69730" y="94584"/>
                </a:lnTo>
                <a:lnTo>
                  <a:pt x="81266" y="87070"/>
                </a:lnTo>
                <a:lnTo>
                  <a:pt x="90300" y="76647"/>
                </a:lnTo>
                <a:lnTo>
                  <a:pt x="96191" y="63929"/>
                </a:lnTo>
                <a:lnTo>
                  <a:pt x="98298" y="49530"/>
                </a:lnTo>
                <a:lnTo>
                  <a:pt x="97813" y="42545"/>
                </a:lnTo>
                <a:lnTo>
                  <a:pt x="93836" y="28865"/>
                </a:lnTo>
                <a:lnTo>
                  <a:pt x="86378" y="17156"/>
                </a:lnTo>
                <a:lnTo>
                  <a:pt x="76080" y="8034"/>
                </a:lnTo>
                <a:lnTo>
                  <a:pt x="63583" y="2110"/>
                </a:lnTo>
                <a:lnTo>
                  <a:pt x="49529" y="0"/>
                </a:lnTo>
                <a:lnTo>
                  <a:pt x="41992" y="565"/>
                </a:lnTo>
                <a:lnTo>
                  <a:pt x="28473" y="4657"/>
                </a:lnTo>
                <a:lnTo>
                  <a:pt x="16915" y="12198"/>
                </a:lnTo>
                <a:lnTo>
                  <a:pt x="7917" y="22591"/>
                </a:lnTo>
                <a:lnTo>
                  <a:pt x="2079" y="35234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375148" y="5545835"/>
            <a:ext cx="98298" cy="99060"/>
          </a:xfrm>
          <a:custGeom>
            <a:avLst/>
            <a:gdLst/>
            <a:ahLst/>
            <a:cxnLst/>
            <a:rect l="l" t="t" r="r" b="b"/>
            <a:pathLst>
              <a:path w="98298" h="99060">
                <a:moveTo>
                  <a:pt x="0" y="49530"/>
                </a:moveTo>
                <a:lnTo>
                  <a:pt x="2079" y="35234"/>
                </a:lnTo>
                <a:lnTo>
                  <a:pt x="7917" y="22591"/>
                </a:lnTo>
                <a:lnTo>
                  <a:pt x="16915" y="12198"/>
                </a:lnTo>
                <a:lnTo>
                  <a:pt x="28473" y="4657"/>
                </a:lnTo>
                <a:lnTo>
                  <a:pt x="41992" y="565"/>
                </a:lnTo>
                <a:lnTo>
                  <a:pt x="49529" y="0"/>
                </a:lnTo>
                <a:lnTo>
                  <a:pt x="63583" y="2110"/>
                </a:lnTo>
                <a:lnTo>
                  <a:pt x="76080" y="8034"/>
                </a:lnTo>
                <a:lnTo>
                  <a:pt x="86378" y="17156"/>
                </a:lnTo>
                <a:lnTo>
                  <a:pt x="93836" y="28865"/>
                </a:lnTo>
                <a:lnTo>
                  <a:pt x="97813" y="42545"/>
                </a:lnTo>
                <a:lnTo>
                  <a:pt x="98298" y="49530"/>
                </a:lnTo>
                <a:lnTo>
                  <a:pt x="96191" y="63929"/>
                </a:lnTo>
                <a:lnTo>
                  <a:pt x="90300" y="76647"/>
                </a:lnTo>
                <a:lnTo>
                  <a:pt x="81266" y="87070"/>
                </a:lnTo>
                <a:lnTo>
                  <a:pt x="69730" y="94584"/>
                </a:lnTo>
                <a:lnTo>
                  <a:pt x="56333" y="98575"/>
                </a:lnTo>
                <a:lnTo>
                  <a:pt x="49530" y="99060"/>
                </a:lnTo>
                <a:lnTo>
                  <a:pt x="35234" y="96980"/>
                </a:lnTo>
                <a:lnTo>
                  <a:pt x="22591" y="91142"/>
                </a:lnTo>
                <a:lnTo>
                  <a:pt x="12198" y="82144"/>
                </a:lnTo>
                <a:lnTo>
                  <a:pt x="4657" y="70586"/>
                </a:lnTo>
                <a:lnTo>
                  <a:pt x="565" y="57067"/>
                </a:lnTo>
                <a:lnTo>
                  <a:pt x="0" y="4953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769864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49530"/>
                </a:moveTo>
                <a:lnTo>
                  <a:pt x="565" y="57067"/>
                </a:lnTo>
                <a:lnTo>
                  <a:pt x="4657" y="70586"/>
                </a:lnTo>
                <a:lnTo>
                  <a:pt x="12198" y="82144"/>
                </a:lnTo>
                <a:lnTo>
                  <a:pt x="22591" y="91142"/>
                </a:lnTo>
                <a:lnTo>
                  <a:pt x="35234" y="96980"/>
                </a:lnTo>
                <a:lnTo>
                  <a:pt x="49530" y="99060"/>
                </a:lnTo>
                <a:lnTo>
                  <a:pt x="57067" y="98494"/>
                </a:lnTo>
                <a:lnTo>
                  <a:pt x="70586" y="94402"/>
                </a:lnTo>
                <a:lnTo>
                  <a:pt x="82144" y="86861"/>
                </a:lnTo>
                <a:lnTo>
                  <a:pt x="91142" y="76468"/>
                </a:lnTo>
                <a:lnTo>
                  <a:pt x="96980" y="63825"/>
                </a:lnTo>
                <a:lnTo>
                  <a:pt x="99060" y="49530"/>
                </a:lnTo>
                <a:lnTo>
                  <a:pt x="98494" y="41992"/>
                </a:lnTo>
                <a:lnTo>
                  <a:pt x="94402" y="28473"/>
                </a:lnTo>
                <a:lnTo>
                  <a:pt x="86861" y="16915"/>
                </a:lnTo>
                <a:lnTo>
                  <a:pt x="76468" y="7917"/>
                </a:lnTo>
                <a:lnTo>
                  <a:pt x="63825" y="2079"/>
                </a:lnTo>
                <a:lnTo>
                  <a:pt x="49529" y="0"/>
                </a:lnTo>
                <a:lnTo>
                  <a:pt x="41992" y="565"/>
                </a:lnTo>
                <a:lnTo>
                  <a:pt x="28473" y="4657"/>
                </a:lnTo>
                <a:lnTo>
                  <a:pt x="16915" y="12198"/>
                </a:lnTo>
                <a:lnTo>
                  <a:pt x="7917" y="22591"/>
                </a:lnTo>
                <a:lnTo>
                  <a:pt x="2079" y="35234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769864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49530"/>
                </a:moveTo>
                <a:lnTo>
                  <a:pt x="2079" y="35234"/>
                </a:lnTo>
                <a:lnTo>
                  <a:pt x="7917" y="22591"/>
                </a:lnTo>
                <a:lnTo>
                  <a:pt x="16915" y="12198"/>
                </a:lnTo>
                <a:lnTo>
                  <a:pt x="28473" y="4657"/>
                </a:lnTo>
                <a:lnTo>
                  <a:pt x="41992" y="565"/>
                </a:lnTo>
                <a:lnTo>
                  <a:pt x="49529" y="0"/>
                </a:lnTo>
                <a:lnTo>
                  <a:pt x="63825" y="2079"/>
                </a:lnTo>
                <a:lnTo>
                  <a:pt x="76468" y="7917"/>
                </a:lnTo>
                <a:lnTo>
                  <a:pt x="86861" y="16915"/>
                </a:lnTo>
                <a:lnTo>
                  <a:pt x="94402" y="28473"/>
                </a:lnTo>
                <a:lnTo>
                  <a:pt x="98494" y="41992"/>
                </a:lnTo>
                <a:lnTo>
                  <a:pt x="99060" y="49530"/>
                </a:lnTo>
                <a:lnTo>
                  <a:pt x="96980" y="63825"/>
                </a:lnTo>
                <a:lnTo>
                  <a:pt x="91142" y="76468"/>
                </a:lnTo>
                <a:lnTo>
                  <a:pt x="82144" y="86861"/>
                </a:lnTo>
                <a:lnTo>
                  <a:pt x="70586" y="94402"/>
                </a:lnTo>
                <a:lnTo>
                  <a:pt x="57067" y="98494"/>
                </a:lnTo>
                <a:lnTo>
                  <a:pt x="49530" y="99060"/>
                </a:lnTo>
                <a:lnTo>
                  <a:pt x="35234" y="96980"/>
                </a:lnTo>
                <a:lnTo>
                  <a:pt x="22591" y="91142"/>
                </a:lnTo>
                <a:lnTo>
                  <a:pt x="12198" y="82144"/>
                </a:lnTo>
                <a:lnTo>
                  <a:pt x="4657" y="70586"/>
                </a:lnTo>
                <a:lnTo>
                  <a:pt x="565" y="57067"/>
                </a:lnTo>
                <a:lnTo>
                  <a:pt x="0" y="4953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6165341" y="5545835"/>
            <a:ext cx="98298" cy="99060"/>
          </a:xfrm>
          <a:custGeom>
            <a:avLst/>
            <a:gdLst/>
            <a:ahLst/>
            <a:cxnLst/>
            <a:rect l="l" t="t" r="r" b="b"/>
            <a:pathLst>
              <a:path w="98298" h="99060">
                <a:moveTo>
                  <a:pt x="0" y="49529"/>
                </a:moveTo>
                <a:lnTo>
                  <a:pt x="565" y="57067"/>
                </a:lnTo>
                <a:lnTo>
                  <a:pt x="4657" y="70586"/>
                </a:lnTo>
                <a:lnTo>
                  <a:pt x="12198" y="82144"/>
                </a:lnTo>
                <a:lnTo>
                  <a:pt x="22591" y="91142"/>
                </a:lnTo>
                <a:lnTo>
                  <a:pt x="35234" y="96980"/>
                </a:lnTo>
                <a:lnTo>
                  <a:pt x="49530" y="99059"/>
                </a:lnTo>
                <a:lnTo>
                  <a:pt x="56333" y="98575"/>
                </a:lnTo>
                <a:lnTo>
                  <a:pt x="69730" y="94584"/>
                </a:lnTo>
                <a:lnTo>
                  <a:pt x="81266" y="87070"/>
                </a:lnTo>
                <a:lnTo>
                  <a:pt x="90300" y="76647"/>
                </a:lnTo>
                <a:lnTo>
                  <a:pt x="96191" y="63929"/>
                </a:lnTo>
                <a:lnTo>
                  <a:pt x="98298" y="49529"/>
                </a:lnTo>
                <a:lnTo>
                  <a:pt x="97813" y="42545"/>
                </a:lnTo>
                <a:lnTo>
                  <a:pt x="93836" y="28865"/>
                </a:lnTo>
                <a:lnTo>
                  <a:pt x="86378" y="17156"/>
                </a:lnTo>
                <a:lnTo>
                  <a:pt x="76080" y="8034"/>
                </a:lnTo>
                <a:lnTo>
                  <a:pt x="63583" y="2110"/>
                </a:lnTo>
                <a:lnTo>
                  <a:pt x="49529" y="0"/>
                </a:lnTo>
                <a:lnTo>
                  <a:pt x="41992" y="565"/>
                </a:lnTo>
                <a:lnTo>
                  <a:pt x="28473" y="4657"/>
                </a:lnTo>
                <a:lnTo>
                  <a:pt x="16915" y="12198"/>
                </a:lnTo>
                <a:lnTo>
                  <a:pt x="7917" y="22591"/>
                </a:lnTo>
                <a:lnTo>
                  <a:pt x="2079" y="35234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6165341" y="5545835"/>
            <a:ext cx="98298" cy="99060"/>
          </a:xfrm>
          <a:custGeom>
            <a:avLst/>
            <a:gdLst/>
            <a:ahLst/>
            <a:cxnLst/>
            <a:rect l="l" t="t" r="r" b="b"/>
            <a:pathLst>
              <a:path w="98298" h="99060">
                <a:moveTo>
                  <a:pt x="0" y="49529"/>
                </a:moveTo>
                <a:lnTo>
                  <a:pt x="2079" y="35234"/>
                </a:lnTo>
                <a:lnTo>
                  <a:pt x="7917" y="22591"/>
                </a:lnTo>
                <a:lnTo>
                  <a:pt x="16915" y="12198"/>
                </a:lnTo>
                <a:lnTo>
                  <a:pt x="28473" y="4657"/>
                </a:lnTo>
                <a:lnTo>
                  <a:pt x="41992" y="565"/>
                </a:lnTo>
                <a:lnTo>
                  <a:pt x="49529" y="0"/>
                </a:lnTo>
                <a:lnTo>
                  <a:pt x="63583" y="2110"/>
                </a:lnTo>
                <a:lnTo>
                  <a:pt x="76080" y="8034"/>
                </a:lnTo>
                <a:lnTo>
                  <a:pt x="86378" y="17156"/>
                </a:lnTo>
                <a:lnTo>
                  <a:pt x="93836" y="28865"/>
                </a:lnTo>
                <a:lnTo>
                  <a:pt x="97813" y="42545"/>
                </a:lnTo>
                <a:lnTo>
                  <a:pt x="98298" y="49529"/>
                </a:lnTo>
                <a:lnTo>
                  <a:pt x="96191" y="63929"/>
                </a:lnTo>
                <a:lnTo>
                  <a:pt x="90300" y="76647"/>
                </a:lnTo>
                <a:lnTo>
                  <a:pt x="81266" y="87070"/>
                </a:lnTo>
                <a:lnTo>
                  <a:pt x="69730" y="94584"/>
                </a:lnTo>
                <a:lnTo>
                  <a:pt x="56333" y="98575"/>
                </a:lnTo>
                <a:lnTo>
                  <a:pt x="49530" y="99059"/>
                </a:lnTo>
                <a:lnTo>
                  <a:pt x="35234" y="96980"/>
                </a:lnTo>
                <a:lnTo>
                  <a:pt x="22591" y="91142"/>
                </a:lnTo>
                <a:lnTo>
                  <a:pt x="12198" y="82144"/>
                </a:lnTo>
                <a:lnTo>
                  <a:pt x="4657" y="70586"/>
                </a:lnTo>
                <a:lnTo>
                  <a:pt x="565" y="57067"/>
                </a:lnTo>
                <a:lnTo>
                  <a:pt x="0" y="49529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6560058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0" y="49529"/>
                </a:moveTo>
                <a:lnTo>
                  <a:pt x="565" y="57067"/>
                </a:lnTo>
                <a:lnTo>
                  <a:pt x="4657" y="70586"/>
                </a:lnTo>
                <a:lnTo>
                  <a:pt x="12198" y="82144"/>
                </a:lnTo>
                <a:lnTo>
                  <a:pt x="22591" y="91142"/>
                </a:lnTo>
                <a:lnTo>
                  <a:pt x="35234" y="96980"/>
                </a:lnTo>
                <a:lnTo>
                  <a:pt x="49530" y="99059"/>
                </a:lnTo>
                <a:lnTo>
                  <a:pt x="57067" y="98494"/>
                </a:lnTo>
                <a:lnTo>
                  <a:pt x="70586" y="94402"/>
                </a:lnTo>
                <a:lnTo>
                  <a:pt x="82144" y="86861"/>
                </a:lnTo>
                <a:lnTo>
                  <a:pt x="91142" y="76468"/>
                </a:lnTo>
                <a:lnTo>
                  <a:pt x="96980" y="63825"/>
                </a:lnTo>
                <a:lnTo>
                  <a:pt x="99060" y="49529"/>
                </a:lnTo>
                <a:lnTo>
                  <a:pt x="98494" y="41992"/>
                </a:lnTo>
                <a:lnTo>
                  <a:pt x="94402" y="28473"/>
                </a:lnTo>
                <a:lnTo>
                  <a:pt x="86861" y="16915"/>
                </a:lnTo>
                <a:lnTo>
                  <a:pt x="76468" y="7917"/>
                </a:lnTo>
                <a:lnTo>
                  <a:pt x="63825" y="2079"/>
                </a:lnTo>
                <a:lnTo>
                  <a:pt x="49529" y="0"/>
                </a:lnTo>
                <a:lnTo>
                  <a:pt x="41992" y="565"/>
                </a:lnTo>
                <a:lnTo>
                  <a:pt x="28473" y="4657"/>
                </a:lnTo>
                <a:lnTo>
                  <a:pt x="16915" y="12198"/>
                </a:lnTo>
                <a:lnTo>
                  <a:pt x="7917" y="22591"/>
                </a:lnTo>
                <a:lnTo>
                  <a:pt x="2079" y="35234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560058" y="554583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0" y="49529"/>
                </a:moveTo>
                <a:lnTo>
                  <a:pt x="2079" y="35234"/>
                </a:lnTo>
                <a:lnTo>
                  <a:pt x="7917" y="22591"/>
                </a:lnTo>
                <a:lnTo>
                  <a:pt x="16915" y="12198"/>
                </a:lnTo>
                <a:lnTo>
                  <a:pt x="28473" y="4657"/>
                </a:lnTo>
                <a:lnTo>
                  <a:pt x="41992" y="565"/>
                </a:lnTo>
                <a:lnTo>
                  <a:pt x="49529" y="0"/>
                </a:lnTo>
                <a:lnTo>
                  <a:pt x="63825" y="2079"/>
                </a:lnTo>
                <a:lnTo>
                  <a:pt x="76468" y="7917"/>
                </a:lnTo>
                <a:lnTo>
                  <a:pt x="86861" y="16915"/>
                </a:lnTo>
                <a:lnTo>
                  <a:pt x="94402" y="28473"/>
                </a:lnTo>
                <a:lnTo>
                  <a:pt x="98494" y="41992"/>
                </a:lnTo>
                <a:lnTo>
                  <a:pt x="99060" y="49529"/>
                </a:lnTo>
                <a:lnTo>
                  <a:pt x="96980" y="63825"/>
                </a:lnTo>
                <a:lnTo>
                  <a:pt x="91142" y="76468"/>
                </a:lnTo>
                <a:lnTo>
                  <a:pt x="82144" y="86861"/>
                </a:lnTo>
                <a:lnTo>
                  <a:pt x="70586" y="94402"/>
                </a:lnTo>
                <a:lnTo>
                  <a:pt x="57067" y="98494"/>
                </a:lnTo>
                <a:lnTo>
                  <a:pt x="49530" y="99059"/>
                </a:lnTo>
                <a:lnTo>
                  <a:pt x="35234" y="96980"/>
                </a:lnTo>
                <a:lnTo>
                  <a:pt x="22591" y="91142"/>
                </a:lnTo>
                <a:lnTo>
                  <a:pt x="12198" y="82144"/>
                </a:lnTo>
                <a:lnTo>
                  <a:pt x="4657" y="70586"/>
                </a:lnTo>
                <a:lnTo>
                  <a:pt x="565" y="57067"/>
                </a:lnTo>
                <a:lnTo>
                  <a:pt x="0" y="49529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6955535" y="5545835"/>
            <a:ext cx="98298" cy="99060"/>
          </a:xfrm>
          <a:custGeom>
            <a:avLst/>
            <a:gdLst/>
            <a:ahLst/>
            <a:cxnLst/>
            <a:rect l="l" t="t" r="r" b="b"/>
            <a:pathLst>
              <a:path w="98298" h="99060">
                <a:moveTo>
                  <a:pt x="0" y="49529"/>
                </a:moveTo>
                <a:lnTo>
                  <a:pt x="565" y="57067"/>
                </a:lnTo>
                <a:lnTo>
                  <a:pt x="4657" y="70586"/>
                </a:lnTo>
                <a:lnTo>
                  <a:pt x="12198" y="82144"/>
                </a:lnTo>
                <a:lnTo>
                  <a:pt x="22591" y="91142"/>
                </a:lnTo>
                <a:lnTo>
                  <a:pt x="35234" y="96980"/>
                </a:lnTo>
                <a:lnTo>
                  <a:pt x="49530" y="99059"/>
                </a:lnTo>
                <a:lnTo>
                  <a:pt x="56333" y="98575"/>
                </a:lnTo>
                <a:lnTo>
                  <a:pt x="69730" y="94584"/>
                </a:lnTo>
                <a:lnTo>
                  <a:pt x="81266" y="87070"/>
                </a:lnTo>
                <a:lnTo>
                  <a:pt x="90300" y="76647"/>
                </a:lnTo>
                <a:lnTo>
                  <a:pt x="96191" y="63929"/>
                </a:lnTo>
                <a:lnTo>
                  <a:pt x="98298" y="49529"/>
                </a:lnTo>
                <a:lnTo>
                  <a:pt x="97813" y="42545"/>
                </a:lnTo>
                <a:lnTo>
                  <a:pt x="93836" y="28865"/>
                </a:lnTo>
                <a:lnTo>
                  <a:pt x="86378" y="17156"/>
                </a:lnTo>
                <a:lnTo>
                  <a:pt x="76080" y="8034"/>
                </a:lnTo>
                <a:lnTo>
                  <a:pt x="63583" y="2110"/>
                </a:lnTo>
                <a:lnTo>
                  <a:pt x="49529" y="0"/>
                </a:lnTo>
                <a:lnTo>
                  <a:pt x="41992" y="565"/>
                </a:lnTo>
                <a:lnTo>
                  <a:pt x="28473" y="4657"/>
                </a:lnTo>
                <a:lnTo>
                  <a:pt x="16915" y="12198"/>
                </a:lnTo>
                <a:lnTo>
                  <a:pt x="7917" y="22591"/>
                </a:lnTo>
                <a:lnTo>
                  <a:pt x="2079" y="35234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6955535" y="5545835"/>
            <a:ext cx="98298" cy="99060"/>
          </a:xfrm>
          <a:custGeom>
            <a:avLst/>
            <a:gdLst/>
            <a:ahLst/>
            <a:cxnLst/>
            <a:rect l="l" t="t" r="r" b="b"/>
            <a:pathLst>
              <a:path w="98298" h="99060">
                <a:moveTo>
                  <a:pt x="0" y="49529"/>
                </a:moveTo>
                <a:lnTo>
                  <a:pt x="2079" y="35234"/>
                </a:lnTo>
                <a:lnTo>
                  <a:pt x="7917" y="22591"/>
                </a:lnTo>
                <a:lnTo>
                  <a:pt x="16915" y="12198"/>
                </a:lnTo>
                <a:lnTo>
                  <a:pt x="28473" y="4657"/>
                </a:lnTo>
                <a:lnTo>
                  <a:pt x="41992" y="565"/>
                </a:lnTo>
                <a:lnTo>
                  <a:pt x="49529" y="0"/>
                </a:lnTo>
                <a:lnTo>
                  <a:pt x="63583" y="2110"/>
                </a:lnTo>
                <a:lnTo>
                  <a:pt x="76080" y="8034"/>
                </a:lnTo>
                <a:lnTo>
                  <a:pt x="86378" y="17156"/>
                </a:lnTo>
                <a:lnTo>
                  <a:pt x="93836" y="28865"/>
                </a:lnTo>
                <a:lnTo>
                  <a:pt x="97813" y="42545"/>
                </a:lnTo>
                <a:lnTo>
                  <a:pt x="98298" y="49529"/>
                </a:lnTo>
                <a:lnTo>
                  <a:pt x="96191" y="63929"/>
                </a:lnTo>
                <a:lnTo>
                  <a:pt x="90300" y="76647"/>
                </a:lnTo>
                <a:lnTo>
                  <a:pt x="81266" y="87070"/>
                </a:lnTo>
                <a:lnTo>
                  <a:pt x="69730" y="94584"/>
                </a:lnTo>
                <a:lnTo>
                  <a:pt x="56333" y="98575"/>
                </a:lnTo>
                <a:lnTo>
                  <a:pt x="49530" y="99059"/>
                </a:lnTo>
                <a:lnTo>
                  <a:pt x="35234" y="96980"/>
                </a:lnTo>
                <a:lnTo>
                  <a:pt x="22591" y="91142"/>
                </a:lnTo>
                <a:lnTo>
                  <a:pt x="12198" y="82144"/>
                </a:lnTo>
                <a:lnTo>
                  <a:pt x="4657" y="70586"/>
                </a:lnTo>
                <a:lnTo>
                  <a:pt x="565" y="57067"/>
                </a:lnTo>
                <a:lnTo>
                  <a:pt x="0" y="49529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3053334" y="5595366"/>
            <a:ext cx="0" cy="342138"/>
          </a:xfrm>
          <a:custGeom>
            <a:avLst/>
            <a:gdLst/>
            <a:ahLst/>
            <a:cxnLst/>
            <a:rect l="l" t="t" r="r" b="b"/>
            <a:pathLst>
              <a:path w="0" h="342138">
                <a:moveTo>
                  <a:pt x="0" y="0"/>
                </a:moveTo>
                <a:lnTo>
                  <a:pt x="0" y="342138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3017520" y="5919978"/>
            <a:ext cx="71628" cy="71628"/>
          </a:xfrm>
          <a:custGeom>
            <a:avLst/>
            <a:gdLst/>
            <a:ahLst/>
            <a:cxnLst/>
            <a:rect l="l" t="t" r="r" b="b"/>
            <a:pathLst>
              <a:path w="71627" h="71627">
                <a:moveTo>
                  <a:pt x="35813" y="71627"/>
                </a:moveTo>
                <a:lnTo>
                  <a:pt x="71627" y="0"/>
                </a:lnTo>
                <a:lnTo>
                  <a:pt x="61023" y="4501"/>
                </a:lnTo>
                <a:lnTo>
                  <a:pt x="48968" y="7514"/>
                </a:lnTo>
                <a:lnTo>
                  <a:pt x="36596" y="8570"/>
                </a:lnTo>
                <a:lnTo>
                  <a:pt x="24149" y="7670"/>
                </a:lnTo>
                <a:lnTo>
                  <a:pt x="11869" y="4813"/>
                </a:lnTo>
                <a:lnTo>
                  <a:pt x="0" y="0"/>
                </a:lnTo>
                <a:lnTo>
                  <a:pt x="35813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756916" y="5991606"/>
            <a:ext cx="592836" cy="694182"/>
          </a:xfrm>
          <a:custGeom>
            <a:avLst/>
            <a:gdLst/>
            <a:ahLst/>
            <a:cxnLst/>
            <a:rect l="l" t="t" r="r" b="b"/>
            <a:pathLst>
              <a:path w="592835" h="694181">
                <a:moveTo>
                  <a:pt x="59436" y="694181"/>
                </a:moveTo>
                <a:lnTo>
                  <a:pt x="533400" y="694181"/>
                </a:lnTo>
                <a:lnTo>
                  <a:pt x="547763" y="692426"/>
                </a:lnTo>
                <a:lnTo>
                  <a:pt x="572282" y="679659"/>
                </a:lnTo>
                <a:lnTo>
                  <a:pt x="588352" y="657389"/>
                </a:lnTo>
                <a:lnTo>
                  <a:pt x="592836" y="634745"/>
                </a:lnTo>
                <a:lnTo>
                  <a:pt x="592836" y="59435"/>
                </a:lnTo>
                <a:lnTo>
                  <a:pt x="586097" y="31969"/>
                </a:lnTo>
                <a:lnTo>
                  <a:pt x="568153" y="11249"/>
                </a:lnTo>
                <a:lnTo>
                  <a:pt x="542409" y="681"/>
                </a:lnTo>
                <a:lnTo>
                  <a:pt x="533400" y="0"/>
                </a:lnTo>
                <a:lnTo>
                  <a:pt x="59436" y="0"/>
                </a:lnTo>
                <a:lnTo>
                  <a:pt x="31969" y="6738"/>
                </a:lnTo>
                <a:lnTo>
                  <a:pt x="11249" y="24682"/>
                </a:lnTo>
                <a:lnTo>
                  <a:pt x="681" y="50426"/>
                </a:lnTo>
                <a:lnTo>
                  <a:pt x="0" y="59435"/>
                </a:lnTo>
                <a:lnTo>
                  <a:pt x="0" y="634745"/>
                </a:lnTo>
                <a:lnTo>
                  <a:pt x="6738" y="662212"/>
                </a:lnTo>
                <a:lnTo>
                  <a:pt x="24682" y="682932"/>
                </a:lnTo>
                <a:lnTo>
                  <a:pt x="50426" y="693500"/>
                </a:lnTo>
                <a:lnTo>
                  <a:pt x="59436" y="694181"/>
                </a:lnTo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4633722" y="5595366"/>
            <a:ext cx="0" cy="342138"/>
          </a:xfrm>
          <a:custGeom>
            <a:avLst/>
            <a:gdLst/>
            <a:ahLst/>
            <a:cxnLst/>
            <a:rect l="l" t="t" r="r" b="b"/>
            <a:pathLst>
              <a:path w="0" h="342138">
                <a:moveTo>
                  <a:pt x="0" y="0"/>
                </a:moveTo>
                <a:lnTo>
                  <a:pt x="0" y="342138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597908" y="5919978"/>
            <a:ext cx="72389" cy="71628"/>
          </a:xfrm>
          <a:custGeom>
            <a:avLst/>
            <a:gdLst/>
            <a:ahLst/>
            <a:cxnLst/>
            <a:rect l="l" t="t" r="r" b="b"/>
            <a:pathLst>
              <a:path w="72389" h="71627">
                <a:moveTo>
                  <a:pt x="35813" y="71627"/>
                </a:moveTo>
                <a:lnTo>
                  <a:pt x="72389" y="0"/>
                </a:lnTo>
                <a:lnTo>
                  <a:pt x="60903" y="4690"/>
                </a:lnTo>
                <a:lnTo>
                  <a:pt x="48727" y="7591"/>
                </a:lnTo>
                <a:lnTo>
                  <a:pt x="36335" y="8572"/>
                </a:lnTo>
                <a:lnTo>
                  <a:pt x="23940" y="7634"/>
                </a:lnTo>
                <a:lnTo>
                  <a:pt x="11757" y="4776"/>
                </a:lnTo>
                <a:lnTo>
                  <a:pt x="0" y="0"/>
                </a:lnTo>
                <a:lnTo>
                  <a:pt x="35813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4338066" y="5991606"/>
            <a:ext cx="592074" cy="347472"/>
          </a:xfrm>
          <a:custGeom>
            <a:avLst/>
            <a:gdLst/>
            <a:ahLst/>
            <a:cxnLst/>
            <a:rect l="l" t="t" r="r" b="b"/>
            <a:pathLst>
              <a:path w="592074" h="347472">
                <a:moveTo>
                  <a:pt x="58674" y="347472"/>
                </a:moveTo>
                <a:lnTo>
                  <a:pt x="533400" y="347472"/>
                </a:lnTo>
                <a:lnTo>
                  <a:pt x="560856" y="340650"/>
                </a:lnTo>
                <a:lnTo>
                  <a:pt x="581291" y="322500"/>
                </a:lnTo>
                <a:lnTo>
                  <a:pt x="591490" y="296494"/>
                </a:lnTo>
                <a:lnTo>
                  <a:pt x="592074" y="288036"/>
                </a:lnTo>
                <a:lnTo>
                  <a:pt x="592074" y="59436"/>
                </a:lnTo>
                <a:lnTo>
                  <a:pt x="585420" y="31811"/>
                </a:lnTo>
                <a:lnTo>
                  <a:pt x="567605" y="11041"/>
                </a:lnTo>
                <a:lnTo>
                  <a:pt x="541842" y="600"/>
                </a:lnTo>
                <a:lnTo>
                  <a:pt x="533400" y="0"/>
                </a:lnTo>
                <a:lnTo>
                  <a:pt x="58674" y="0"/>
                </a:lnTo>
                <a:lnTo>
                  <a:pt x="31217" y="6821"/>
                </a:lnTo>
                <a:lnTo>
                  <a:pt x="10782" y="24971"/>
                </a:lnTo>
                <a:lnTo>
                  <a:pt x="583" y="50977"/>
                </a:lnTo>
                <a:lnTo>
                  <a:pt x="0" y="59436"/>
                </a:lnTo>
                <a:lnTo>
                  <a:pt x="0" y="288036"/>
                </a:lnTo>
                <a:lnTo>
                  <a:pt x="6653" y="315660"/>
                </a:lnTo>
                <a:lnTo>
                  <a:pt x="24468" y="336430"/>
                </a:lnTo>
                <a:lnTo>
                  <a:pt x="50231" y="346871"/>
                </a:lnTo>
                <a:lnTo>
                  <a:pt x="58674" y="347472"/>
                </a:lnTo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214872" y="5595365"/>
            <a:ext cx="0" cy="342138"/>
          </a:xfrm>
          <a:custGeom>
            <a:avLst/>
            <a:gdLst/>
            <a:ahLst/>
            <a:cxnLst/>
            <a:rect l="l" t="t" r="r" b="b"/>
            <a:pathLst>
              <a:path w="0" h="342138">
                <a:moveTo>
                  <a:pt x="0" y="0"/>
                </a:moveTo>
                <a:lnTo>
                  <a:pt x="0" y="342138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178296" y="5919977"/>
            <a:ext cx="72389" cy="71628"/>
          </a:xfrm>
          <a:custGeom>
            <a:avLst/>
            <a:gdLst/>
            <a:ahLst/>
            <a:cxnLst/>
            <a:rect l="l" t="t" r="r" b="b"/>
            <a:pathLst>
              <a:path w="72389" h="71627">
                <a:moveTo>
                  <a:pt x="36575" y="71627"/>
                </a:moveTo>
                <a:lnTo>
                  <a:pt x="72389" y="0"/>
                </a:lnTo>
                <a:lnTo>
                  <a:pt x="60903" y="4690"/>
                </a:lnTo>
                <a:lnTo>
                  <a:pt x="48727" y="7591"/>
                </a:lnTo>
                <a:lnTo>
                  <a:pt x="36335" y="8572"/>
                </a:lnTo>
                <a:lnTo>
                  <a:pt x="23940" y="7634"/>
                </a:lnTo>
                <a:lnTo>
                  <a:pt x="11757" y="4776"/>
                </a:lnTo>
                <a:lnTo>
                  <a:pt x="0" y="0"/>
                </a:lnTo>
                <a:lnTo>
                  <a:pt x="36575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5918454" y="5991606"/>
            <a:ext cx="592074" cy="1091184"/>
          </a:xfrm>
          <a:custGeom>
            <a:avLst/>
            <a:gdLst/>
            <a:ahLst/>
            <a:cxnLst/>
            <a:rect l="l" t="t" r="r" b="b"/>
            <a:pathLst>
              <a:path w="592074" h="1091184">
                <a:moveTo>
                  <a:pt x="58674" y="1091184"/>
                </a:moveTo>
                <a:lnTo>
                  <a:pt x="533400" y="1091184"/>
                </a:lnTo>
                <a:lnTo>
                  <a:pt x="547804" y="1089406"/>
                </a:lnTo>
                <a:lnTo>
                  <a:pt x="581291" y="1066212"/>
                </a:lnTo>
                <a:lnTo>
                  <a:pt x="592074" y="1031748"/>
                </a:lnTo>
                <a:lnTo>
                  <a:pt x="592074" y="59436"/>
                </a:lnTo>
                <a:lnTo>
                  <a:pt x="577707" y="20352"/>
                </a:lnTo>
                <a:lnTo>
                  <a:pt x="541842" y="600"/>
                </a:lnTo>
                <a:lnTo>
                  <a:pt x="533400" y="0"/>
                </a:lnTo>
                <a:lnTo>
                  <a:pt x="58673" y="0"/>
                </a:lnTo>
                <a:lnTo>
                  <a:pt x="19921" y="14697"/>
                </a:lnTo>
                <a:lnTo>
                  <a:pt x="583" y="50977"/>
                </a:lnTo>
                <a:lnTo>
                  <a:pt x="0" y="59436"/>
                </a:lnTo>
                <a:lnTo>
                  <a:pt x="0" y="1031748"/>
                </a:lnTo>
                <a:lnTo>
                  <a:pt x="14366" y="1070831"/>
                </a:lnTo>
                <a:lnTo>
                  <a:pt x="50231" y="1090583"/>
                </a:lnTo>
                <a:lnTo>
                  <a:pt x="58674" y="1091184"/>
                </a:lnTo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7005066" y="5595365"/>
            <a:ext cx="0" cy="342138"/>
          </a:xfrm>
          <a:custGeom>
            <a:avLst/>
            <a:gdLst/>
            <a:ahLst/>
            <a:cxnLst/>
            <a:rect l="l" t="t" r="r" b="b"/>
            <a:pathLst>
              <a:path w="0" h="342138">
                <a:moveTo>
                  <a:pt x="0" y="0"/>
                </a:moveTo>
                <a:lnTo>
                  <a:pt x="0" y="342138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69252" y="5919977"/>
            <a:ext cx="71628" cy="71628"/>
          </a:xfrm>
          <a:custGeom>
            <a:avLst/>
            <a:gdLst/>
            <a:ahLst/>
            <a:cxnLst/>
            <a:rect l="l" t="t" r="r" b="b"/>
            <a:pathLst>
              <a:path w="71627" h="71627">
                <a:moveTo>
                  <a:pt x="35814" y="71627"/>
                </a:moveTo>
                <a:lnTo>
                  <a:pt x="71628" y="0"/>
                </a:lnTo>
                <a:lnTo>
                  <a:pt x="60722" y="4501"/>
                </a:lnTo>
                <a:lnTo>
                  <a:pt x="48467" y="7514"/>
                </a:lnTo>
                <a:lnTo>
                  <a:pt x="36024" y="8570"/>
                </a:lnTo>
                <a:lnTo>
                  <a:pt x="23637" y="7670"/>
                </a:lnTo>
                <a:lnTo>
                  <a:pt x="11548" y="4813"/>
                </a:lnTo>
                <a:lnTo>
                  <a:pt x="0" y="0"/>
                </a:lnTo>
                <a:lnTo>
                  <a:pt x="3581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2855976" y="6041136"/>
            <a:ext cx="395478" cy="198882"/>
          </a:xfrm>
          <a:custGeom>
            <a:avLst/>
            <a:gdLst/>
            <a:ahLst/>
            <a:cxnLst/>
            <a:rect l="l" t="t" r="r" b="b"/>
            <a:pathLst>
              <a:path w="395478" h="198882">
                <a:moveTo>
                  <a:pt x="0" y="0"/>
                </a:moveTo>
                <a:lnTo>
                  <a:pt x="0" y="198882"/>
                </a:lnTo>
                <a:lnTo>
                  <a:pt x="395478" y="198882"/>
                </a:lnTo>
                <a:lnTo>
                  <a:pt x="3954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2855976" y="6041135"/>
            <a:ext cx="395478" cy="198882"/>
          </a:xfrm>
          <a:custGeom>
            <a:avLst/>
            <a:gdLst/>
            <a:ahLst/>
            <a:cxnLst/>
            <a:rect l="l" t="t" r="r" b="b"/>
            <a:pathLst>
              <a:path w="395478" h="198882">
                <a:moveTo>
                  <a:pt x="0" y="0"/>
                </a:moveTo>
                <a:lnTo>
                  <a:pt x="0" y="198882"/>
                </a:lnTo>
                <a:lnTo>
                  <a:pt x="395478" y="198882"/>
                </a:lnTo>
                <a:lnTo>
                  <a:pt x="395478" y="0"/>
                </a:lnTo>
                <a:lnTo>
                  <a:pt x="0" y="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2956560" y="6096762"/>
            <a:ext cx="197357" cy="5669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55976" y="6388608"/>
            <a:ext cx="395478" cy="198119"/>
          </a:xfrm>
          <a:custGeom>
            <a:avLst/>
            <a:gdLst/>
            <a:ahLst/>
            <a:cxnLst/>
            <a:rect l="l" t="t" r="r" b="b"/>
            <a:pathLst>
              <a:path w="395478" h="198119">
                <a:moveTo>
                  <a:pt x="0" y="0"/>
                </a:moveTo>
                <a:lnTo>
                  <a:pt x="0" y="198119"/>
                </a:lnTo>
                <a:lnTo>
                  <a:pt x="395478" y="198119"/>
                </a:lnTo>
                <a:lnTo>
                  <a:pt x="3954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2855976" y="6388608"/>
            <a:ext cx="395478" cy="198120"/>
          </a:xfrm>
          <a:custGeom>
            <a:avLst/>
            <a:gdLst/>
            <a:ahLst/>
            <a:cxnLst/>
            <a:rect l="l" t="t" r="r" b="b"/>
            <a:pathLst>
              <a:path w="395478" h="198120">
                <a:moveTo>
                  <a:pt x="0" y="0"/>
                </a:moveTo>
                <a:lnTo>
                  <a:pt x="0" y="198120"/>
                </a:lnTo>
                <a:lnTo>
                  <a:pt x="395478" y="198120"/>
                </a:lnTo>
                <a:lnTo>
                  <a:pt x="395478" y="0"/>
                </a:lnTo>
                <a:lnTo>
                  <a:pt x="0" y="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2910840" y="6444234"/>
            <a:ext cx="24384" cy="5669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2945892" y="6449568"/>
            <a:ext cx="122681" cy="4251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084576" y="6444234"/>
            <a:ext cx="115062" cy="5669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053334" y="6240018"/>
            <a:ext cx="0" cy="93726"/>
          </a:xfrm>
          <a:custGeom>
            <a:avLst/>
            <a:gdLst/>
            <a:ahLst/>
            <a:cxnLst/>
            <a:rect l="l" t="t" r="r" b="b"/>
            <a:pathLst>
              <a:path w="0" h="93725">
                <a:moveTo>
                  <a:pt x="0" y="0"/>
                </a:moveTo>
                <a:lnTo>
                  <a:pt x="0" y="93726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017520" y="6316218"/>
            <a:ext cx="71628" cy="72390"/>
          </a:xfrm>
          <a:custGeom>
            <a:avLst/>
            <a:gdLst/>
            <a:ahLst/>
            <a:cxnLst/>
            <a:rect l="l" t="t" r="r" b="b"/>
            <a:pathLst>
              <a:path w="71627" h="72389">
                <a:moveTo>
                  <a:pt x="35813" y="72389"/>
                </a:moveTo>
                <a:lnTo>
                  <a:pt x="71627" y="0"/>
                </a:lnTo>
                <a:lnTo>
                  <a:pt x="61023" y="4501"/>
                </a:lnTo>
                <a:lnTo>
                  <a:pt x="48968" y="7514"/>
                </a:lnTo>
                <a:lnTo>
                  <a:pt x="36596" y="8570"/>
                </a:lnTo>
                <a:lnTo>
                  <a:pt x="24149" y="7670"/>
                </a:lnTo>
                <a:lnTo>
                  <a:pt x="11869" y="4813"/>
                </a:lnTo>
                <a:lnTo>
                  <a:pt x="0" y="0"/>
                </a:lnTo>
                <a:lnTo>
                  <a:pt x="35813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436364" y="6041136"/>
            <a:ext cx="395477" cy="198882"/>
          </a:xfrm>
          <a:custGeom>
            <a:avLst/>
            <a:gdLst/>
            <a:ahLst/>
            <a:cxnLst/>
            <a:rect l="l" t="t" r="r" b="b"/>
            <a:pathLst>
              <a:path w="395477" h="198882">
                <a:moveTo>
                  <a:pt x="0" y="0"/>
                </a:moveTo>
                <a:lnTo>
                  <a:pt x="0" y="198882"/>
                </a:lnTo>
                <a:lnTo>
                  <a:pt x="395477" y="198882"/>
                </a:lnTo>
                <a:lnTo>
                  <a:pt x="3954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436364" y="6041135"/>
            <a:ext cx="395478" cy="198882"/>
          </a:xfrm>
          <a:custGeom>
            <a:avLst/>
            <a:gdLst/>
            <a:ahLst/>
            <a:cxnLst/>
            <a:rect l="l" t="t" r="r" b="b"/>
            <a:pathLst>
              <a:path w="395477" h="198882">
                <a:moveTo>
                  <a:pt x="0" y="0"/>
                </a:moveTo>
                <a:lnTo>
                  <a:pt x="0" y="198882"/>
                </a:lnTo>
                <a:lnTo>
                  <a:pt x="395478" y="198882"/>
                </a:lnTo>
                <a:lnTo>
                  <a:pt x="395478" y="0"/>
                </a:lnTo>
                <a:lnTo>
                  <a:pt x="0" y="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536948" y="6096762"/>
            <a:ext cx="197358" cy="5669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016752" y="6041135"/>
            <a:ext cx="395477" cy="198882"/>
          </a:xfrm>
          <a:custGeom>
            <a:avLst/>
            <a:gdLst/>
            <a:ahLst/>
            <a:cxnLst/>
            <a:rect l="l" t="t" r="r" b="b"/>
            <a:pathLst>
              <a:path w="395477" h="198882">
                <a:moveTo>
                  <a:pt x="0" y="0"/>
                </a:moveTo>
                <a:lnTo>
                  <a:pt x="0" y="198882"/>
                </a:lnTo>
                <a:lnTo>
                  <a:pt x="395477" y="198882"/>
                </a:lnTo>
                <a:lnTo>
                  <a:pt x="3954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16752" y="6041135"/>
            <a:ext cx="395478" cy="198882"/>
          </a:xfrm>
          <a:custGeom>
            <a:avLst/>
            <a:gdLst/>
            <a:ahLst/>
            <a:cxnLst/>
            <a:rect l="l" t="t" r="r" b="b"/>
            <a:pathLst>
              <a:path w="395477" h="198882">
                <a:moveTo>
                  <a:pt x="0" y="0"/>
                </a:moveTo>
                <a:lnTo>
                  <a:pt x="0" y="198881"/>
                </a:lnTo>
                <a:lnTo>
                  <a:pt x="395478" y="198881"/>
                </a:lnTo>
                <a:lnTo>
                  <a:pt x="395478" y="0"/>
                </a:lnTo>
                <a:lnTo>
                  <a:pt x="0" y="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19622" y="6096761"/>
            <a:ext cx="193548" cy="5669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6708648" y="5991606"/>
            <a:ext cx="592836" cy="694182"/>
          </a:xfrm>
          <a:custGeom>
            <a:avLst/>
            <a:gdLst/>
            <a:ahLst/>
            <a:cxnLst/>
            <a:rect l="l" t="t" r="r" b="b"/>
            <a:pathLst>
              <a:path w="592835" h="694181">
                <a:moveTo>
                  <a:pt x="59435" y="694181"/>
                </a:moveTo>
                <a:lnTo>
                  <a:pt x="533399" y="694181"/>
                </a:lnTo>
                <a:lnTo>
                  <a:pt x="547763" y="692426"/>
                </a:lnTo>
                <a:lnTo>
                  <a:pt x="572282" y="679659"/>
                </a:lnTo>
                <a:lnTo>
                  <a:pt x="588352" y="657389"/>
                </a:lnTo>
                <a:lnTo>
                  <a:pt x="592835" y="634745"/>
                </a:lnTo>
                <a:lnTo>
                  <a:pt x="592835" y="59435"/>
                </a:lnTo>
                <a:lnTo>
                  <a:pt x="586097" y="31969"/>
                </a:lnTo>
                <a:lnTo>
                  <a:pt x="568153" y="11249"/>
                </a:lnTo>
                <a:lnTo>
                  <a:pt x="542409" y="681"/>
                </a:lnTo>
                <a:lnTo>
                  <a:pt x="533399" y="0"/>
                </a:lnTo>
                <a:lnTo>
                  <a:pt x="59435" y="0"/>
                </a:lnTo>
                <a:lnTo>
                  <a:pt x="31969" y="6738"/>
                </a:lnTo>
                <a:lnTo>
                  <a:pt x="11249" y="24682"/>
                </a:lnTo>
                <a:lnTo>
                  <a:pt x="681" y="50426"/>
                </a:lnTo>
                <a:lnTo>
                  <a:pt x="0" y="59435"/>
                </a:lnTo>
                <a:lnTo>
                  <a:pt x="0" y="634745"/>
                </a:lnTo>
                <a:lnTo>
                  <a:pt x="6738" y="662212"/>
                </a:lnTo>
                <a:lnTo>
                  <a:pt x="24682" y="682932"/>
                </a:lnTo>
                <a:lnTo>
                  <a:pt x="50426" y="693500"/>
                </a:lnTo>
                <a:lnTo>
                  <a:pt x="59435" y="694181"/>
                </a:lnTo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05066" y="6240017"/>
            <a:ext cx="0" cy="93726"/>
          </a:xfrm>
          <a:custGeom>
            <a:avLst/>
            <a:gdLst/>
            <a:ahLst/>
            <a:cxnLst/>
            <a:rect l="l" t="t" r="r" b="b"/>
            <a:pathLst>
              <a:path w="0" h="93725">
                <a:moveTo>
                  <a:pt x="0" y="0"/>
                </a:moveTo>
                <a:lnTo>
                  <a:pt x="0" y="93726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6969252" y="6316218"/>
            <a:ext cx="71628" cy="72390"/>
          </a:xfrm>
          <a:custGeom>
            <a:avLst/>
            <a:gdLst/>
            <a:ahLst/>
            <a:cxnLst/>
            <a:rect l="l" t="t" r="r" b="b"/>
            <a:pathLst>
              <a:path w="71627" h="72389">
                <a:moveTo>
                  <a:pt x="35814" y="72389"/>
                </a:moveTo>
                <a:lnTo>
                  <a:pt x="71628" y="0"/>
                </a:lnTo>
                <a:lnTo>
                  <a:pt x="60722" y="4501"/>
                </a:lnTo>
                <a:lnTo>
                  <a:pt x="48467" y="7514"/>
                </a:lnTo>
                <a:lnTo>
                  <a:pt x="36024" y="8570"/>
                </a:lnTo>
                <a:lnTo>
                  <a:pt x="23637" y="7670"/>
                </a:lnTo>
                <a:lnTo>
                  <a:pt x="11548" y="4813"/>
                </a:lnTo>
                <a:lnTo>
                  <a:pt x="0" y="0"/>
                </a:lnTo>
                <a:lnTo>
                  <a:pt x="35814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6214872" y="6240017"/>
            <a:ext cx="0" cy="93726"/>
          </a:xfrm>
          <a:custGeom>
            <a:avLst/>
            <a:gdLst/>
            <a:ahLst/>
            <a:cxnLst/>
            <a:rect l="l" t="t" r="r" b="b"/>
            <a:pathLst>
              <a:path w="0" h="93725">
                <a:moveTo>
                  <a:pt x="0" y="0"/>
                </a:moveTo>
                <a:lnTo>
                  <a:pt x="0" y="93726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78296" y="6316218"/>
            <a:ext cx="72389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575" y="72389"/>
                </a:moveTo>
                <a:lnTo>
                  <a:pt x="72389" y="0"/>
                </a:lnTo>
                <a:lnTo>
                  <a:pt x="60903" y="4690"/>
                </a:lnTo>
                <a:lnTo>
                  <a:pt x="48727" y="7591"/>
                </a:lnTo>
                <a:lnTo>
                  <a:pt x="36335" y="8572"/>
                </a:lnTo>
                <a:lnTo>
                  <a:pt x="23940" y="7634"/>
                </a:lnTo>
                <a:lnTo>
                  <a:pt x="11757" y="4776"/>
                </a:lnTo>
                <a:lnTo>
                  <a:pt x="0" y="0"/>
                </a:lnTo>
                <a:lnTo>
                  <a:pt x="36575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6214872" y="6586728"/>
            <a:ext cx="0" cy="94488"/>
          </a:xfrm>
          <a:custGeom>
            <a:avLst/>
            <a:gdLst/>
            <a:ahLst/>
            <a:cxnLst/>
            <a:rect l="l" t="t" r="r" b="b"/>
            <a:pathLst>
              <a:path w="0" h="94488">
                <a:moveTo>
                  <a:pt x="0" y="0"/>
                </a:moveTo>
                <a:lnTo>
                  <a:pt x="0" y="94488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6178296" y="6663690"/>
            <a:ext cx="72389" cy="71628"/>
          </a:xfrm>
          <a:custGeom>
            <a:avLst/>
            <a:gdLst/>
            <a:ahLst/>
            <a:cxnLst/>
            <a:rect l="l" t="t" r="r" b="b"/>
            <a:pathLst>
              <a:path w="72389" h="71627">
                <a:moveTo>
                  <a:pt x="36575" y="71627"/>
                </a:moveTo>
                <a:lnTo>
                  <a:pt x="72389" y="0"/>
                </a:lnTo>
                <a:lnTo>
                  <a:pt x="60903" y="4690"/>
                </a:lnTo>
                <a:lnTo>
                  <a:pt x="48727" y="7591"/>
                </a:lnTo>
                <a:lnTo>
                  <a:pt x="36335" y="8572"/>
                </a:lnTo>
                <a:lnTo>
                  <a:pt x="23940" y="7634"/>
                </a:lnTo>
                <a:lnTo>
                  <a:pt x="11757" y="4776"/>
                </a:lnTo>
                <a:lnTo>
                  <a:pt x="0" y="0"/>
                </a:lnTo>
                <a:lnTo>
                  <a:pt x="36575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6016752" y="6735318"/>
            <a:ext cx="395477" cy="198881"/>
          </a:xfrm>
          <a:custGeom>
            <a:avLst/>
            <a:gdLst/>
            <a:ahLst/>
            <a:cxnLst/>
            <a:rect l="l" t="t" r="r" b="b"/>
            <a:pathLst>
              <a:path w="395477" h="198881">
                <a:moveTo>
                  <a:pt x="0" y="0"/>
                </a:moveTo>
                <a:lnTo>
                  <a:pt x="0" y="198881"/>
                </a:lnTo>
                <a:lnTo>
                  <a:pt x="395477" y="198881"/>
                </a:lnTo>
                <a:lnTo>
                  <a:pt x="3954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6016752" y="6735318"/>
            <a:ext cx="395478" cy="198882"/>
          </a:xfrm>
          <a:custGeom>
            <a:avLst/>
            <a:gdLst/>
            <a:ahLst/>
            <a:cxnLst/>
            <a:rect l="l" t="t" r="r" b="b"/>
            <a:pathLst>
              <a:path w="395477" h="198881">
                <a:moveTo>
                  <a:pt x="0" y="0"/>
                </a:moveTo>
                <a:lnTo>
                  <a:pt x="0" y="198881"/>
                </a:lnTo>
                <a:lnTo>
                  <a:pt x="395478" y="198881"/>
                </a:lnTo>
                <a:lnTo>
                  <a:pt x="395478" y="0"/>
                </a:lnTo>
                <a:lnTo>
                  <a:pt x="0" y="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6016752" y="6388608"/>
            <a:ext cx="395477" cy="198120"/>
          </a:xfrm>
          <a:custGeom>
            <a:avLst/>
            <a:gdLst/>
            <a:ahLst/>
            <a:cxnLst/>
            <a:rect l="l" t="t" r="r" b="b"/>
            <a:pathLst>
              <a:path w="395477" h="198120">
                <a:moveTo>
                  <a:pt x="0" y="0"/>
                </a:moveTo>
                <a:lnTo>
                  <a:pt x="0" y="198120"/>
                </a:lnTo>
                <a:lnTo>
                  <a:pt x="395477" y="198120"/>
                </a:lnTo>
                <a:lnTo>
                  <a:pt x="3954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6016752" y="6388608"/>
            <a:ext cx="395478" cy="198120"/>
          </a:xfrm>
          <a:custGeom>
            <a:avLst/>
            <a:gdLst/>
            <a:ahLst/>
            <a:cxnLst/>
            <a:rect l="l" t="t" r="r" b="b"/>
            <a:pathLst>
              <a:path w="395477" h="198120">
                <a:moveTo>
                  <a:pt x="0" y="0"/>
                </a:moveTo>
                <a:lnTo>
                  <a:pt x="0" y="198120"/>
                </a:lnTo>
                <a:lnTo>
                  <a:pt x="395478" y="198120"/>
                </a:lnTo>
                <a:lnTo>
                  <a:pt x="395478" y="0"/>
                </a:lnTo>
                <a:lnTo>
                  <a:pt x="0" y="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6083808" y="6444233"/>
            <a:ext cx="265175" cy="9136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6806946" y="6388608"/>
            <a:ext cx="395477" cy="198120"/>
          </a:xfrm>
          <a:custGeom>
            <a:avLst/>
            <a:gdLst/>
            <a:ahLst/>
            <a:cxnLst/>
            <a:rect l="l" t="t" r="r" b="b"/>
            <a:pathLst>
              <a:path w="395477" h="198120">
                <a:moveTo>
                  <a:pt x="0" y="0"/>
                </a:moveTo>
                <a:lnTo>
                  <a:pt x="0" y="198120"/>
                </a:lnTo>
                <a:lnTo>
                  <a:pt x="395477" y="198120"/>
                </a:lnTo>
                <a:lnTo>
                  <a:pt x="3954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6806946" y="6388608"/>
            <a:ext cx="395478" cy="198120"/>
          </a:xfrm>
          <a:custGeom>
            <a:avLst/>
            <a:gdLst/>
            <a:ahLst/>
            <a:cxnLst/>
            <a:rect l="l" t="t" r="r" b="b"/>
            <a:pathLst>
              <a:path w="395477" h="198120">
                <a:moveTo>
                  <a:pt x="0" y="0"/>
                </a:moveTo>
                <a:lnTo>
                  <a:pt x="0" y="198120"/>
                </a:lnTo>
                <a:lnTo>
                  <a:pt x="395478" y="198120"/>
                </a:lnTo>
                <a:lnTo>
                  <a:pt x="395478" y="0"/>
                </a:lnTo>
                <a:lnTo>
                  <a:pt x="0" y="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6806946" y="6041135"/>
            <a:ext cx="395477" cy="198882"/>
          </a:xfrm>
          <a:custGeom>
            <a:avLst/>
            <a:gdLst/>
            <a:ahLst/>
            <a:cxnLst/>
            <a:rect l="l" t="t" r="r" b="b"/>
            <a:pathLst>
              <a:path w="395477" h="198882">
                <a:moveTo>
                  <a:pt x="0" y="0"/>
                </a:moveTo>
                <a:lnTo>
                  <a:pt x="0" y="198882"/>
                </a:lnTo>
                <a:lnTo>
                  <a:pt x="395477" y="198882"/>
                </a:lnTo>
                <a:lnTo>
                  <a:pt x="3954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6806946" y="6041135"/>
            <a:ext cx="395478" cy="198882"/>
          </a:xfrm>
          <a:custGeom>
            <a:avLst/>
            <a:gdLst/>
            <a:ahLst/>
            <a:cxnLst/>
            <a:rect l="l" t="t" r="r" b="b"/>
            <a:pathLst>
              <a:path w="395477" h="198882">
                <a:moveTo>
                  <a:pt x="0" y="0"/>
                </a:moveTo>
                <a:lnTo>
                  <a:pt x="0" y="198881"/>
                </a:lnTo>
                <a:lnTo>
                  <a:pt x="395478" y="198881"/>
                </a:lnTo>
                <a:lnTo>
                  <a:pt x="395478" y="0"/>
                </a:lnTo>
                <a:lnTo>
                  <a:pt x="0" y="0"/>
                </a:lnTo>
                <a:close/>
              </a:path>
            </a:pathLst>
          </a:custGeom>
          <a:ln w="26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6874764" y="6096761"/>
            <a:ext cx="263651" cy="914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336009" y="885727"/>
            <a:ext cx="7653970" cy="2830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3222941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025445" marR="2294131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Collision</a:t>
            </a:r>
            <a:r>
              <a:rPr dirty="0" smtClean="0" sz="3200" spc="-10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Handling</a:t>
            </a:r>
            <a:endParaRPr sz="32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1810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mapped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same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called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collision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discuss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collision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resolution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approaches:</a:t>
            </a:r>
            <a:endParaRPr sz="2400">
              <a:latin typeface="Arial"/>
              <a:cs typeface="Arial"/>
            </a:endParaRPr>
          </a:p>
          <a:p>
            <a:pPr marL="12730" marR="398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i="1">
                <a:latin typeface="Arial"/>
                <a:cs typeface="Arial"/>
              </a:rPr>
              <a:t>chaining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open</a:t>
            </a:r>
            <a:r>
              <a:rPr dirty="0" smtClean="0" sz="2400" spc="14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addressin</a:t>
            </a:r>
            <a:r>
              <a:rPr dirty="0" smtClean="0" sz="2400" spc="-4" i="1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3140" y="302072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3140" y="4264310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36009" y="4264310"/>
            <a:ext cx="7722824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Chaining: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keeps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unsorted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ct val="100041"/>
              </a:lnSpc>
            </a:pP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mapped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same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kept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16752" y="6735318"/>
            <a:ext cx="395477" cy="198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806946" y="6388608"/>
            <a:ext cx="395477" cy="198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6016752" y="6388608"/>
            <a:ext cx="395477" cy="198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6016752" y="6586728"/>
            <a:ext cx="198120" cy="94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43"/>
              </a:spcBef>
            </a:pPr>
            <a:endParaRPr sz="700"/>
          </a:p>
        </p:txBody>
      </p:sp>
      <p:sp>
        <p:nvSpPr>
          <p:cNvPr id="37" name="object 37"/>
          <p:cNvSpPr txBox="1"/>
          <p:nvPr/>
        </p:nvSpPr>
        <p:spPr>
          <a:xfrm>
            <a:off x="6214872" y="6586728"/>
            <a:ext cx="197357" cy="94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43"/>
              </a:spcBef>
            </a:pPr>
            <a:endParaRPr sz="700"/>
          </a:p>
        </p:txBody>
      </p:sp>
      <p:sp>
        <p:nvSpPr>
          <p:cNvPr id="36" name="object 36"/>
          <p:cNvSpPr txBox="1"/>
          <p:nvPr/>
        </p:nvSpPr>
        <p:spPr>
          <a:xfrm>
            <a:off x="2855976" y="6388608"/>
            <a:ext cx="395478" cy="198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6806946" y="6041135"/>
            <a:ext cx="395477" cy="198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6806946" y="6240017"/>
            <a:ext cx="198120" cy="9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37"/>
              </a:spcBef>
            </a:pPr>
            <a:endParaRPr sz="700"/>
          </a:p>
        </p:txBody>
      </p:sp>
      <p:sp>
        <p:nvSpPr>
          <p:cNvPr id="33" name="object 33"/>
          <p:cNvSpPr txBox="1"/>
          <p:nvPr/>
        </p:nvSpPr>
        <p:spPr>
          <a:xfrm>
            <a:off x="7005066" y="6240017"/>
            <a:ext cx="197357" cy="9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37"/>
              </a:spcBef>
            </a:pPr>
            <a:endParaRPr sz="700"/>
          </a:p>
        </p:txBody>
      </p:sp>
      <p:sp>
        <p:nvSpPr>
          <p:cNvPr id="32" name="object 32"/>
          <p:cNvSpPr txBox="1"/>
          <p:nvPr/>
        </p:nvSpPr>
        <p:spPr>
          <a:xfrm>
            <a:off x="6016752" y="6041135"/>
            <a:ext cx="395477" cy="198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6016752" y="6240017"/>
            <a:ext cx="198120" cy="9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37"/>
              </a:spcBef>
            </a:pPr>
            <a:endParaRPr sz="700"/>
          </a:p>
        </p:txBody>
      </p:sp>
      <p:sp>
        <p:nvSpPr>
          <p:cNvPr id="30" name="object 30"/>
          <p:cNvSpPr txBox="1"/>
          <p:nvPr/>
        </p:nvSpPr>
        <p:spPr>
          <a:xfrm>
            <a:off x="6214872" y="6240017"/>
            <a:ext cx="197357" cy="9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37"/>
              </a:spcBef>
            </a:pPr>
            <a:endParaRPr sz="700"/>
          </a:p>
        </p:txBody>
      </p:sp>
      <p:sp>
        <p:nvSpPr>
          <p:cNvPr id="29" name="object 29"/>
          <p:cNvSpPr txBox="1"/>
          <p:nvPr/>
        </p:nvSpPr>
        <p:spPr>
          <a:xfrm>
            <a:off x="4436364" y="6041135"/>
            <a:ext cx="395477" cy="198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2855976" y="6041135"/>
            <a:ext cx="395478" cy="198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855976" y="6240018"/>
            <a:ext cx="197357" cy="9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37"/>
              </a:spcBef>
            </a:pPr>
            <a:endParaRPr sz="700"/>
          </a:p>
        </p:txBody>
      </p:sp>
      <p:sp>
        <p:nvSpPr>
          <p:cNvPr id="26" name="object 26"/>
          <p:cNvSpPr txBox="1"/>
          <p:nvPr/>
        </p:nvSpPr>
        <p:spPr>
          <a:xfrm>
            <a:off x="3053334" y="6240018"/>
            <a:ext cx="198120" cy="9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37"/>
              </a:spcBef>
            </a:pPr>
            <a:endParaRPr sz="700"/>
          </a:p>
        </p:txBody>
      </p:sp>
      <p:sp>
        <p:nvSpPr>
          <p:cNvPr id="25" name="object 25"/>
          <p:cNvSpPr txBox="1"/>
          <p:nvPr/>
        </p:nvSpPr>
        <p:spPr>
          <a:xfrm>
            <a:off x="2855976" y="5396484"/>
            <a:ext cx="395477" cy="198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251454" y="5396484"/>
            <a:ext cx="394715" cy="39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646169" y="5396484"/>
            <a:ext cx="395477" cy="39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041647" y="5396484"/>
            <a:ext cx="394715" cy="39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436363" y="5396484"/>
            <a:ext cx="395478" cy="198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4831842" y="5396484"/>
            <a:ext cx="394715" cy="39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226558" y="5396484"/>
            <a:ext cx="395477" cy="39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622035" y="5396484"/>
            <a:ext cx="394715" cy="39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016751" y="5396484"/>
            <a:ext cx="395477" cy="198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412229" y="5396484"/>
            <a:ext cx="394716" cy="39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806946" y="5396484"/>
            <a:ext cx="395477" cy="198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855976" y="5595366"/>
            <a:ext cx="197357" cy="19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053334" y="5595366"/>
            <a:ext cx="198119" cy="19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436363" y="5595366"/>
            <a:ext cx="197358" cy="19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633722" y="5595366"/>
            <a:ext cx="198119" cy="19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016751" y="5595365"/>
            <a:ext cx="198120" cy="19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214872" y="5595365"/>
            <a:ext cx="197357" cy="19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806946" y="5595365"/>
            <a:ext cx="198120" cy="19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005066" y="5595365"/>
            <a:ext cx="197357" cy="19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855976" y="5793486"/>
            <a:ext cx="197357" cy="144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053334" y="5793486"/>
            <a:ext cx="1580388" cy="144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633722" y="5793486"/>
            <a:ext cx="1581150" cy="144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214872" y="5793486"/>
            <a:ext cx="790194" cy="144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005066" y="5793486"/>
            <a:ext cx="197357" cy="144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336009" y="885727"/>
            <a:ext cx="5269456" cy="2538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838427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116123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Chaining</a:t>
            </a:r>
            <a:r>
              <a:rPr dirty="0" smtClean="0" sz="3200" spc="-126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Method</a:t>
            </a:r>
            <a:endParaRPr sz="3200">
              <a:latin typeface="Arial"/>
              <a:cs typeface="Arial"/>
            </a:endParaRPr>
          </a:p>
          <a:p>
            <a:pPr marL="12700" marR="30460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Advantage: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Easy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</a:t>
            </a:r>
            <a:endParaRPr sz="2400">
              <a:latin typeface="Arial"/>
              <a:cs typeface="Arial"/>
            </a:endParaRPr>
          </a:p>
          <a:p>
            <a:pPr marL="12700" marR="3046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Drawback:</a:t>
            </a:r>
            <a:endParaRPr sz="2400">
              <a:latin typeface="Arial"/>
              <a:cs typeface="Arial"/>
            </a:endParaRPr>
          </a:p>
          <a:p>
            <a:pPr marL="127030" marR="3046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Additional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40" y="221605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6009" y="3532790"/>
            <a:ext cx="4488434" cy="1134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30" marR="438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worst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41278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which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increases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running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Running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3607" y="3532790"/>
            <a:ext cx="9177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stored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6448" y="3532790"/>
            <a:ext cx="21875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list,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4337462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40" y="4776374"/>
            <a:ext cx="240588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029" y="4776374"/>
            <a:ext cx="40749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Load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factor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λ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=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which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4433" y="4776374"/>
            <a:ext cx="3069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expected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size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6029" y="5215286"/>
            <a:ext cx="30200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Map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operations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run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1136" y="5215286"/>
            <a:ext cx="1273574" cy="355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4831" sz="3600" i="1">
                <a:latin typeface="Arial"/>
                <a:cs typeface="Arial"/>
              </a:rPr>
              <a:t>O</a:t>
            </a:r>
            <a:r>
              <a:rPr dirty="0" smtClean="0" baseline="4831" sz="3600">
                <a:latin typeface="Arial"/>
                <a:cs typeface="Arial"/>
              </a:rPr>
              <a:t>(</a:t>
            </a:r>
            <a:r>
              <a:rPr dirty="0" smtClean="0" baseline="4831" sz="3600" spc="-444">
                <a:latin typeface="Arial"/>
                <a:cs typeface="Arial"/>
              </a:rPr>
              <a:t> </a:t>
            </a:r>
            <a:r>
              <a:rPr dirty="0" smtClean="0" sz="2550" spc="-77">
                <a:latin typeface="Symbol"/>
                <a:cs typeface="Symbol"/>
              </a:rPr>
              <a:t></a:t>
            </a:r>
            <a:r>
              <a:rPr dirty="0" smtClean="0" baseline="11043" sz="3150" spc="0" i="1">
                <a:latin typeface="Times New Roman"/>
                <a:cs typeface="Times New Roman"/>
              </a:rPr>
              <a:t>n</a:t>
            </a:r>
            <a:r>
              <a:rPr dirty="0" smtClean="0" baseline="11043" sz="3150" spc="-133" i="1">
                <a:latin typeface="Times New Roman"/>
                <a:cs typeface="Times New Roman"/>
              </a:rPr>
              <a:t> </a:t>
            </a:r>
            <a:r>
              <a:rPr dirty="0" smtClean="0" baseline="11043" sz="3150" spc="0">
                <a:latin typeface="Times New Roman"/>
                <a:cs typeface="Times New Roman"/>
              </a:rPr>
              <a:t>/</a:t>
            </a:r>
            <a:r>
              <a:rPr dirty="0" smtClean="0" baseline="11043" sz="3150" spc="-49">
                <a:latin typeface="Times New Roman"/>
                <a:cs typeface="Times New Roman"/>
              </a:rPr>
              <a:t> </a:t>
            </a:r>
            <a:r>
              <a:rPr dirty="0" smtClean="0" baseline="11043" sz="3150" spc="0" i="1">
                <a:latin typeface="Times New Roman"/>
                <a:cs typeface="Times New Roman"/>
              </a:rPr>
              <a:t>N</a:t>
            </a:r>
            <a:r>
              <a:rPr dirty="0" smtClean="0" baseline="11043" sz="3150" spc="-244" i="1">
                <a:latin typeface="Times New Roman"/>
                <a:cs typeface="Times New Roman"/>
              </a:rPr>
              <a:t> </a:t>
            </a:r>
            <a:r>
              <a:rPr dirty="0" smtClean="0" sz="2550" spc="69">
                <a:latin typeface="Symbol"/>
                <a:cs typeface="Symbol"/>
              </a:rPr>
              <a:t></a:t>
            </a:r>
            <a:r>
              <a:rPr dirty="0" smtClean="0" baseline="4831" sz="3600" spc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3703" y="5215286"/>
            <a:ext cx="10152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λ</a:t>
            </a:r>
            <a:r>
              <a:rPr dirty="0" smtClean="0" sz="2400" spc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029" y="5654198"/>
            <a:ext cx="6986605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well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distributed,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λ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O(1)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running</a:t>
            </a:r>
            <a:endParaRPr sz="2400">
              <a:latin typeface="Arial"/>
              <a:cs typeface="Arial"/>
            </a:endParaRPr>
          </a:p>
          <a:p>
            <a:pPr marL="1276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time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(1).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worst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case,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-4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340" y="645887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35979" y="885727"/>
            <a:ext cx="7303633" cy="2904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116" marR="2872573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081864" marR="2000000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Open</a:t>
            </a:r>
            <a:r>
              <a:rPr dirty="0" smtClean="0" sz="3200" spc="-7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Addressing</a:t>
            </a:r>
            <a:endParaRPr sz="3200">
              <a:latin typeface="Arial"/>
              <a:cs typeface="Arial"/>
            </a:endParaRPr>
          </a:p>
          <a:p>
            <a:pPr marL="12730" marR="39873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All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entries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itself.</a:t>
            </a:r>
            <a:endParaRPr sz="2400">
              <a:latin typeface="Arial"/>
              <a:cs typeface="Arial"/>
            </a:endParaRPr>
          </a:p>
          <a:p>
            <a:pPr marL="12760" indent="-30">
              <a:lnSpc>
                <a:spcPct val="100041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No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additional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data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structure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additional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storage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space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needed.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new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causes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collision,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221605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345963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3825398"/>
            <a:ext cx="1474845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alternative</a:t>
            </a:r>
            <a:endParaRPr sz="2400">
              <a:latin typeface="Arial"/>
              <a:cs typeface="Arial"/>
            </a:endParaRPr>
          </a:p>
          <a:p>
            <a:pPr marL="12730" marR="1399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element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00" marR="16672">
              <a:lnSpc>
                <a:spcPct val="95825"/>
              </a:lnSpc>
              <a:spcBef>
                <a:spcPts val="696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briefly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9229" y="3825398"/>
            <a:ext cx="6023315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866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location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found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new</a:t>
            </a:r>
            <a:endParaRPr sz="2400">
              <a:latin typeface="Arial"/>
              <a:cs typeface="Arial"/>
            </a:endParaRPr>
          </a:p>
          <a:p>
            <a:pPr marL="13522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stored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location.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discuss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three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open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addressing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techniques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63007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40" y="4995830"/>
            <a:ext cx="73643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linear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probing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quadratic</a:t>
            </a:r>
            <a:r>
              <a:rPr dirty="0" smtClean="0" sz="2400" spc="25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probin</a:t>
            </a:r>
            <a:r>
              <a:rPr dirty="0" smtClean="0" sz="2400" spc="-4" i="1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double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hashin</a:t>
            </a:r>
            <a:r>
              <a:rPr dirty="0" smtClean="0" sz="2400" spc="-4" i="1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35979" y="885727"/>
            <a:ext cx="5213528" cy="2099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116" marR="782468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331038" marR="158981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Linear</a:t>
            </a:r>
            <a:r>
              <a:rPr dirty="0" smtClean="0" sz="3200" spc="-8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Probing</a:t>
            </a:r>
            <a:endParaRPr sz="3200">
              <a:latin typeface="Arial"/>
              <a:cs typeface="Arial"/>
            </a:endParaRPr>
          </a:p>
          <a:p>
            <a:pPr marL="12730" indent="-30">
              <a:lnSpc>
                <a:spcPct val="119791"/>
              </a:lnSpc>
              <a:spcBef>
                <a:spcPts val="1797"/>
              </a:spcBef>
            </a:pPr>
            <a:r>
              <a:rPr dirty="0" smtClean="0" sz="2400" spc="0">
                <a:latin typeface="Arial"/>
                <a:cs typeface="Arial"/>
              </a:rPr>
              <a:t>Assume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array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Inserting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221605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40" y="3073525"/>
            <a:ext cx="204544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057" y="3073525"/>
            <a:ext cx="4912877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ash</a:t>
            </a:r>
            <a:r>
              <a:rPr dirty="0" smtClean="0" sz="2000" spc="-4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function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h</a:t>
            </a:r>
            <a:r>
              <a:rPr dirty="0" smtClean="0" sz="2000" spc="-11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applied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key</a:t>
            </a:r>
            <a:r>
              <a:rPr dirty="0" smtClean="0" sz="2000" spc="-31">
                <a:latin typeface="Arial"/>
                <a:cs typeface="Arial"/>
              </a:rPr>
              <a:t> </a:t>
            </a:r>
            <a:r>
              <a:rPr dirty="0" smtClean="0" sz="2000" spc="4" i="1">
                <a:latin typeface="Arial"/>
                <a:cs typeface="Arial"/>
              </a:rPr>
              <a:t>k</a:t>
            </a:r>
            <a:r>
              <a:rPr dirty="0" smtClean="0" sz="2000" spc="0" i="1">
                <a:latin typeface="Arial"/>
                <a:cs typeface="Arial"/>
              </a:rPr>
              <a:t>,</a:t>
            </a:r>
            <a:r>
              <a:rPr dirty="0" smtClean="0" sz="2000" spc="-9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i.e.,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j</a:t>
            </a:r>
            <a:r>
              <a:rPr dirty="0" smtClean="0" sz="2000" spc="-4" i="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←</a:t>
            </a:r>
            <a:endParaRPr sz="2000">
              <a:latin typeface="Arial"/>
              <a:cs typeface="Arial"/>
            </a:endParaRPr>
          </a:p>
          <a:p>
            <a:pPr marL="12776" marR="3806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mapped</a:t>
            </a:r>
            <a:r>
              <a:rPr dirty="0" smtClean="0" sz="2000" spc="-6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5583" y="3073525"/>
            <a:ext cx="193643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i="1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4" i="1">
                <a:latin typeface="Arial"/>
                <a:cs typeface="Arial"/>
              </a:rPr>
              <a:t>k</a:t>
            </a:r>
            <a:r>
              <a:rPr dirty="0" smtClean="0" sz="2000" spc="0">
                <a:latin typeface="Arial"/>
                <a:cs typeface="Arial"/>
              </a:rPr>
              <a:t>).</a:t>
            </a:r>
            <a:r>
              <a:rPr dirty="0" smtClean="0" sz="2000" spc="-4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say</a:t>
            </a:r>
            <a:r>
              <a:rPr dirty="0" smtClean="0" sz="2000" spc="-3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k</a:t>
            </a:r>
            <a:r>
              <a:rPr dirty="0" smtClean="0" sz="2000" spc="-9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90" y="3744075"/>
            <a:ext cx="204570" cy="644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25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108" y="3744075"/>
            <a:ext cx="7180582" cy="29613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5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[</a:t>
            </a:r>
            <a:r>
              <a:rPr dirty="0" smtClean="0" sz="2000" spc="0" i="1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]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empty,</a:t>
            </a:r>
            <a:r>
              <a:rPr dirty="0" smtClean="0" sz="2000" spc="-7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then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entry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stored</a:t>
            </a:r>
            <a:r>
              <a:rPr dirty="0" smtClean="0" sz="2000" spc="-5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there,</a:t>
            </a:r>
            <a:r>
              <a:rPr dirty="0" smtClean="0" sz="2000" spc="-6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.e.,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[</a:t>
            </a:r>
            <a:r>
              <a:rPr dirty="0" smtClean="0" sz="2000" spc="0" i="1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]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←</a:t>
            </a:r>
            <a:r>
              <a:rPr dirty="0" smtClean="0" sz="2000" spc="-19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4" i="1">
                <a:latin typeface="Arial"/>
                <a:cs typeface="Arial"/>
              </a:rPr>
              <a:t>k</a:t>
            </a:r>
            <a:r>
              <a:rPr dirty="0" smtClean="0" sz="2000" spc="0" i="1">
                <a:latin typeface="Arial"/>
                <a:cs typeface="Arial"/>
              </a:rPr>
              <a:t>,</a:t>
            </a:r>
            <a:r>
              <a:rPr dirty="0" smtClean="0" sz="2000" spc="-21" i="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12750" marR="226468" indent="-25">
              <a:lnSpc>
                <a:spcPct val="100041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that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lot</a:t>
            </a:r>
            <a:r>
              <a:rPr dirty="0" smtClean="0" sz="2000" spc="-3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occupied,</a:t>
            </a:r>
            <a:r>
              <a:rPr dirty="0" smtClean="0" sz="2000" spc="-8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next</a:t>
            </a:r>
            <a:r>
              <a:rPr dirty="0" smtClean="0" sz="2000" spc="-5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bucket</a:t>
            </a:r>
            <a:r>
              <a:rPr dirty="0" smtClean="0" sz="2000" spc="-73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[</a:t>
            </a:r>
            <a:r>
              <a:rPr dirty="0" smtClean="0" sz="2000" spc="0" i="1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+1]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probed</a:t>
            </a:r>
            <a:r>
              <a:rPr dirty="0" smtClean="0" sz="2000" spc="-62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see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whether</a:t>
            </a:r>
            <a:r>
              <a:rPr dirty="0" smtClean="0" sz="2000" spc="-7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available.</a:t>
            </a:r>
            <a:endParaRPr sz="2000">
              <a:latin typeface="Arial"/>
              <a:cs typeface="Arial"/>
            </a:endParaRPr>
          </a:p>
          <a:p>
            <a:pPr marL="12776" indent="-50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empty,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r>
              <a:rPr dirty="0" smtClean="0" sz="2000" spc="-2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entry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stored</a:t>
            </a:r>
            <a:r>
              <a:rPr dirty="0" smtClean="0" sz="2000" spc="-5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there.</a:t>
            </a:r>
            <a:r>
              <a:rPr dirty="0" smtClean="0" sz="2000" spc="-7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therwise,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next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bucket,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[</a:t>
            </a:r>
            <a:r>
              <a:rPr dirty="0" smtClean="0" sz="2000" spc="0" i="1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+2],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probed,</a:t>
            </a:r>
            <a:r>
              <a:rPr dirty="0" smtClean="0" sz="2000" spc="-6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3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so</a:t>
            </a:r>
            <a:r>
              <a:rPr dirty="0" smtClean="0" sz="2000" spc="-2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on,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until</a:t>
            </a:r>
            <a:r>
              <a:rPr dirty="0" smtClean="0" sz="2000" spc="-3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-2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empty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slot</a:t>
            </a:r>
            <a:r>
              <a:rPr dirty="0" smtClean="0" sz="2000" spc="-3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found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or</a:t>
            </a:r>
            <a:r>
              <a:rPr dirty="0" smtClean="0" sz="2000" spc="-1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all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slots</a:t>
            </a:r>
            <a:r>
              <a:rPr dirty="0" smtClean="0" sz="2000" spc="-4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have</a:t>
            </a:r>
            <a:r>
              <a:rPr dirty="0" smtClean="0" sz="2000" spc="-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been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probed.</a:t>
            </a:r>
            <a:endParaRPr sz="2000">
              <a:latin typeface="Arial"/>
              <a:cs typeface="Arial"/>
            </a:endParaRPr>
          </a:p>
          <a:p>
            <a:pPr marL="12776" marR="692320" indent="-25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r>
              <a:rPr dirty="0" smtClean="0" sz="2000" spc="-1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sequence</a:t>
            </a:r>
            <a:r>
              <a:rPr dirty="0" smtClean="0" sz="2000" spc="-8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slots</a:t>
            </a:r>
            <a:r>
              <a:rPr dirty="0" smtClean="0" sz="2000" spc="-4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probed</a:t>
            </a:r>
            <a:r>
              <a:rPr dirty="0" smtClean="0" sz="2000" spc="-6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called</a:t>
            </a:r>
            <a:r>
              <a:rPr dirty="0" smtClean="0" sz="2000" spc="-37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probe</a:t>
            </a:r>
            <a:r>
              <a:rPr dirty="0" smtClean="0" sz="2000" spc="-51" i="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sequence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8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determined</a:t>
            </a:r>
            <a:r>
              <a:rPr dirty="0" smtClean="0" sz="2000" spc="-10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-2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[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0" i="1">
                <a:latin typeface="Arial"/>
                <a:cs typeface="Arial"/>
              </a:rPr>
              <a:t>j</a:t>
            </a:r>
            <a:r>
              <a:rPr dirty="0" smtClean="0" sz="2000" spc="-4">
                <a:latin typeface="Arial"/>
                <a:cs typeface="Arial"/>
              </a:rPr>
              <a:t>+</a:t>
            </a:r>
            <a:r>
              <a:rPr dirty="0" smtClean="0" sz="2000" spc="0" i="1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)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mod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-4" i="1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],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i</a:t>
            </a:r>
            <a:r>
              <a:rPr dirty="0" smtClean="0" sz="2000" spc="-4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0,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2,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.,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N</a:t>
            </a:r>
            <a:r>
              <a:rPr dirty="0" smtClean="0" sz="2000" spc="-9" i="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–</a:t>
            </a:r>
            <a:r>
              <a:rPr dirty="0" smtClean="0" sz="2000" spc="-11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12750" marR="31111">
              <a:lnSpc>
                <a:spcPct val="95825"/>
              </a:lnSpc>
              <a:spcBef>
                <a:spcPts val="480"/>
              </a:spcBef>
            </a:pPr>
            <a:r>
              <a:rPr dirty="0" smtClean="0" sz="2000" spc="0" i="1">
                <a:latin typeface="Arial"/>
                <a:cs typeface="Arial"/>
              </a:rPr>
              <a:t>i</a:t>
            </a:r>
            <a:r>
              <a:rPr dirty="0" smtClean="0" sz="2000" spc="-4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called</a:t>
            </a:r>
            <a:r>
              <a:rPr dirty="0" smtClean="0" sz="2000" spc="-32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probe</a:t>
            </a:r>
            <a:r>
              <a:rPr dirty="0" smtClean="0" sz="2000" spc="-51" i="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number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416" y="4780373"/>
            <a:ext cx="20454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441" y="5755722"/>
            <a:ext cx="20454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416" y="6426271"/>
            <a:ext cx="20454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/>
          <p:nvPr/>
        </p:nvSpPr>
        <p:spPr>
          <a:xfrm>
            <a:off x="2381250" y="3522725"/>
            <a:ext cx="4533900" cy="452628"/>
          </a:xfrm>
          <a:custGeom>
            <a:avLst/>
            <a:gdLst/>
            <a:ahLst/>
            <a:cxnLst/>
            <a:rect l="l" t="t" r="r" b="b"/>
            <a:pathLst>
              <a:path w="4533900" h="452628">
                <a:moveTo>
                  <a:pt x="0" y="0"/>
                </a:moveTo>
                <a:lnTo>
                  <a:pt x="0" y="452628"/>
                </a:lnTo>
                <a:lnTo>
                  <a:pt x="4533900" y="452628"/>
                </a:lnTo>
                <a:lnTo>
                  <a:pt x="4533900" y="0"/>
                </a:lnTo>
                <a:lnTo>
                  <a:pt x="0" y="0"/>
                </a:lnTo>
                <a:close/>
              </a:path>
            </a:pathLst>
          </a:custGeom>
          <a:ln w="3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834640" y="3522726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288030" y="3522726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741420" y="3522726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4194810" y="3522726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101590" y="3522726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4648200" y="3522726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554980" y="3522726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008370" y="3522726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461760" y="3522726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2574798" y="3357372"/>
            <a:ext cx="67056" cy="5897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035808" y="3358134"/>
            <a:ext cx="60960" cy="5760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937254" y="3357372"/>
            <a:ext cx="60960" cy="5897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86834" y="3358134"/>
            <a:ext cx="73151" cy="58064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4843272" y="3358896"/>
            <a:ext cx="60960" cy="58064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5297424" y="3357372"/>
            <a:ext cx="67056" cy="5897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5750814" y="3358896"/>
            <a:ext cx="67056" cy="5760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02680" y="3357371"/>
            <a:ext cx="67056" cy="58978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6655308" y="3357371"/>
            <a:ext cx="67055" cy="58978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80738" y="3689604"/>
            <a:ext cx="85344" cy="67665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440429" y="3357372"/>
            <a:ext cx="158496" cy="100812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15105" y="4372985"/>
            <a:ext cx="871728" cy="230256"/>
          </a:xfrm>
          <a:custGeom>
            <a:avLst/>
            <a:gdLst/>
            <a:ahLst/>
            <a:cxnLst/>
            <a:rect l="l" t="t" r="r" b="b"/>
            <a:pathLst>
              <a:path w="871727" h="230256">
                <a:moveTo>
                  <a:pt x="0" y="55758"/>
                </a:moveTo>
                <a:lnTo>
                  <a:pt x="40317" y="39839"/>
                </a:lnTo>
                <a:lnTo>
                  <a:pt x="82879" y="26594"/>
                </a:lnTo>
                <a:lnTo>
                  <a:pt x="127368" y="16008"/>
                </a:lnTo>
                <a:lnTo>
                  <a:pt x="173467" y="8069"/>
                </a:lnTo>
                <a:lnTo>
                  <a:pt x="220860" y="2763"/>
                </a:lnTo>
                <a:lnTo>
                  <a:pt x="269231" y="78"/>
                </a:lnTo>
                <a:lnTo>
                  <a:pt x="318262" y="0"/>
                </a:lnTo>
                <a:lnTo>
                  <a:pt x="367637" y="2515"/>
                </a:lnTo>
                <a:lnTo>
                  <a:pt x="417040" y="7612"/>
                </a:lnTo>
                <a:lnTo>
                  <a:pt x="466153" y="15277"/>
                </a:lnTo>
                <a:lnTo>
                  <a:pt x="514661" y="25496"/>
                </a:lnTo>
                <a:lnTo>
                  <a:pt x="562246" y="38256"/>
                </a:lnTo>
                <a:lnTo>
                  <a:pt x="608592" y="53545"/>
                </a:lnTo>
                <a:lnTo>
                  <a:pt x="653382" y="71349"/>
                </a:lnTo>
                <a:lnTo>
                  <a:pt x="696301" y="91655"/>
                </a:lnTo>
                <a:lnTo>
                  <a:pt x="737030" y="114450"/>
                </a:lnTo>
                <a:lnTo>
                  <a:pt x="775254" y="139721"/>
                </a:lnTo>
                <a:lnTo>
                  <a:pt x="810656" y="167454"/>
                </a:lnTo>
                <a:lnTo>
                  <a:pt x="842920" y="197637"/>
                </a:lnTo>
                <a:lnTo>
                  <a:pt x="871728" y="230256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41114" y="4563618"/>
            <a:ext cx="80010" cy="91440"/>
          </a:xfrm>
          <a:custGeom>
            <a:avLst/>
            <a:gdLst/>
            <a:ahLst/>
            <a:cxnLst/>
            <a:rect l="l" t="t" r="r" b="b"/>
            <a:pathLst>
              <a:path w="80010" h="91439">
                <a:moveTo>
                  <a:pt x="80010" y="91439"/>
                </a:moveTo>
                <a:lnTo>
                  <a:pt x="68580" y="0"/>
                </a:lnTo>
                <a:lnTo>
                  <a:pt x="64892" y="5903"/>
                </a:lnTo>
                <a:lnTo>
                  <a:pt x="56778" y="16293"/>
                </a:lnTo>
                <a:lnTo>
                  <a:pt x="47386" y="25408"/>
                </a:lnTo>
                <a:lnTo>
                  <a:pt x="36864" y="33116"/>
                </a:lnTo>
                <a:lnTo>
                  <a:pt x="25360" y="39285"/>
                </a:lnTo>
                <a:lnTo>
                  <a:pt x="13022" y="43784"/>
                </a:lnTo>
                <a:lnTo>
                  <a:pt x="0" y="46481"/>
                </a:lnTo>
                <a:lnTo>
                  <a:pt x="80010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381250" y="4881372"/>
            <a:ext cx="4533900" cy="453390"/>
          </a:xfrm>
          <a:custGeom>
            <a:avLst/>
            <a:gdLst/>
            <a:ahLst/>
            <a:cxnLst/>
            <a:rect l="l" t="t" r="r" b="b"/>
            <a:pathLst>
              <a:path w="4533900" h="453390">
                <a:moveTo>
                  <a:pt x="0" y="0"/>
                </a:moveTo>
                <a:lnTo>
                  <a:pt x="0" y="453389"/>
                </a:lnTo>
                <a:lnTo>
                  <a:pt x="4533900" y="453389"/>
                </a:lnTo>
                <a:lnTo>
                  <a:pt x="4533900" y="0"/>
                </a:lnTo>
                <a:lnTo>
                  <a:pt x="0" y="0"/>
                </a:lnTo>
                <a:close/>
              </a:path>
            </a:pathLst>
          </a:custGeom>
          <a:ln w="3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834640" y="4881372"/>
            <a:ext cx="0" cy="453390"/>
          </a:xfrm>
          <a:custGeom>
            <a:avLst/>
            <a:gdLst/>
            <a:ahLst/>
            <a:cxnLst/>
            <a:rect l="l" t="t" r="r" b="b"/>
            <a:pathLst>
              <a:path w="0" h="453389">
                <a:moveTo>
                  <a:pt x="0" y="0"/>
                </a:moveTo>
                <a:lnTo>
                  <a:pt x="0" y="45339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288030" y="4881372"/>
            <a:ext cx="0" cy="453390"/>
          </a:xfrm>
          <a:custGeom>
            <a:avLst/>
            <a:gdLst/>
            <a:ahLst/>
            <a:cxnLst/>
            <a:rect l="l" t="t" r="r" b="b"/>
            <a:pathLst>
              <a:path w="0" h="453389">
                <a:moveTo>
                  <a:pt x="0" y="0"/>
                </a:moveTo>
                <a:lnTo>
                  <a:pt x="0" y="45339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741420" y="4881372"/>
            <a:ext cx="0" cy="453390"/>
          </a:xfrm>
          <a:custGeom>
            <a:avLst/>
            <a:gdLst/>
            <a:ahLst/>
            <a:cxnLst/>
            <a:rect l="l" t="t" r="r" b="b"/>
            <a:pathLst>
              <a:path w="0" h="453389">
                <a:moveTo>
                  <a:pt x="0" y="0"/>
                </a:moveTo>
                <a:lnTo>
                  <a:pt x="0" y="45339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194810" y="4881372"/>
            <a:ext cx="0" cy="453390"/>
          </a:xfrm>
          <a:custGeom>
            <a:avLst/>
            <a:gdLst/>
            <a:ahLst/>
            <a:cxnLst/>
            <a:rect l="l" t="t" r="r" b="b"/>
            <a:pathLst>
              <a:path w="0" h="453389">
                <a:moveTo>
                  <a:pt x="0" y="0"/>
                </a:moveTo>
                <a:lnTo>
                  <a:pt x="0" y="45339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101590" y="4881372"/>
            <a:ext cx="0" cy="453390"/>
          </a:xfrm>
          <a:custGeom>
            <a:avLst/>
            <a:gdLst/>
            <a:ahLst/>
            <a:cxnLst/>
            <a:rect l="l" t="t" r="r" b="b"/>
            <a:pathLst>
              <a:path w="0" h="453389">
                <a:moveTo>
                  <a:pt x="0" y="0"/>
                </a:moveTo>
                <a:lnTo>
                  <a:pt x="0" y="45339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648200" y="4881372"/>
            <a:ext cx="0" cy="453390"/>
          </a:xfrm>
          <a:custGeom>
            <a:avLst/>
            <a:gdLst/>
            <a:ahLst/>
            <a:cxnLst/>
            <a:rect l="l" t="t" r="r" b="b"/>
            <a:pathLst>
              <a:path w="0" h="453389">
                <a:moveTo>
                  <a:pt x="0" y="0"/>
                </a:moveTo>
                <a:lnTo>
                  <a:pt x="0" y="45339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554980" y="4881372"/>
            <a:ext cx="0" cy="453390"/>
          </a:xfrm>
          <a:custGeom>
            <a:avLst/>
            <a:gdLst/>
            <a:ahLst/>
            <a:cxnLst/>
            <a:rect l="l" t="t" r="r" b="b"/>
            <a:pathLst>
              <a:path w="0" h="453389">
                <a:moveTo>
                  <a:pt x="0" y="0"/>
                </a:moveTo>
                <a:lnTo>
                  <a:pt x="0" y="45339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008370" y="4881372"/>
            <a:ext cx="0" cy="453390"/>
          </a:xfrm>
          <a:custGeom>
            <a:avLst/>
            <a:gdLst/>
            <a:ahLst/>
            <a:cxnLst/>
            <a:rect l="l" t="t" r="r" b="b"/>
            <a:pathLst>
              <a:path w="0" h="453389">
                <a:moveTo>
                  <a:pt x="0" y="0"/>
                </a:moveTo>
                <a:lnTo>
                  <a:pt x="0" y="45339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461760" y="4881372"/>
            <a:ext cx="0" cy="453390"/>
          </a:xfrm>
          <a:custGeom>
            <a:avLst/>
            <a:gdLst/>
            <a:ahLst/>
            <a:cxnLst/>
            <a:rect l="l" t="t" r="r" b="b"/>
            <a:pathLst>
              <a:path w="0" h="453389">
                <a:moveTo>
                  <a:pt x="0" y="0"/>
                </a:moveTo>
                <a:lnTo>
                  <a:pt x="0" y="45339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2574798" y="4716780"/>
            <a:ext cx="67056" cy="5897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035808" y="4717542"/>
            <a:ext cx="60960" cy="5760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937254" y="4716780"/>
            <a:ext cx="60960" cy="5897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386834" y="4717542"/>
            <a:ext cx="73151" cy="5806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5297424" y="4716780"/>
            <a:ext cx="67056" cy="5897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5750814" y="4718304"/>
            <a:ext cx="67056" cy="5760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6202680" y="4716779"/>
            <a:ext cx="67056" cy="5897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6655308" y="4716779"/>
            <a:ext cx="67055" cy="5897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800600" y="4718304"/>
            <a:ext cx="158495" cy="100660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4380738" y="5048250"/>
            <a:ext cx="85344" cy="6766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440429" y="4716780"/>
            <a:ext cx="158496" cy="100736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3515105" y="5732184"/>
            <a:ext cx="871728" cy="230465"/>
          </a:xfrm>
          <a:custGeom>
            <a:avLst/>
            <a:gdLst/>
            <a:ahLst/>
            <a:cxnLst/>
            <a:rect l="l" t="t" r="r" b="b"/>
            <a:pathLst>
              <a:path w="871727" h="230465">
                <a:moveTo>
                  <a:pt x="0" y="55205"/>
                </a:moveTo>
                <a:lnTo>
                  <a:pt x="40317" y="39395"/>
                </a:lnTo>
                <a:lnTo>
                  <a:pt x="82879" y="26248"/>
                </a:lnTo>
                <a:lnTo>
                  <a:pt x="127368" y="15749"/>
                </a:lnTo>
                <a:lnTo>
                  <a:pt x="173467" y="7888"/>
                </a:lnTo>
                <a:lnTo>
                  <a:pt x="220860" y="2651"/>
                </a:lnTo>
                <a:lnTo>
                  <a:pt x="269231" y="26"/>
                </a:lnTo>
                <a:lnTo>
                  <a:pt x="318262" y="0"/>
                </a:lnTo>
                <a:lnTo>
                  <a:pt x="367637" y="2560"/>
                </a:lnTo>
                <a:lnTo>
                  <a:pt x="417040" y="7695"/>
                </a:lnTo>
                <a:lnTo>
                  <a:pt x="466153" y="15391"/>
                </a:lnTo>
                <a:lnTo>
                  <a:pt x="514661" y="25635"/>
                </a:lnTo>
                <a:lnTo>
                  <a:pt x="562246" y="38417"/>
                </a:lnTo>
                <a:lnTo>
                  <a:pt x="608592" y="53722"/>
                </a:lnTo>
                <a:lnTo>
                  <a:pt x="653382" y="71538"/>
                </a:lnTo>
                <a:lnTo>
                  <a:pt x="696301" y="91853"/>
                </a:lnTo>
                <a:lnTo>
                  <a:pt x="737030" y="114653"/>
                </a:lnTo>
                <a:lnTo>
                  <a:pt x="775254" y="139927"/>
                </a:lnTo>
                <a:lnTo>
                  <a:pt x="810656" y="167663"/>
                </a:lnTo>
                <a:lnTo>
                  <a:pt x="842920" y="197846"/>
                </a:lnTo>
                <a:lnTo>
                  <a:pt x="871728" y="230465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341114" y="5923026"/>
            <a:ext cx="80010" cy="91440"/>
          </a:xfrm>
          <a:custGeom>
            <a:avLst/>
            <a:gdLst/>
            <a:ahLst/>
            <a:cxnLst/>
            <a:rect l="l" t="t" r="r" b="b"/>
            <a:pathLst>
              <a:path w="80010" h="91439">
                <a:moveTo>
                  <a:pt x="80010" y="91439"/>
                </a:moveTo>
                <a:lnTo>
                  <a:pt x="68580" y="0"/>
                </a:lnTo>
                <a:lnTo>
                  <a:pt x="65121" y="5550"/>
                </a:lnTo>
                <a:lnTo>
                  <a:pt x="57004" y="15938"/>
                </a:lnTo>
                <a:lnTo>
                  <a:pt x="47592" y="24983"/>
                </a:lnTo>
                <a:lnTo>
                  <a:pt x="37035" y="32584"/>
                </a:lnTo>
                <a:lnTo>
                  <a:pt x="25483" y="38640"/>
                </a:lnTo>
                <a:lnTo>
                  <a:pt x="13088" y="43052"/>
                </a:lnTo>
                <a:lnTo>
                  <a:pt x="0" y="45719"/>
                </a:lnTo>
                <a:lnTo>
                  <a:pt x="80010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3100578" y="4369308"/>
            <a:ext cx="158495" cy="6766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381250" y="6240780"/>
            <a:ext cx="4533900" cy="452628"/>
          </a:xfrm>
          <a:custGeom>
            <a:avLst/>
            <a:gdLst/>
            <a:ahLst/>
            <a:cxnLst/>
            <a:rect l="l" t="t" r="r" b="b"/>
            <a:pathLst>
              <a:path w="4533900" h="452627">
                <a:moveTo>
                  <a:pt x="0" y="0"/>
                </a:moveTo>
                <a:lnTo>
                  <a:pt x="0" y="452627"/>
                </a:lnTo>
                <a:lnTo>
                  <a:pt x="4533900" y="452627"/>
                </a:lnTo>
                <a:lnTo>
                  <a:pt x="4533900" y="0"/>
                </a:lnTo>
                <a:lnTo>
                  <a:pt x="0" y="0"/>
                </a:lnTo>
                <a:close/>
              </a:path>
            </a:pathLst>
          </a:custGeom>
          <a:ln w="3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834640" y="6240780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288030" y="6240780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741420" y="6240780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194810" y="6240780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101590" y="6240780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648200" y="6240780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554980" y="6240780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008370" y="6240780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461760" y="6240780"/>
            <a:ext cx="0" cy="452628"/>
          </a:xfrm>
          <a:custGeom>
            <a:avLst/>
            <a:gdLst/>
            <a:ahLst/>
            <a:cxnLst/>
            <a:rect l="l" t="t" r="r" b="b"/>
            <a:pathLst>
              <a:path w="0" h="452627">
                <a:moveTo>
                  <a:pt x="0" y="0"/>
                </a:moveTo>
                <a:lnTo>
                  <a:pt x="0" y="45262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574798" y="6075426"/>
            <a:ext cx="67056" cy="589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035808" y="6076188"/>
            <a:ext cx="6096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937254" y="6075426"/>
            <a:ext cx="60960" cy="589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386834" y="6076188"/>
            <a:ext cx="73151" cy="580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297424" y="6075426"/>
            <a:ext cx="67056" cy="589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750814" y="6076950"/>
            <a:ext cx="67056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202680" y="6075425"/>
            <a:ext cx="67056" cy="589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655308" y="6075425"/>
            <a:ext cx="67055" cy="589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248656" y="6406896"/>
            <a:ext cx="164591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800600" y="6076950"/>
            <a:ext cx="158495" cy="1007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380738" y="6407658"/>
            <a:ext cx="85344" cy="6766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440430" y="6075426"/>
            <a:ext cx="158496" cy="10081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095244" y="5727192"/>
            <a:ext cx="164591" cy="342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534662" y="4478821"/>
            <a:ext cx="306324" cy="176236"/>
          </a:xfrm>
          <a:custGeom>
            <a:avLst/>
            <a:gdLst/>
            <a:ahLst/>
            <a:cxnLst/>
            <a:rect l="l" t="t" r="r" b="b"/>
            <a:pathLst>
              <a:path w="306324" h="176236">
                <a:moveTo>
                  <a:pt x="0" y="176236"/>
                </a:moveTo>
                <a:lnTo>
                  <a:pt x="11076" y="169347"/>
                </a:lnTo>
                <a:lnTo>
                  <a:pt x="22344" y="160739"/>
                </a:lnTo>
                <a:lnTo>
                  <a:pt x="33774" y="150670"/>
                </a:lnTo>
                <a:lnTo>
                  <a:pt x="45342" y="139398"/>
                </a:lnTo>
                <a:lnTo>
                  <a:pt x="57019" y="127183"/>
                </a:lnTo>
                <a:lnTo>
                  <a:pt x="68778" y="114281"/>
                </a:lnTo>
                <a:lnTo>
                  <a:pt x="80594" y="100952"/>
                </a:lnTo>
                <a:lnTo>
                  <a:pt x="92439" y="87454"/>
                </a:lnTo>
                <a:lnTo>
                  <a:pt x="104287" y="74045"/>
                </a:lnTo>
                <a:lnTo>
                  <a:pt x="116109" y="60984"/>
                </a:lnTo>
                <a:lnTo>
                  <a:pt x="127881" y="48528"/>
                </a:lnTo>
                <a:lnTo>
                  <a:pt x="139574" y="36937"/>
                </a:lnTo>
                <a:lnTo>
                  <a:pt x="151161" y="26468"/>
                </a:lnTo>
                <a:lnTo>
                  <a:pt x="162617" y="17379"/>
                </a:lnTo>
                <a:lnTo>
                  <a:pt x="173914" y="9930"/>
                </a:lnTo>
                <a:lnTo>
                  <a:pt x="185025" y="4378"/>
                </a:lnTo>
                <a:lnTo>
                  <a:pt x="195924" y="982"/>
                </a:lnTo>
                <a:lnTo>
                  <a:pt x="206583" y="0"/>
                </a:lnTo>
                <a:lnTo>
                  <a:pt x="216976" y="1690"/>
                </a:lnTo>
                <a:lnTo>
                  <a:pt x="227076" y="6310"/>
                </a:lnTo>
                <a:lnTo>
                  <a:pt x="233964" y="11369"/>
                </a:lnTo>
                <a:lnTo>
                  <a:pt x="240724" y="17857"/>
                </a:lnTo>
                <a:lnTo>
                  <a:pt x="247413" y="25659"/>
                </a:lnTo>
                <a:lnTo>
                  <a:pt x="254086" y="34659"/>
                </a:lnTo>
                <a:lnTo>
                  <a:pt x="260800" y="44741"/>
                </a:lnTo>
                <a:lnTo>
                  <a:pt x="267610" y="55792"/>
                </a:lnTo>
                <a:lnTo>
                  <a:pt x="274573" y="67694"/>
                </a:lnTo>
                <a:lnTo>
                  <a:pt x="281744" y="80333"/>
                </a:lnTo>
                <a:lnTo>
                  <a:pt x="289180" y="93592"/>
                </a:lnTo>
                <a:lnTo>
                  <a:pt x="296937" y="107358"/>
                </a:lnTo>
                <a:lnTo>
                  <a:pt x="305070" y="121513"/>
                </a:lnTo>
                <a:lnTo>
                  <a:pt x="306324" y="123658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796028" y="4563618"/>
            <a:ext cx="78486" cy="91440"/>
          </a:xfrm>
          <a:custGeom>
            <a:avLst/>
            <a:gdLst/>
            <a:ahLst/>
            <a:cxnLst/>
            <a:rect l="l" t="t" r="r" b="b"/>
            <a:pathLst>
              <a:path w="78486" h="91439">
                <a:moveTo>
                  <a:pt x="78486" y="91439"/>
                </a:moveTo>
                <a:lnTo>
                  <a:pt x="69342" y="0"/>
                </a:lnTo>
                <a:lnTo>
                  <a:pt x="65832" y="5238"/>
                </a:lnTo>
                <a:lnTo>
                  <a:pt x="57458" y="15403"/>
                </a:lnTo>
                <a:lnTo>
                  <a:pt x="47866" y="24279"/>
                </a:lnTo>
                <a:lnTo>
                  <a:pt x="37189" y="31731"/>
                </a:lnTo>
                <a:lnTo>
                  <a:pt x="25562" y="37624"/>
                </a:lnTo>
                <a:lnTo>
                  <a:pt x="13121" y="41824"/>
                </a:lnTo>
                <a:lnTo>
                  <a:pt x="0" y="44195"/>
                </a:lnTo>
                <a:lnTo>
                  <a:pt x="78486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534662" y="5838208"/>
            <a:ext cx="306324" cy="176257"/>
          </a:xfrm>
          <a:custGeom>
            <a:avLst/>
            <a:gdLst/>
            <a:ahLst/>
            <a:cxnLst/>
            <a:rect l="l" t="t" r="r" b="b"/>
            <a:pathLst>
              <a:path w="306324" h="176257">
                <a:moveTo>
                  <a:pt x="0" y="176257"/>
                </a:moveTo>
                <a:lnTo>
                  <a:pt x="11076" y="169265"/>
                </a:lnTo>
                <a:lnTo>
                  <a:pt x="22344" y="160574"/>
                </a:lnTo>
                <a:lnTo>
                  <a:pt x="33774" y="150443"/>
                </a:lnTo>
                <a:lnTo>
                  <a:pt x="45342" y="139126"/>
                </a:lnTo>
                <a:lnTo>
                  <a:pt x="57019" y="126882"/>
                </a:lnTo>
                <a:lnTo>
                  <a:pt x="68778" y="113966"/>
                </a:lnTo>
                <a:lnTo>
                  <a:pt x="80594" y="100635"/>
                </a:lnTo>
                <a:lnTo>
                  <a:pt x="92439" y="87146"/>
                </a:lnTo>
                <a:lnTo>
                  <a:pt x="104287" y="73755"/>
                </a:lnTo>
                <a:lnTo>
                  <a:pt x="116109" y="60719"/>
                </a:lnTo>
                <a:lnTo>
                  <a:pt x="127881" y="48294"/>
                </a:lnTo>
                <a:lnTo>
                  <a:pt x="139574" y="36738"/>
                </a:lnTo>
                <a:lnTo>
                  <a:pt x="151161" y="26306"/>
                </a:lnTo>
                <a:lnTo>
                  <a:pt x="162617" y="17256"/>
                </a:lnTo>
                <a:lnTo>
                  <a:pt x="173914" y="9843"/>
                </a:lnTo>
                <a:lnTo>
                  <a:pt x="185025" y="4325"/>
                </a:lnTo>
                <a:lnTo>
                  <a:pt x="195924" y="959"/>
                </a:lnTo>
                <a:lnTo>
                  <a:pt x="206583" y="0"/>
                </a:lnTo>
                <a:lnTo>
                  <a:pt x="216976" y="1705"/>
                </a:lnTo>
                <a:lnTo>
                  <a:pt x="227076" y="6331"/>
                </a:lnTo>
                <a:lnTo>
                  <a:pt x="233964" y="11220"/>
                </a:lnTo>
                <a:lnTo>
                  <a:pt x="240724" y="17601"/>
                </a:lnTo>
                <a:lnTo>
                  <a:pt x="247413" y="25351"/>
                </a:lnTo>
                <a:lnTo>
                  <a:pt x="254086" y="34342"/>
                </a:lnTo>
                <a:lnTo>
                  <a:pt x="260800" y="44450"/>
                </a:lnTo>
                <a:lnTo>
                  <a:pt x="267610" y="55550"/>
                </a:lnTo>
                <a:lnTo>
                  <a:pt x="274573" y="67516"/>
                </a:lnTo>
                <a:lnTo>
                  <a:pt x="281744" y="80222"/>
                </a:lnTo>
                <a:lnTo>
                  <a:pt x="289180" y="93544"/>
                </a:lnTo>
                <a:lnTo>
                  <a:pt x="296937" y="107356"/>
                </a:lnTo>
                <a:lnTo>
                  <a:pt x="305070" y="121533"/>
                </a:lnTo>
                <a:lnTo>
                  <a:pt x="306324" y="123679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796028" y="5922264"/>
            <a:ext cx="78486" cy="92202"/>
          </a:xfrm>
          <a:custGeom>
            <a:avLst/>
            <a:gdLst/>
            <a:ahLst/>
            <a:cxnLst/>
            <a:rect l="l" t="t" r="r" b="b"/>
            <a:pathLst>
              <a:path w="78486" h="92201">
                <a:moveTo>
                  <a:pt x="78486" y="92201"/>
                </a:moveTo>
                <a:lnTo>
                  <a:pt x="69342" y="0"/>
                </a:lnTo>
                <a:lnTo>
                  <a:pt x="65600" y="5724"/>
                </a:lnTo>
                <a:lnTo>
                  <a:pt x="57233" y="16057"/>
                </a:lnTo>
                <a:lnTo>
                  <a:pt x="47663" y="25027"/>
                </a:lnTo>
                <a:lnTo>
                  <a:pt x="37021" y="32519"/>
                </a:lnTo>
                <a:lnTo>
                  <a:pt x="25442" y="38415"/>
                </a:lnTo>
                <a:lnTo>
                  <a:pt x="13057" y="42600"/>
                </a:lnTo>
                <a:lnTo>
                  <a:pt x="0" y="44957"/>
                </a:lnTo>
                <a:lnTo>
                  <a:pt x="78486" y="92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988052" y="5838208"/>
            <a:ext cx="306324" cy="176257"/>
          </a:xfrm>
          <a:custGeom>
            <a:avLst/>
            <a:gdLst/>
            <a:ahLst/>
            <a:cxnLst/>
            <a:rect l="l" t="t" r="r" b="b"/>
            <a:pathLst>
              <a:path w="306324" h="176257">
                <a:moveTo>
                  <a:pt x="0" y="176257"/>
                </a:moveTo>
                <a:lnTo>
                  <a:pt x="11076" y="169265"/>
                </a:lnTo>
                <a:lnTo>
                  <a:pt x="22344" y="160574"/>
                </a:lnTo>
                <a:lnTo>
                  <a:pt x="33774" y="150443"/>
                </a:lnTo>
                <a:lnTo>
                  <a:pt x="45342" y="139126"/>
                </a:lnTo>
                <a:lnTo>
                  <a:pt x="57019" y="126882"/>
                </a:lnTo>
                <a:lnTo>
                  <a:pt x="68778" y="113966"/>
                </a:lnTo>
                <a:lnTo>
                  <a:pt x="80594" y="100635"/>
                </a:lnTo>
                <a:lnTo>
                  <a:pt x="92439" y="87146"/>
                </a:lnTo>
                <a:lnTo>
                  <a:pt x="104287" y="73755"/>
                </a:lnTo>
                <a:lnTo>
                  <a:pt x="116109" y="60719"/>
                </a:lnTo>
                <a:lnTo>
                  <a:pt x="127881" y="48294"/>
                </a:lnTo>
                <a:lnTo>
                  <a:pt x="139574" y="36738"/>
                </a:lnTo>
                <a:lnTo>
                  <a:pt x="151161" y="26306"/>
                </a:lnTo>
                <a:lnTo>
                  <a:pt x="162617" y="17256"/>
                </a:lnTo>
                <a:lnTo>
                  <a:pt x="173914" y="9843"/>
                </a:lnTo>
                <a:lnTo>
                  <a:pt x="185025" y="4325"/>
                </a:lnTo>
                <a:lnTo>
                  <a:pt x="195924" y="959"/>
                </a:lnTo>
                <a:lnTo>
                  <a:pt x="206583" y="0"/>
                </a:lnTo>
                <a:lnTo>
                  <a:pt x="216976" y="1705"/>
                </a:lnTo>
                <a:lnTo>
                  <a:pt x="227076" y="6331"/>
                </a:lnTo>
                <a:lnTo>
                  <a:pt x="233964" y="11220"/>
                </a:lnTo>
                <a:lnTo>
                  <a:pt x="240724" y="17601"/>
                </a:lnTo>
                <a:lnTo>
                  <a:pt x="247413" y="25351"/>
                </a:lnTo>
                <a:lnTo>
                  <a:pt x="254086" y="34342"/>
                </a:lnTo>
                <a:lnTo>
                  <a:pt x="260800" y="44450"/>
                </a:lnTo>
                <a:lnTo>
                  <a:pt x="267610" y="55550"/>
                </a:lnTo>
                <a:lnTo>
                  <a:pt x="274573" y="67516"/>
                </a:lnTo>
                <a:lnTo>
                  <a:pt x="281744" y="80222"/>
                </a:lnTo>
                <a:lnTo>
                  <a:pt x="289180" y="93544"/>
                </a:lnTo>
                <a:lnTo>
                  <a:pt x="296937" y="107356"/>
                </a:lnTo>
                <a:lnTo>
                  <a:pt x="305070" y="121533"/>
                </a:lnTo>
                <a:lnTo>
                  <a:pt x="306324" y="123679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249418" y="5922264"/>
            <a:ext cx="78486" cy="92202"/>
          </a:xfrm>
          <a:custGeom>
            <a:avLst/>
            <a:gdLst/>
            <a:ahLst/>
            <a:cxnLst/>
            <a:rect l="l" t="t" r="r" b="b"/>
            <a:pathLst>
              <a:path w="78486" h="92201">
                <a:moveTo>
                  <a:pt x="78486" y="92201"/>
                </a:moveTo>
                <a:lnTo>
                  <a:pt x="69342" y="0"/>
                </a:lnTo>
                <a:lnTo>
                  <a:pt x="65600" y="5724"/>
                </a:lnTo>
                <a:lnTo>
                  <a:pt x="57233" y="16057"/>
                </a:lnTo>
                <a:lnTo>
                  <a:pt x="47663" y="25027"/>
                </a:lnTo>
                <a:lnTo>
                  <a:pt x="37021" y="32519"/>
                </a:lnTo>
                <a:lnTo>
                  <a:pt x="25442" y="38415"/>
                </a:lnTo>
                <a:lnTo>
                  <a:pt x="13057" y="42600"/>
                </a:lnTo>
                <a:lnTo>
                  <a:pt x="0" y="44957"/>
                </a:lnTo>
                <a:lnTo>
                  <a:pt x="78486" y="92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336009" y="885727"/>
            <a:ext cx="7433478" cy="2026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3002448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331007" marR="2378961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Linear</a:t>
            </a:r>
            <a:r>
              <a:rPr dirty="0" smtClean="0" sz="3200" spc="-8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Probing</a:t>
            </a:r>
            <a:endParaRPr sz="32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Illustration: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10,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following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order: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4,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12,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14,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81250" y="6240780"/>
            <a:ext cx="453389" cy="452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2834640" y="6240780"/>
            <a:ext cx="453390" cy="452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288030" y="6240780"/>
            <a:ext cx="453389" cy="452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741420" y="6240780"/>
            <a:ext cx="453389" cy="452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4194810" y="6240780"/>
            <a:ext cx="453390" cy="452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4648200" y="6240780"/>
            <a:ext cx="453389" cy="452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5101590" y="6240780"/>
            <a:ext cx="453390" cy="452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5554980" y="6240780"/>
            <a:ext cx="453389" cy="452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6008370" y="6240780"/>
            <a:ext cx="453389" cy="452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6461760" y="6240780"/>
            <a:ext cx="453389" cy="452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381250" y="4881372"/>
            <a:ext cx="453389" cy="453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834640" y="4881372"/>
            <a:ext cx="453390" cy="453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88030" y="4881372"/>
            <a:ext cx="453389" cy="453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741420" y="4881372"/>
            <a:ext cx="453389" cy="453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194810" y="4881372"/>
            <a:ext cx="453390" cy="453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648200" y="4881372"/>
            <a:ext cx="453389" cy="453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101590" y="4881372"/>
            <a:ext cx="453390" cy="453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554980" y="4881372"/>
            <a:ext cx="453389" cy="453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008370" y="4881372"/>
            <a:ext cx="453389" cy="453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461760" y="4881372"/>
            <a:ext cx="453389" cy="453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381250" y="3522726"/>
            <a:ext cx="453389" cy="45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834640" y="3522726"/>
            <a:ext cx="453390" cy="45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288030" y="3522726"/>
            <a:ext cx="453389" cy="45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741420" y="3522726"/>
            <a:ext cx="453389" cy="45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194810" y="3522726"/>
            <a:ext cx="453390" cy="45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648200" y="3522726"/>
            <a:ext cx="453389" cy="45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101590" y="3522726"/>
            <a:ext cx="453390" cy="45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554980" y="3522726"/>
            <a:ext cx="453389" cy="45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008370" y="3522726"/>
            <a:ext cx="453389" cy="45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461760" y="3522726"/>
            <a:ext cx="453389" cy="45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332986" y="801907"/>
            <a:ext cx="1475943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40" y="192039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009" y="1920398"/>
            <a:ext cx="6218021" cy="2268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Map</a:t>
            </a:r>
            <a:r>
              <a:rPr dirty="0" smtClean="0" sz="2400" spc="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data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structure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efficiently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values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based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search</a:t>
            </a:r>
            <a:r>
              <a:rPr dirty="0" smtClean="0" sz="2400" spc="14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75"/>
              </a:spcBef>
            </a:pPr>
            <a:r>
              <a:rPr dirty="0" smtClean="0" sz="2400" spc="0">
                <a:latin typeface="Arial"/>
                <a:cs typeface="Arial"/>
              </a:rPr>
              <a:t>Map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valu</a:t>
            </a:r>
            <a:r>
              <a:rPr dirty="0" smtClean="0" sz="2400" spc="-4" i="1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pairs.</a:t>
            </a:r>
            <a:endParaRPr sz="2400">
              <a:latin typeface="Arial"/>
              <a:cs typeface="Arial"/>
            </a:endParaRPr>
          </a:p>
          <a:p>
            <a:pPr marL="12700" marR="746175" indent="0">
              <a:lnSpc>
                <a:spcPts val="2780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valu</a:t>
            </a:r>
            <a:r>
              <a:rPr dirty="0" smtClean="0" sz="2400" spc="-4" i="1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pair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called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 marR="746175">
              <a:lnSpc>
                <a:spcPts val="2759"/>
              </a:lnSpc>
              <a:spcBef>
                <a:spcPts val="411"/>
              </a:spcBef>
            </a:pP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unique.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418"/>
              </a:spcBef>
            </a:pPr>
            <a:r>
              <a:rPr dirty="0" smtClean="0" sz="2400" spc="0">
                <a:latin typeface="Arial"/>
                <a:cs typeface="Arial"/>
              </a:rPr>
              <a:t>Maps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also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known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associative</a:t>
            </a:r>
            <a:r>
              <a:rPr dirty="0" smtClean="0" sz="2400" spc="25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arrays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9078" y="1920398"/>
            <a:ext cx="10861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retrieve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2651918"/>
            <a:ext cx="177800" cy="1537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466359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009" y="4663598"/>
            <a:ext cx="17973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Applications: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340" y="5065934"/>
            <a:ext cx="240588" cy="1537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36029" y="5065934"/>
            <a:ext cx="6164291" cy="1537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(movie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title,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movie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information)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(part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number,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part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information)</a:t>
            </a:r>
            <a:endParaRPr sz="2400">
              <a:latin typeface="Arial"/>
              <a:cs typeface="Arial"/>
            </a:endParaRPr>
          </a:p>
          <a:p>
            <a:pPr marL="12730" indent="-30">
              <a:lnSpc>
                <a:spcPct val="109375"/>
              </a:lnSpc>
              <a:spcBef>
                <a:spcPts val="671"/>
              </a:spcBef>
            </a:pPr>
            <a:r>
              <a:rPr dirty="0" smtClean="0" sz="2400" spc="0">
                <a:latin typeface="Arial"/>
                <a:cs typeface="Arial"/>
              </a:rPr>
              <a:t>(reservation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reservation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information)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(student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id,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student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information)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336009" y="885727"/>
            <a:ext cx="5054516" cy="1660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623487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331007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Linear</a:t>
            </a:r>
            <a:r>
              <a:rPr dirty="0" smtClean="0" sz="3200" spc="-8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Probing</a:t>
            </a:r>
            <a:endParaRPr sz="3200">
              <a:latin typeface="Arial"/>
              <a:cs typeface="Arial"/>
            </a:endParaRPr>
          </a:p>
          <a:p>
            <a:pPr marL="12700" marR="30460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Searching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2654966"/>
            <a:ext cx="240588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5998" y="2654966"/>
            <a:ext cx="7296684" cy="3475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mapped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array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index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j,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i.e.,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j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←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12791" marR="340431" indent="-91">
              <a:lnSpc>
                <a:spcPct val="100041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[</a:t>
            </a:r>
            <a:r>
              <a:rPr dirty="0" smtClean="0" sz="2400" spc="0" i="1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]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empty,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conclude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  <a:p>
            <a:pPr marL="12791" indent="-6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occupied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then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found.</a:t>
            </a:r>
            <a:endParaRPr sz="2400">
              <a:latin typeface="Arial"/>
              <a:cs typeface="Arial"/>
            </a:endParaRPr>
          </a:p>
          <a:p>
            <a:pPr marL="12791" marR="9418" indent="-6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occupied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k,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next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bucket,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[</a:t>
            </a:r>
            <a:r>
              <a:rPr dirty="0" smtClean="0" sz="2400" spc="0" i="1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+2],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probed,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until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found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probed.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339" y="389855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339" y="470322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695450" y="4773168"/>
            <a:ext cx="6103620" cy="617982"/>
          </a:xfrm>
          <a:custGeom>
            <a:avLst/>
            <a:gdLst/>
            <a:ahLst/>
            <a:cxnLst/>
            <a:rect l="l" t="t" r="r" b="b"/>
            <a:pathLst>
              <a:path w="6103620" h="617982">
                <a:moveTo>
                  <a:pt x="0" y="0"/>
                </a:moveTo>
                <a:lnTo>
                  <a:pt x="0" y="617982"/>
                </a:lnTo>
                <a:lnTo>
                  <a:pt x="6103620" y="617982"/>
                </a:lnTo>
                <a:lnTo>
                  <a:pt x="610362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05812" y="4773168"/>
            <a:ext cx="0" cy="617982"/>
          </a:xfrm>
          <a:custGeom>
            <a:avLst/>
            <a:gdLst/>
            <a:ahLst/>
            <a:cxnLst/>
            <a:rect l="l" t="t" r="r" b="b"/>
            <a:pathLst>
              <a:path w="0" h="617982">
                <a:moveTo>
                  <a:pt x="0" y="0"/>
                </a:moveTo>
                <a:lnTo>
                  <a:pt x="0" y="617982"/>
                </a:lnTo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916174" y="4773168"/>
            <a:ext cx="0" cy="617982"/>
          </a:xfrm>
          <a:custGeom>
            <a:avLst/>
            <a:gdLst/>
            <a:ahLst/>
            <a:cxnLst/>
            <a:rect l="l" t="t" r="r" b="b"/>
            <a:pathLst>
              <a:path w="0" h="617982">
                <a:moveTo>
                  <a:pt x="0" y="0"/>
                </a:moveTo>
                <a:lnTo>
                  <a:pt x="0" y="617982"/>
                </a:lnTo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26536" y="4773168"/>
            <a:ext cx="0" cy="617982"/>
          </a:xfrm>
          <a:custGeom>
            <a:avLst/>
            <a:gdLst/>
            <a:ahLst/>
            <a:cxnLst/>
            <a:rect l="l" t="t" r="r" b="b"/>
            <a:pathLst>
              <a:path w="0" h="617982">
                <a:moveTo>
                  <a:pt x="0" y="0"/>
                </a:moveTo>
                <a:lnTo>
                  <a:pt x="0" y="617982"/>
                </a:lnTo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136898" y="4773168"/>
            <a:ext cx="0" cy="617982"/>
          </a:xfrm>
          <a:custGeom>
            <a:avLst/>
            <a:gdLst/>
            <a:ahLst/>
            <a:cxnLst/>
            <a:rect l="l" t="t" r="r" b="b"/>
            <a:pathLst>
              <a:path w="0" h="617982">
                <a:moveTo>
                  <a:pt x="0" y="0"/>
                </a:moveTo>
                <a:lnTo>
                  <a:pt x="0" y="617982"/>
                </a:lnTo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357622" y="4773168"/>
            <a:ext cx="0" cy="617982"/>
          </a:xfrm>
          <a:custGeom>
            <a:avLst/>
            <a:gdLst/>
            <a:ahLst/>
            <a:cxnLst/>
            <a:rect l="l" t="t" r="r" b="b"/>
            <a:pathLst>
              <a:path w="0" h="617982">
                <a:moveTo>
                  <a:pt x="0" y="0"/>
                </a:moveTo>
                <a:lnTo>
                  <a:pt x="0" y="617982"/>
                </a:lnTo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747260" y="4773168"/>
            <a:ext cx="0" cy="617982"/>
          </a:xfrm>
          <a:custGeom>
            <a:avLst/>
            <a:gdLst/>
            <a:ahLst/>
            <a:cxnLst/>
            <a:rect l="l" t="t" r="r" b="b"/>
            <a:pathLst>
              <a:path w="0" h="617982">
                <a:moveTo>
                  <a:pt x="0" y="0"/>
                </a:moveTo>
                <a:lnTo>
                  <a:pt x="0" y="617982"/>
                </a:lnTo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967984" y="4773168"/>
            <a:ext cx="0" cy="617982"/>
          </a:xfrm>
          <a:custGeom>
            <a:avLst/>
            <a:gdLst/>
            <a:ahLst/>
            <a:cxnLst/>
            <a:rect l="l" t="t" r="r" b="b"/>
            <a:pathLst>
              <a:path w="0" h="617982">
                <a:moveTo>
                  <a:pt x="0" y="0"/>
                </a:moveTo>
                <a:lnTo>
                  <a:pt x="0" y="617982"/>
                </a:lnTo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578346" y="4773168"/>
            <a:ext cx="0" cy="617982"/>
          </a:xfrm>
          <a:custGeom>
            <a:avLst/>
            <a:gdLst/>
            <a:ahLst/>
            <a:cxnLst/>
            <a:rect l="l" t="t" r="r" b="b"/>
            <a:pathLst>
              <a:path w="0" h="617982">
                <a:moveTo>
                  <a:pt x="0" y="0"/>
                </a:moveTo>
                <a:lnTo>
                  <a:pt x="0" y="617982"/>
                </a:lnTo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188708" y="4773168"/>
            <a:ext cx="0" cy="617982"/>
          </a:xfrm>
          <a:custGeom>
            <a:avLst/>
            <a:gdLst/>
            <a:ahLst/>
            <a:cxnLst/>
            <a:rect l="l" t="t" r="r" b="b"/>
            <a:pathLst>
              <a:path w="0" h="617982">
                <a:moveTo>
                  <a:pt x="0" y="0"/>
                </a:moveTo>
                <a:lnTo>
                  <a:pt x="0" y="617982"/>
                </a:lnTo>
              </a:path>
            </a:pathLst>
          </a:custGeom>
          <a:ln w="12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36009" y="885727"/>
            <a:ext cx="5054516" cy="1660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623487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331007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Linear</a:t>
            </a:r>
            <a:r>
              <a:rPr dirty="0" smtClean="0" sz="3200" spc="-8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Probing</a:t>
            </a:r>
            <a:endParaRPr sz="3200">
              <a:latin typeface="Arial"/>
              <a:cs typeface="Arial"/>
            </a:endParaRPr>
          </a:p>
          <a:p>
            <a:pPr marL="12700" marR="30460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Deleting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0340" y="2654966"/>
            <a:ext cx="240588" cy="1646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6029" y="2654966"/>
            <a:ext cx="5000162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Assume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initially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empty.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Assume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want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9714" y="3093878"/>
            <a:ext cx="9196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[</a:t>
            </a:r>
            <a:r>
              <a:rPr dirty="0" smtClean="0" sz="2400" spc="0" i="1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].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36029" y="3532790"/>
            <a:ext cx="57809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cannot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simply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[</a:t>
            </a:r>
            <a:r>
              <a:rPr dirty="0" smtClean="0" sz="2400" spc="0" i="1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].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36059" y="3971702"/>
            <a:ext cx="1171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Assume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1365" y="3971702"/>
            <a:ext cx="26643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current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42592" y="4519737"/>
            <a:ext cx="159472" cy="231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52995" y="4519737"/>
            <a:ext cx="159472" cy="231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3399" y="4519737"/>
            <a:ext cx="159472" cy="231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3803" y="4519737"/>
            <a:ext cx="159472" cy="231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4207" y="4519737"/>
            <a:ext cx="159472" cy="231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4611" y="4519737"/>
            <a:ext cx="159472" cy="231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5015" y="4519737"/>
            <a:ext cx="159472" cy="231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15419" y="4519737"/>
            <a:ext cx="159472" cy="231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25823" y="4519737"/>
            <a:ext cx="159472" cy="231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6227" y="4519737"/>
            <a:ext cx="159472" cy="231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340" y="572735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029" y="5727350"/>
            <a:ext cx="11716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And,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1091" y="5727350"/>
            <a:ext cx="40435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delete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5450" y="4773168"/>
            <a:ext cx="610362" cy="61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305812" y="4773168"/>
            <a:ext cx="610362" cy="61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916174" y="4773168"/>
            <a:ext cx="610362" cy="61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4"/>
              </a:spcBef>
            </a:pPr>
            <a:endParaRPr sz="1200"/>
          </a:p>
          <a:p>
            <a:pPr marL="191262">
              <a:lnSpc>
                <a:spcPct val="101725"/>
              </a:lnSpc>
            </a:pPr>
            <a:r>
              <a:rPr dirty="0" smtClean="0" sz="1900" spc="-64">
                <a:latin typeface="Calibri"/>
                <a:cs typeface="Calibri"/>
              </a:rPr>
              <a:t>12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6536" y="4773168"/>
            <a:ext cx="610362" cy="61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136898" y="4773168"/>
            <a:ext cx="610362" cy="61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4"/>
              </a:spcBef>
            </a:pPr>
            <a:endParaRPr sz="1200"/>
          </a:p>
          <a:p>
            <a:pPr marL="220394" marR="205355" algn="ctr">
              <a:lnSpc>
                <a:spcPct val="101725"/>
              </a:lnSpc>
            </a:pPr>
            <a:r>
              <a:rPr dirty="0" smtClean="0" sz="1900" spc="0"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7260" y="4773168"/>
            <a:ext cx="610362" cy="61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4"/>
              </a:spcBef>
            </a:pPr>
            <a:endParaRPr sz="1200"/>
          </a:p>
          <a:p>
            <a:pPr marL="191256">
              <a:lnSpc>
                <a:spcPct val="101725"/>
              </a:lnSpc>
            </a:pPr>
            <a:r>
              <a:rPr dirty="0" smtClean="0" sz="1900" spc="-64">
                <a:latin typeface="Calibri"/>
                <a:cs typeface="Calibri"/>
              </a:rPr>
              <a:t>14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7622" y="4773168"/>
            <a:ext cx="610362" cy="61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4"/>
              </a:spcBef>
            </a:pPr>
            <a:endParaRPr sz="1200"/>
          </a:p>
          <a:p>
            <a:pPr marL="191261">
              <a:lnSpc>
                <a:spcPct val="101725"/>
              </a:lnSpc>
            </a:pPr>
            <a:r>
              <a:rPr dirty="0" smtClean="0" sz="1900" spc="-64">
                <a:latin typeface="Calibri"/>
                <a:cs typeface="Calibri"/>
              </a:rPr>
              <a:t>24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7984" y="4773168"/>
            <a:ext cx="610361" cy="61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578346" y="4773168"/>
            <a:ext cx="610361" cy="61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188708" y="4773168"/>
            <a:ext cx="610362" cy="61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2148078" y="3086861"/>
            <a:ext cx="4618482" cy="467868"/>
          </a:xfrm>
          <a:custGeom>
            <a:avLst/>
            <a:gdLst/>
            <a:ahLst/>
            <a:cxnLst/>
            <a:rect l="l" t="t" r="r" b="b"/>
            <a:pathLst>
              <a:path w="4618482" h="467868">
                <a:moveTo>
                  <a:pt x="0" y="0"/>
                </a:moveTo>
                <a:lnTo>
                  <a:pt x="0" y="467868"/>
                </a:lnTo>
                <a:lnTo>
                  <a:pt x="4618482" y="467868"/>
                </a:lnTo>
                <a:lnTo>
                  <a:pt x="4618482" y="0"/>
                </a:lnTo>
                <a:lnTo>
                  <a:pt x="0" y="0"/>
                </a:lnTo>
                <a:close/>
              </a:path>
            </a:pathLst>
          </a:custGeom>
          <a:ln w="96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610612" y="3086862"/>
            <a:ext cx="0" cy="467868"/>
          </a:xfrm>
          <a:custGeom>
            <a:avLst/>
            <a:gdLst/>
            <a:ahLst/>
            <a:cxnLst/>
            <a:rect l="l" t="t" r="r" b="b"/>
            <a:pathLst>
              <a:path w="0" h="467867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072384" y="3086862"/>
            <a:ext cx="0" cy="467868"/>
          </a:xfrm>
          <a:custGeom>
            <a:avLst/>
            <a:gdLst/>
            <a:ahLst/>
            <a:cxnLst/>
            <a:rect l="l" t="t" r="r" b="b"/>
            <a:pathLst>
              <a:path w="0" h="467867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534156" y="3086862"/>
            <a:ext cx="0" cy="467868"/>
          </a:xfrm>
          <a:custGeom>
            <a:avLst/>
            <a:gdLst/>
            <a:ahLst/>
            <a:cxnLst/>
            <a:rect l="l" t="t" r="r" b="b"/>
            <a:pathLst>
              <a:path w="0" h="467867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995928" y="3086862"/>
            <a:ext cx="0" cy="467868"/>
          </a:xfrm>
          <a:custGeom>
            <a:avLst/>
            <a:gdLst/>
            <a:ahLst/>
            <a:cxnLst/>
            <a:rect l="l" t="t" r="r" b="b"/>
            <a:pathLst>
              <a:path w="0" h="467867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919472" y="3086862"/>
            <a:ext cx="0" cy="467868"/>
          </a:xfrm>
          <a:custGeom>
            <a:avLst/>
            <a:gdLst/>
            <a:ahLst/>
            <a:cxnLst/>
            <a:rect l="l" t="t" r="r" b="b"/>
            <a:pathLst>
              <a:path w="0" h="467867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457700" y="3086862"/>
            <a:ext cx="0" cy="467868"/>
          </a:xfrm>
          <a:custGeom>
            <a:avLst/>
            <a:gdLst/>
            <a:ahLst/>
            <a:cxnLst/>
            <a:rect l="l" t="t" r="r" b="b"/>
            <a:pathLst>
              <a:path w="0" h="467867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381244" y="3086862"/>
            <a:ext cx="0" cy="467868"/>
          </a:xfrm>
          <a:custGeom>
            <a:avLst/>
            <a:gdLst/>
            <a:ahLst/>
            <a:cxnLst/>
            <a:rect l="l" t="t" r="r" b="b"/>
            <a:pathLst>
              <a:path w="0" h="467867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843016" y="3086862"/>
            <a:ext cx="0" cy="467868"/>
          </a:xfrm>
          <a:custGeom>
            <a:avLst/>
            <a:gdLst/>
            <a:ahLst/>
            <a:cxnLst/>
            <a:rect l="l" t="t" r="r" b="b"/>
            <a:pathLst>
              <a:path w="0" h="467867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304788" y="3086862"/>
            <a:ext cx="0" cy="467868"/>
          </a:xfrm>
          <a:custGeom>
            <a:avLst/>
            <a:gdLst/>
            <a:ahLst/>
            <a:cxnLst/>
            <a:rect l="l" t="t" r="r" b="b"/>
            <a:pathLst>
              <a:path w="0" h="467867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97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920240" y="6004559"/>
            <a:ext cx="4845558" cy="489204"/>
          </a:xfrm>
          <a:custGeom>
            <a:avLst/>
            <a:gdLst/>
            <a:ahLst/>
            <a:cxnLst/>
            <a:rect l="l" t="t" r="r" b="b"/>
            <a:pathLst>
              <a:path w="4845558" h="489204">
                <a:moveTo>
                  <a:pt x="0" y="0"/>
                </a:moveTo>
                <a:lnTo>
                  <a:pt x="0" y="489204"/>
                </a:lnTo>
                <a:lnTo>
                  <a:pt x="4845558" y="489204"/>
                </a:lnTo>
                <a:lnTo>
                  <a:pt x="4845558" y="0"/>
                </a:lnTo>
                <a:lnTo>
                  <a:pt x="0" y="0"/>
                </a:lnTo>
                <a:close/>
              </a:path>
            </a:pathLst>
          </a:custGeom>
          <a:ln w="10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404872" y="6004560"/>
            <a:ext cx="0" cy="489204"/>
          </a:xfrm>
          <a:custGeom>
            <a:avLst/>
            <a:gdLst/>
            <a:ahLst/>
            <a:cxnLst/>
            <a:rect l="l" t="t" r="r" b="b"/>
            <a:pathLst>
              <a:path w="0" h="489203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101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889504" y="6004560"/>
            <a:ext cx="0" cy="489204"/>
          </a:xfrm>
          <a:custGeom>
            <a:avLst/>
            <a:gdLst/>
            <a:ahLst/>
            <a:cxnLst/>
            <a:rect l="l" t="t" r="r" b="b"/>
            <a:pathLst>
              <a:path w="0" h="489203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101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374136" y="6004560"/>
            <a:ext cx="0" cy="489204"/>
          </a:xfrm>
          <a:custGeom>
            <a:avLst/>
            <a:gdLst/>
            <a:ahLst/>
            <a:cxnLst/>
            <a:rect l="l" t="t" r="r" b="b"/>
            <a:pathLst>
              <a:path w="0" h="489203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101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858768" y="6004560"/>
            <a:ext cx="0" cy="489204"/>
          </a:xfrm>
          <a:custGeom>
            <a:avLst/>
            <a:gdLst/>
            <a:ahLst/>
            <a:cxnLst/>
            <a:rect l="l" t="t" r="r" b="b"/>
            <a:pathLst>
              <a:path w="0" h="489203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101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828032" y="6004560"/>
            <a:ext cx="0" cy="489204"/>
          </a:xfrm>
          <a:custGeom>
            <a:avLst/>
            <a:gdLst/>
            <a:ahLst/>
            <a:cxnLst/>
            <a:rect l="l" t="t" r="r" b="b"/>
            <a:pathLst>
              <a:path w="0" h="489203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101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343400" y="6004560"/>
            <a:ext cx="0" cy="489204"/>
          </a:xfrm>
          <a:custGeom>
            <a:avLst/>
            <a:gdLst/>
            <a:ahLst/>
            <a:cxnLst/>
            <a:rect l="l" t="t" r="r" b="b"/>
            <a:pathLst>
              <a:path w="0" h="489203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101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312664" y="6004560"/>
            <a:ext cx="0" cy="489204"/>
          </a:xfrm>
          <a:custGeom>
            <a:avLst/>
            <a:gdLst/>
            <a:ahLst/>
            <a:cxnLst/>
            <a:rect l="l" t="t" r="r" b="b"/>
            <a:pathLst>
              <a:path w="0" h="489203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101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797296" y="6004560"/>
            <a:ext cx="0" cy="489204"/>
          </a:xfrm>
          <a:custGeom>
            <a:avLst/>
            <a:gdLst/>
            <a:ahLst/>
            <a:cxnLst/>
            <a:rect l="l" t="t" r="r" b="b"/>
            <a:pathLst>
              <a:path w="0" h="489203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101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281928" y="6004560"/>
            <a:ext cx="0" cy="489204"/>
          </a:xfrm>
          <a:custGeom>
            <a:avLst/>
            <a:gdLst/>
            <a:ahLst/>
            <a:cxnLst/>
            <a:rect l="l" t="t" r="r" b="b"/>
            <a:pathLst>
              <a:path w="0" h="489203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101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131820" y="5455981"/>
            <a:ext cx="931926" cy="248350"/>
          </a:xfrm>
          <a:custGeom>
            <a:avLst/>
            <a:gdLst/>
            <a:ahLst/>
            <a:cxnLst/>
            <a:rect l="l" t="t" r="r" b="b"/>
            <a:pathLst>
              <a:path w="931926" h="248350">
                <a:moveTo>
                  <a:pt x="0" y="60136"/>
                </a:moveTo>
                <a:lnTo>
                  <a:pt x="43143" y="42955"/>
                </a:lnTo>
                <a:lnTo>
                  <a:pt x="88680" y="28661"/>
                </a:lnTo>
                <a:lnTo>
                  <a:pt x="136271" y="17241"/>
                </a:lnTo>
                <a:lnTo>
                  <a:pt x="185580" y="8680"/>
                </a:lnTo>
                <a:lnTo>
                  <a:pt x="236267" y="2963"/>
                </a:lnTo>
                <a:lnTo>
                  <a:pt x="287994" y="74"/>
                </a:lnTo>
                <a:lnTo>
                  <a:pt x="340423" y="0"/>
                </a:lnTo>
                <a:lnTo>
                  <a:pt x="393216" y="2724"/>
                </a:lnTo>
                <a:lnTo>
                  <a:pt x="446034" y="8233"/>
                </a:lnTo>
                <a:lnTo>
                  <a:pt x="498538" y="16512"/>
                </a:lnTo>
                <a:lnTo>
                  <a:pt x="550391" y="27545"/>
                </a:lnTo>
                <a:lnTo>
                  <a:pt x="601254" y="41318"/>
                </a:lnTo>
                <a:lnTo>
                  <a:pt x="650789" y="57816"/>
                </a:lnTo>
                <a:lnTo>
                  <a:pt x="698657" y="77024"/>
                </a:lnTo>
                <a:lnTo>
                  <a:pt x="744521" y="98927"/>
                </a:lnTo>
                <a:lnTo>
                  <a:pt x="788042" y="123510"/>
                </a:lnTo>
                <a:lnTo>
                  <a:pt x="828881" y="150759"/>
                </a:lnTo>
                <a:lnTo>
                  <a:pt x="866700" y="180659"/>
                </a:lnTo>
                <a:lnTo>
                  <a:pt x="901161" y="213194"/>
                </a:lnTo>
                <a:lnTo>
                  <a:pt x="931926" y="248350"/>
                </a:lnTo>
              </a:path>
            </a:pathLst>
          </a:custGeom>
          <a:ln w="10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014978" y="5661660"/>
            <a:ext cx="86106" cy="99060"/>
          </a:xfrm>
          <a:custGeom>
            <a:avLst/>
            <a:gdLst/>
            <a:ahLst/>
            <a:cxnLst/>
            <a:rect l="l" t="t" r="r" b="b"/>
            <a:pathLst>
              <a:path w="86105" h="99060">
                <a:moveTo>
                  <a:pt x="86105" y="99060"/>
                </a:moveTo>
                <a:lnTo>
                  <a:pt x="73151" y="0"/>
                </a:lnTo>
                <a:lnTo>
                  <a:pt x="66008" y="11091"/>
                </a:lnTo>
                <a:lnTo>
                  <a:pt x="57515" y="21099"/>
                </a:lnTo>
                <a:lnTo>
                  <a:pt x="47858" y="29824"/>
                </a:lnTo>
                <a:lnTo>
                  <a:pt x="37157" y="37187"/>
                </a:lnTo>
                <a:lnTo>
                  <a:pt x="25533" y="43105"/>
                </a:lnTo>
                <a:lnTo>
                  <a:pt x="13107" y="47500"/>
                </a:lnTo>
                <a:lnTo>
                  <a:pt x="0" y="50292"/>
                </a:lnTo>
                <a:lnTo>
                  <a:pt x="86105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222242" y="5570307"/>
            <a:ext cx="327660" cy="190412"/>
          </a:xfrm>
          <a:custGeom>
            <a:avLst/>
            <a:gdLst/>
            <a:ahLst/>
            <a:cxnLst/>
            <a:rect l="l" t="t" r="r" b="b"/>
            <a:pathLst>
              <a:path w="327660" h="190412">
                <a:moveTo>
                  <a:pt x="0" y="190412"/>
                </a:moveTo>
                <a:lnTo>
                  <a:pt x="11773" y="182886"/>
                </a:lnTo>
                <a:lnTo>
                  <a:pt x="23758" y="173522"/>
                </a:lnTo>
                <a:lnTo>
                  <a:pt x="35924" y="162598"/>
                </a:lnTo>
                <a:lnTo>
                  <a:pt x="48243" y="150392"/>
                </a:lnTo>
                <a:lnTo>
                  <a:pt x="60686" y="137179"/>
                </a:lnTo>
                <a:lnTo>
                  <a:pt x="73222" y="123238"/>
                </a:lnTo>
                <a:lnTo>
                  <a:pt x="85824" y="108845"/>
                </a:lnTo>
                <a:lnTo>
                  <a:pt x="98462" y="94278"/>
                </a:lnTo>
                <a:lnTo>
                  <a:pt x="111107" y="79814"/>
                </a:lnTo>
                <a:lnTo>
                  <a:pt x="123729" y="65730"/>
                </a:lnTo>
                <a:lnTo>
                  <a:pt x="136300" y="52303"/>
                </a:lnTo>
                <a:lnTo>
                  <a:pt x="148791" y="39810"/>
                </a:lnTo>
                <a:lnTo>
                  <a:pt x="161171" y="28529"/>
                </a:lnTo>
                <a:lnTo>
                  <a:pt x="173413" y="18737"/>
                </a:lnTo>
                <a:lnTo>
                  <a:pt x="185487" y="10711"/>
                </a:lnTo>
                <a:lnTo>
                  <a:pt x="197364" y="4728"/>
                </a:lnTo>
                <a:lnTo>
                  <a:pt x="209014" y="1065"/>
                </a:lnTo>
                <a:lnTo>
                  <a:pt x="220409" y="0"/>
                </a:lnTo>
                <a:lnTo>
                  <a:pt x="231519" y="1809"/>
                </a:lnTo>
                <a:lnTo>
                  <a:pt x="242315" y="6770"/>
                </a:lnTo>
                <a:lnTo>
                  <a:pt x="249109" y="11842"/>
                </a:lnTo>
                <a:lnTo>
                  <a:pt x="255817" y="18239"/>
                </a:lnTo>
                <a:lnTo>
                  <a:pt x="262484" y="25861"/>
                </a:lnTo>
                <a:lnTo>
                  <a:pt x="269150" y="34607"/>
                </a:lnTo>
                <a:lnTo>
                  <a:pt x="275858" y="44378"/>
                </a:lnTo>
                <a:lnTo>
                  <a:pt x="282650" y="55073"/>
                </a:lnTo>
                <a:lnTo>
                  <a:pt x="289569" y="66593"/>
                </a:lnTo>
                <a:lnTo>
                  <a:pt x="296656" y="78837"/>
                </a:lnTo>
                <a:lnTo>
                  <a:pt x="303954" y="91704"/>
                </a:lnTo>
                <a:lnTo>
                  <a:pt x="311505" y="105095"/>
                </a:lnTo>
                <a:lnTo>
                  <a:pt x="319351" y="118910"/>
                </a:lnTo>
                <a:lnTo>
                  <a:pt x="327534" y="133048"/>
                </a:lnTo>
                <a:lnTo>
                  <a:pt x="327660" y="133262"/>
                </a:lnTo>
              </a:path>
            </a:pathLst>
          </a:custGeom>
          <a:ln w="10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501133" y="5661660"/>
            <a:ext cx="84582" cy="99060"/>
          </a:xfrm>
          <a:custGeom>
            <a:avLst/>
            <a:gdLst/>
            <a:ahLst/>
            <a:cxnLst/>
            <a:rect l="l" t="t" r="r" b="b"/>
            <a:pathLst>
              <a:path w="84582" h="99060">
                <a:moveTo>
                  <a:pt x="84582" y="99060"/>
                </a:moveTo>
                <a:lnTo>
                  <a:pt x="73914" y="0"/>
                </a:lnTo>
                <a:lnTo>
                  <a:pt x="67072" y="10320"/>
                </a:lnTo>
                <a:lnTo>
                  <a:pt x="58459" y="20121"/>
                </a:lnTo>
                <a:lnTo>
                  <a:pt x="48619" y="28623"/>
                </a:lnTo>
                <a:lnTo>
                  <a:pt x="37703" y="35744"/>
                </a:lnTo>
                <a:lnTo>
                  <a:pt x="25861" y="41403"/>
                </a:lnTo>
                <a:lnTo>
                  <a:pt x="13243" y="45518"/>
                </a:lnTo>
                <a:lnTo>
                  <a:pt x="0" y="48006"/>
                </a:lnTo>
                <a:lnTo>
                  <a:pt x="84582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697478" y="885727"/>
            <a:ext cx="2693048" cy="1077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3617" marR="623487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Linear</a:t>
            </a:r>
            <a:r>
              <a:rPr dirty="0" smtClean="0" sz="3200" spc="-8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Probing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36009" y="2216054"/>
            <a:ext cx="32563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After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deleting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05812" y="2216054"/>
            <a:ext cx="12305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31974" y="2891668"/>
            <a:ext cx="126843" cy="18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baseline="2275" sz="18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93849" y="2891668"/>
            <a:ext cx="126843" cy="18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baseline="2275" sz="1800" spc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55724" y="2891668"/>
            <a:ext cx="126843" cy="18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baseline="2275" sz="1800" spc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17599" y="2891668"/>
            <a:ext cx="126843" cy="18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baseline="2275" sz="1800" spc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79474" y="2891668"/>
            <a:ext cx="126843" cy="18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baseline="2275" sz="1800" spc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1349" y="2891668"/>
            <a:ext cx="126843" cy="18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baseline="2275" sz="1800" spc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03225" y="2891668"/>
            <a:ext cx="126843" cy="18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baseline="2275" sz="1800" spc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65100" y="2891668"/>
            <a:ext cx="126843" cy="18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baseline="2275" sz="1800" spc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26975" y="2891668"/>
            <a:ext cx="126843" cy="18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baseline="2275" sz="1800" spc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88850" y="2891668"/>
            <a:ext cx="126843" cy="18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baseline="2275" sz="1800" spc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3140" y="397170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6009" y="3971702"/>
            <a:ext cx="32465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5967" y="3971702"/>
            <a:ext cx="4098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3190" y="4390261"/>
            <a:ext cx="7236810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24</a:t>
            </a:r>
            <a:r>
              <a:rPr dirty="0" smtClean="0" sz="2000" spc="-2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mapped</a:t>
            </a:r>
            <a:r>
              <a:rPr dirty="0" smtClean="0" sz="2000" spc="-7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A[4];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occupied;</a:t>
            </a:r>
            <a:r>
              <a:rPr dirty="0" smtClean="0" sz="2000" spc="-8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A[5]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probed;</a:t>
            </a:r>
            <a:r>
              <a:rPr dirty="0" smtClean="0" sz="2000" spc="-6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empty;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conclude</a:t>
            </a:r>
            <a:endParaRPr sz="2000">
              <a:latin typeface="Arial"/>
              <a:cs typeface="Arial"/>
            </a:endParaRPr>
          </a:p>
          <a:p>
            <a:pPr marL="12700" marR="3806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entry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ith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key</a:t>
            </a:r>
            <a:r>
              <a:rPr dirty="0" smtClean="0" sz="2000" spc="-3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24</a:t>
            </a:r>
            <a:r>
              <a:rPr dirty="0" smtClean="0" sz="2000" spc="-2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not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table</a:t>
            </a:r>
            <a:r>
              <a:rPr dirty="0" smtClean="0" sz="2000" spc="-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=&gt;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this</a:t>
            </a:r>
            <a:r>
              <a:rPr dirty="0" smtClean="0" sz="2000" spc="-3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wrong.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10816" y="5420003"/>
            <a:ext cx="772749" cy="570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45"/>
              </a:lnSpc>
              <a:spcBef>
                <a:spcPts val="82"/>
              </a:spcBef>
            </a:pPr>
            <a:r>
              <a:rPr dirty="0" smtClean="0" baseline="1820" sz="2250" spc="-29">
                <a:latin typeface="Calibri"/>
                <a:cs typeface="Calibri"/>
              </a:rPr>
              <a:t>s</a:t>
            </a:r>
            <a:r>
              <a:rPr dirty="0" smtClean="0" baseline="1820" sz="2250" spc="39">
                <a:latin typeface="Calibri"/>
                <a:cs typeface="Calibri"/>
              </a:rPr>
              <a:t>e</a:t>
            </a:r>
            <a:r>
              <a:rPr dirty="0" smtClean="0" baseline="1820" sz="2250" spc="-4">
                <a:latin typeface="Calibri"/>
                <a:cs typeface="Calibri"/>
              </a:rPr>
              <a:t>a</a:t>
            </a:r>
            <a:r>
              <a:rPr dirty="0" smtClean="0" baseline="1820" sz="2250" spc="-54">
                <a:latin typeface="Calibri"/>
                <a:cs typeface="Calibri"/>
              </a:rPr>
              <a:t>r</a:t>
            </a:r>
            <a:r>
              <a:rPr dirty="0" smtClean="0" baseline="1820" sz="2250" spc="-4">
                <a:latin typeface="Calibri"/>
                <a:cs typeface="Calibri"/>
              </a:rPr>
              <a:t>c</a:t>
            </a:r>
            <a:r>
              <a:rPr dirty="0" smtClean="0" baseline="1820" sz="2250" spc="0">
                <a:latin typeface="Calibri"/>
                <a:cs typeface="Calibri"/>
              </a:rPr>
              <a:t>h</a:t>
            </a:r>
            <a:r>
              <a:rPr dirty="0" smtClean="0" baseline="1820" sz="2250" spc="-24">
                <a:latin typeface="Calibri"/>
                <a:cs typeface="Calibri"/>
              </a:rPr>
              <a:t> </a:t>
            </a:r>
            <a:r>
              <a:rPr dirty="0" smtClean="0" baseline="1820" sz="2250" spc="-50">
                <a:latin typeface="Calibri"/>
                <a:cs typeface="Calibri"/>
              </a:rPr>
              <a:t>2</a:t>
            </a:r>
            <a:r>
              <a:rPr dirty="0" smtClean="0" baseline="1820" sz="2250" spc="0">
                <a:latin typeface="Calibri"/>
                <a:cs typeface="Calibri"/>
              </a:rPr>
              <a:t>4</a:t>
            </a:r>
            <a:endParaRPr sz="1500">
              <a:latin typeface="Calibri"/>
              <a:cs typeface="Calibri"/>
            </a:endParaRPr>
          </a:p>
          <a:p>
            <a:pPr marL="375579" marR="265435" algn="ctr">
              <a:lnSpc>
                <a:spcPct val="101725"/>
              </a:lnSpc>
              <a:spcBef>
                <a:spcPts val="1150"/>
              </a:spcBef>
            </a:pPr>
            <a:r>
              <a:rPr dirty="0" smtClean="0" sz="1250" spc="0">
                <a:latin typeface="Calibri"/>
                <a:cs typeface="Calibri"/>
              </a:rPr>
              <a:t>1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14042" y="5801821"/>
            <a:ext cx="131734" cy="188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0">
                <a:latin typeface="Calibri"/>
                <a:cs typeface="Calibri"/>
              </a:rPr>
              <a:t>0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83193" y="5801821"/>
            <a:ext cx="131734" cy="188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0">
                <a:latin typeface="Calibri"/>
                <a:cs typeface="Calibri"/>
              </a:rPr>
              <a:t>2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7769" y="5801821"/>
            <a:ext cx="131734" cy="188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0">
                <a:latin typeface="Calibri"/>
                <a:cs typeface="Calibri"/>
              </a:rPr>
              <a:t>3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52345" y="5801821"/>
            <a:ext cx="131734" cy="188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0">
                <a:latin typeface="Calibri"/>
                <a:cs typeface="Calibri"/>
              </a:rPr>
              <a:t>4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6920" y="5801821"/>
            <a:ext cx="131734" cy="188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0">
                <a:latin typeface="Calibri"/>
                <a:cs typeface="Calibri"/>
              </a:rPr>
              <a:t>5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1496" y="5801821"/>
            <a:ext cx="131734" cy="188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0">
                <a:latin typeface="Calibri"/>
                <a:cs typeface="Calibri"/>
              </a:rPr>
              <a:t>6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06072" y="5801821"/>
            <a:ext cx="131734" cy="188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0">
                <a:latin typeface="Calibri"/>
                <a:cs typeface="Calibri"/>
              </a:rPr>
              <a:t>7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90648" y="5801821"/>
            <a:ext cx="131734" cy="188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0">
                <a:latin typeface="Calibri"/>
                <a:cs typeface="Calibri"/>
              </a:rPr>
              <a:t>8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5223" y="5801821"/>
            <a:ext cx="131734" cy="188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0">
                <a:latin typeface="Calibri"/>
                <a:cs typeface="Calibri"/>
              </a:rPr>
              <a:t>9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20240" y="6004559"/>
            <a:ext cx="484632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404872" y="6004559"/>
            <a:ext cx="484631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889504" y="6004559"/>
            <a:ext cx="484632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marL="151651">
              <a:lnSpc>
                <a:spcPct val="101725"/>
              </a:lnSpc>
            </a:pPr>
            <a:r>
              <a:rPr dirty="0" smtClean="0" sz="1500" spc="-50">
                <a:latin typeface="Calibri"/>
                <a:cs typeface="Calibri"/>
              </a:rPr>
              <a:t>12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4136" y="6004559"/>
            <a:ext cx="484631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858768" y="6004559"/>
            <a:ext cx="484631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marL="171672" marR="161285" algn="ctr">
              <a:lnSpc>
                <a:spcPct val="101725"/>
              </a:lnSpc>
            </a:pPr>
            <a:r>
              <a:rPr dirty="0" smtClean="0" sz="1500" spc="0">
                <a:latin typeface="Calibri"/>
                <a:cs typeface="Calibri"/>
              </a:rPr>
              <a:t>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3400" y="6004559"/>
            <a:ext cx="484632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4828032" y="6004559"/>
            <a:ext cx="484631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marL="151638">
              <a:lnSpc>
                <a:spcPct val="101725"/>
              </a:lnSpc>
            </a:pPr>
            <a:r>
              <a:rPr dirty="0" smtClean="0" sz="1500" spc="-50">
                <a:latin typeface="Calibri"/>
                <a:cs typeface="Calibri"/>
              </a:rPr>
              <a:t>24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2664" y="6004559"/>
            <a:ext cx="484632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797296" y="6004559"/>
            <a:ext cx="484631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281928" y="6004559"/>
            <a:ext cx="483870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148078" y="3086861"/>
            <a:ext cx="462534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610612" y="3086861"/>
            <a:ext cx="461771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072384" y="3086861"/>
            <a:ext cx="461771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9"/>
              </a:spcBef>
            </a:pPr>
            <a:endParaRPr sz="900"/>
          </a:p>
          <a:p>
            <a:pPr marL="144026">
              <a:lnSpc>
                <a:spcPct val="101725"/>
              </a:lnSpc>
            </a:pPr>
            <a:r>
              <a:rPr dirty="0" smtClean="0" sz="1450" spc="-44">
                <a:latin typeface="Calibri"/>
                <a:cs typeface="Calibri"/>
              </a:rPr>
              <a:t>12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4155" y="3086861"/>
            <a:ext cx="461772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995928" y="3086861"/>
            <a:ext cx="461772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9"/>
              </a:spcBef>
            </a:pPr>
            <a:endParaRPr sz="900"/>
          </a:p>
          <a:p>
            <a:pPr marL="163155" marR="152752" algn="ctr">
              <a:lnSpc>
                <a:spcPct val="101725"/>
              </a:lnSpc>
            </a:pPr>
            <a:r>
              <a:rPr dirty="0" smtClean="0" sz="1450" spc="0">
                <a:latin typeface="Calibri"/>
                <a:cs typeface="Calibri"/>
              </a:rPr>
              <a:t>4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7700" y="3086861"/>
            <a:ext cx="461772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919472" y="3086861"/>
            <a:ext cx="461772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9"/>
              </a:spcBef>
            </a:pPr>
            <a:endParaRPr sz="900"/>
          </a:p>
          <a:p>
            <a:pPr marL="144017">
              <a:lnSpc>
                <a:spcPct val="101725"/>
              </a:lnSpc>
            </a:pPr>
            <a:r>
              <a:rPr dirty="0" smtClean="0" sz="1450" spc="-44">
                <a:latin typeface="Calibri"/>
                <a:cs typeface="Calibri"/>
              </a:rPr>
              <a:t>24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1244" y="3086861"/>
            <a:ext cx="461772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43016" y="3086861"/>
            <a:ext cx="461772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304788" y="3086861"/>
            <a:ext cx="461772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463802" y="4560570"/>
            <a:ext cx="5073396" cy="512826"/>
          </a:xfrm>
          <a:custGeom>
            <a:avLst/>
            <a:gdLst/>
            <a:ahLst/>
            <a:cxnLst/>
            <a:rect l="l" t="t" r="r" b="b"/>
            <a:pathLst>
              <a:path w="5073395" h="512825">
                <a:moveTo>
                  <a:pt x="0" y="0"/>
                </a:moveTo>
                <a:lnTo>
                  <a:pt x="0" y="512825"/>
                </a:lnTo>
                <a:lnTo>
                  <a:pt x="5073396" y="512825"/>
                </a:lnTo>
                <a:lnTo>
                  <a:pt x="5073396" y="0"/>
                </a:lnTo>
                <a:lnTo>
                  <a:pt x="0" y="0"/>
                </a:lnTo>
                <a:close/>
              </a:path>
            </a:pathLst>
          </a:custGeom>
          <a:ln w="10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971294" y="4560570"/>
            <a:ext cx="0" cy="512826"/>
          </a:xfrm>
          <a:custGeom>
            <a:avLst/>
            <a:gdLst/>
            <a:ahLst/>
            <a:cxnLst/>
            <a:rect l="l" t="t" r="r" b="b"/>
            <a:pathLst>
              <a:path w="0" h="512825">
                <a:moveTo>
                  <a:pt x="0" y="0"/>
                </a:moveTo>
                <a:lnTo>
                  <a:pt x="0" y="512826"/>
                </a:lnTo>
              </a:path>
            </a:pathLst>
          </a:custGeom>
          <a:ln w="106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478786" y="4560570"/>
            <a:ext cx="0" cy="512826"/>
          </a:xfrm>
          <a:custGeom>
            <a:avLst/>
            <a:gdLst/>
            <a:ahLst/>
            <a:cxnLst/>
            <a:rect l="l" t="t" r="r" b="b"/>
            <a:pathLst>
              <a:path w="0" h="512825">
                <a:moveTo>
                  <a:pt x="0" y="0"/>
                </a:moveTo>
                <a:lnTo>
                  <a:pt x="0" y="512826"/>
                </a:lnTo>
              </a:path>
            </a:pathLst>
          </a:custGeom>
          <a:ln w="106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985516" y="4560570"/>
            <a:ext cx="0" cy="512826"/>
          </a:xfrm>
          <a:custGeom>
            <a:avLst/>
            <a:gdLst/>
            <a:ahLst/>
            <a:cxnLst/>
            <a:rect l="l" t="t" r="r" b="b"/>
            <a:pathLst>
              <a:path w="0" h="512825">
                <a:moveTo>
                  <a:pt x="0" y="0"/>
                </a:moveTo>
                <a:lnTo>
                  <a:pt x="0" y="512826"/>
                </a:lnTo>
              </a:path>
            </a:pathLst>
          </a:custGeom>
          <a:ln w="106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493008" y="4560570"/>
            <a:ext cx="0" cy="512826"/>
          </a:xfrm>
          <a:custGeom>
            <a:avLst/>
            <a:gdLst/>
            <a:ahLst/>
            <a:cxnLst/>
            <a:rect l="l" t="t" r="r" b="b"/>
            <a:pathLst>
              <a:path w="0" h="512825">
                <a:moveTo>
                  <a:pt x="0" y="0"/>
                </a:moveTo>
                <a:lnTo>
                  <a:pt x="0" y="512826"/>
                </a:lnTo>
              </a:path>
            </a:pathLst>
          </a:custGeom>
          <a:ln w="106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507992" y="4560570"/>
            <a:ext cx="0" cy="512826"/>
          </a:xfrm>
          <a:custGeom>
            <a:avLst/>
            <a:gdLst/>
            <a:ahLst/>
            <a:cxnLst/>
            <a:rect l="l" t="t" r="r" b="b"/>
            <a:pathLst>
              <a:path w="0" h="512825">
                <a:moveTo>
                  <a:pt x="0" y="0"/>
                </a:moveTo>
                <a:lnTo>
                  <a:pt x="0" y="512826"/>
                </a:lnTo>
              </a:path>
            </a:pathLst>
          </a:custGeom>
          <a:ln w="106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000500" y="4560570"/>
            <a:ext cx="0" cy="512826"/>
          </a:xfrm>
          <a:custGeom>
            <a:avLst/>
            <a:gdLst/>
            <a:ahLst/>
            <a:cxnLst/>
            <a:rect l="l" t="t" r="r" b="b"/>
            <a:pathLst>
              <a:path w="0" h="512825">
                <a:moveTo>
                  <a:pt x="0" y="0"/>
                </a:moveTo>
                <a:lnTo>
                  <a:pt x="0" y="512826"/>
                </a:lnTo>
              </a:path>
            </a:pathLst>
          </a:custGeom>
          <a:ln w="106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014722" y="4560570"/>
            <a:ext cx="0" cy="512826"/>
          </a:xfrm>
          <a:custGeom>
            <a:avLst/>
            <a:gdLst/>
            <a:ahLst/>
            <a:cxnLst/>
            <a:rect l="l" t="t" r="r" b="b"/>
            <a:pathLst>
              <a:path w="0" h="512825">
                <a:moveTo>
                  <a:pt x="0" y="0"/>
                </a:moveTo>
                <a:lnTo>
                  <a:pt x="0" y="512826"/>
                </a:lnTo>
              </a:path>
            </a:pathLst>
          </a:custGeom>
          <a:ln w="106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522214" y="4560570"/>
            <a:ext cx="0" cy="512826"/>
          </a:xfrm>
          <a:custGeom>
            <a:avLst/>
            <a:gdLst/>
            <a:ahLst/>
            <a:cxnLst/>
            <a:rect l="l" t="t" r="r" b="b"/>
            <a:pathLst>
              <a:path w="0" h="512825">
                <a:moveTo>
                  <a:pt x="0" y="0"/>
                </a:moveTo>
                <a:lnTo>
                  <a:pt x="0" y="512826"/>
                </a:lnTo>
              </a:path>
            </a:pathLst>
          </a:custGeom>
          <a:ln w="106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029706" y="4560570"/>
            <a:ext cx="0" cy="512826"/>
          </a:xfrm>
          <a:custGeom>
            <a:avLst/>
            <a:gdLst/>
            <a:ahLst/>
            <a:cxnLst/>
            <a:rect l="l" t="t" r="r" b="b"/>
            <a:pathLst>
              <a:path w="0" h="512825">
                <a:moveTo>
                  <a:pt x="0" y="0"/>
                </a:moveTo>
                <a:lnTo>
                  <a:pt x="0" y="512826"/>
                </a:lnTo>
              </a:path>
            </a:pathLst>
          </a:custGeom>
          <a:ln w="106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36009" y="885727"/>
            <a:ext cx="6978228" cy="2026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2547199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331007" marR="1923712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Linear</a:t>
            </a:r>
            <a:r>
              <a:rPr dirty="0" smtClean="0" sz="3200" spc="-8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Probing</a:t>
            </a:r>
            <a:endParaRPr sz="32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Solution: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Put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“special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object”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 i="1">
                <a:latin typeface="Arial"/>
                <a:cs typeface="Arial"/>
              </a:rPr>
              <a:t>defucnt</a:t>
            </a:r>
            <a:r>
              <a:rPr dirty="0" smtClean="0" sz="2400" spc="0">
                <a:latin typeface="Arial"/>
                <a:cs typeface="Arial"/>
              </a:rPr>
              <a:t>”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object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from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which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deleted.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35131" y="2216054"/>
            <a:ext cx="3079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3140" y="302072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6009" y="3020726"/>
            <a:ext cx="5547400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example,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place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ϕ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when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removed.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After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96902" y="3020726"/>
            <a:ext cx="10525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3140" y="382539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6748" y="4347922"/>
            <a:ext cx="136794" cy="1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2022" sz="2025" spc="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4111" y="4347922"/>
            <a:ext cx="136794" cy="1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2022" sz="2025" spc="0"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1474" y="4347922"/>
            <a:ext cx="136794" cy="1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2022" sz="2025" spc="0"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8837" y="4347922"/>
            <a:ext cx="136794" cy="1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2022" sz="2025" spc="0"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96200" y="4347922"/>
            <a:ext cx="136794" cy="1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2022" sz="2025" spc="0">
                <a:latin typeface="Calibri"/>
                <a:cs typeface="Calibri"/>
              </a:rPr>
              <a:t>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3563" y="4347922"/>
            <a:ext cx="136794" cy="1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2022" sz="2025" spc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10927" y="4347922"/>
            <a:ext cx="136794" cy="1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2022" sz="2025" spc="0">
                <a:latin typeface="Calibri"/>
                <a:cs typeface="Calibri"/>
              </a:rPr>
              <a:t>6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8290" y="4347922"/>
            <a:ext cx="136794" cy="1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2022" sz="2025" spc="0">
                <a:latin typeface="Calibri"/>
                <a:cs typeface="Calibri"/>
              </a:rPr>
              <a:t>7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5653" y="4347922"/>
            <a:ext cx="136794" cy="1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2022" sz="2025" spc="0"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3016" y="4347922"/>
            <a:ext cx="136794" cy="196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5"/>
              </a:lnSpc>
              <a:spcBef>
                <a:spcPts val="73"/>
              </a:spcBef>
            </a:pPr>
            <a:r>
              <a:rPr dirty="0" smtClean="0" baseline="2022" sz="2025" spc="0">
                <a:latin typeface="Calibri"/>
                <a:cs typeface="Calibri"/>
              </a:rPr>
              <a:t>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140" y="5581046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6009" y="5581046"/>
            <a:ext cx="7088048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inserting,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ϕ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considered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empty.</a:t>
            </a:r>
            <a:endParaRPr sz="24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568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considered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≠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43457" y="6019958"/>
            <a:ext cx="2418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ϕ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9459" y="6019958"/>
            <a:ext cx="2912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3802" y="4560570"/>
            <a:ext cx="507491" cy="51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971294" y="4560570"/>
            <a:ext cx="507492" cy="51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478786" y="4560570"/>
            <a:ext cx="506729" cy="51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"/>
              </a:spcBef>
            </a:pPr>
            <a:endParaRPr sz="1000"/>
          </a:p>
          <a:p>
            <a:pPr marL="158480">
              <a:lnSpc>
                <a:spcPct val="101725"/>
              </a:lnSpc>
            </a:pPr>
            <a:r>
              <a:rPr dirty="0" smtClean="0" sz="1600" spc="-5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5516" y="4560570"/>
            <a:ext cx="507491" cy="51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493008" y="4560570"/>
            <a:ext cx="507492" cy="51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"/>
              </a:spcBef>
            </a:pPr>
            <a:endParaRPr sz="1000"/>
          </a:p>
          <a:p>
            <a:pPr marL="180839" marR="168970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0500" y="4560570"/>
            <a:ext cx="507491" cy="51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589">
              <a:lnSpc>
                <a:spcPct val="101725"/>
              </a:lnSpc>
              <a:spcBef>
                <a:spcPts val="300"/>
              </a:spcBef>
            </a:pPr>
            <a:r>
              <a:rPr dirty="0" smtClean="0" sz="2700" spc="0">
                <a:latin typeface="Calibri"/>
                <a:cs typeface="Calibri"/>
              </a:rPr>
              <a:t>φ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7992" y="4560570"/>
            <a:ext cx="506730" cy="51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"/>
              </a:spcBef>
            </a:pPr>
            <a:endParaRPr sz="1000"/>
          </a:p>
          <a:p>
            <a:pPr marL="158495">
              <a:lnSpc>
                <a:spcPct val="101725"/>
              </a:lnSpc>
            </a:pPr>
            <a:r>
              <a:rPr dirty="0" smtClean="0" sz="1600" spc="-50">
                <a:latin typeface="Calibri"/>
                <a:cs typeface="Calibri"/>
              </a:rPr>
              <a:t>24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4722" y="4560570"/>
            <a:ext cx="507491" cy="51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22214" y="4560570"/>
            <a:ext cx="507491" cy="51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029706" y="4560570"/>
            <a:ext cx="507491" cy="51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009" y="885727"/>
            <a:ext cx="7749118" cy="2904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3318089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331007" marR="2694602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Linear</a:t>
            </a:r>
            <a:r>
              <a:rPr dirty="0" smtClean="0" sz="3200" spc="-8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Probing</a:t>
            </a:r>
            <a:endParaRPr sz="3200">
              <a:latin typeface="Arial"/>
              <a:cs typeface="Arial"/>
            </a:endParaRPr>
          </a:p>
          <a:p>
            <a:pPr marL="12700" marR="1057310" indent="0">
              <a:lnSpc>
                <a:spcPts val="2780"/>
              </a:lnSpc>
              <a:spcBef>
                <a:spcPts val="1810"/>
              </a:spcBef>
            </a:pP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inear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robing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tends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create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primary</a:t>
            </a:r>
            <a:r>
              <a:rPr dirty="0" smtClean="0" sz="2400" spc="14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clustering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 marR="1057310">
              <a:lnSpc>
                <a:spcPts val="2759"/>
              </a:lnSpc>
              <a:spcBef>
                <a:spcPts val="700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cluster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contiguous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ccupied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5"/>
              </a:spcBef>
            </a:pPr>
            <a:r>
              <a:rPr dirty="0" smtClean="0" sz="2400" spc="0">
                <a:latin typeface="Arial"/>
                <a:cs typeface="Arial"/>
              </a:rPr>
              <a:t>Once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cluster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formed,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tends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grow,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which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called</a:t>
            </a:r>
            <a:endParaRPr sz="2400">
              <a:latin typeface="Arial"/>
              <a:cs typeface="Arial"/>
            </a:endParaRPr>
          </a:p>
          <a:p>
            <a:pPr marL="12730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i="1">
                <a:latin typeface="Arial"/>
                <a:cs typeface="Arial"/>
              </a:rPr>
              <a:t>primary</a:t>
            </a:r>
            <a:r>
              <a:rPr dirty="0" smtClean="0" sz="2400" spc="14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clustering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216054"/>
            <a:ext cx="177800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336009" y="885727"/>
            <a:ext cx="7350024" cy="2904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2918994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014777" marR="1979936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Quadratic</a:t>
            </a:r>
            <a:r>
              <a:rPr dirty="0" smtClean="0" sz="3200" spc="-13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Probing</a:t>
            </a:r>
            <a:endParaRPr sz="32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Uses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quadratic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function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determine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next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probe.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Example: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Probe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sequence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determined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69880" marR="398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[(</a:t>
            </a: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))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],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0,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.,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40" y="302072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9318" y="3889232"/>
            <a:ext cx="253456" cy="339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5"/>
              </a:lnSpc>
              <a:spcBef>
                <a:spcPts val="130"/>
              </a:spcBef>
            </a:pPr>
            <a:r>
              <a:rPr dirty="0" smtClean="0" baseline="-1207" sz="3600" spc="0" i="1">
                <a:latin typeface="Arial"/>
                <a:cs typeface="Arial"/>
              </a:rPr>
              <a:t>i</a:t>
            </a:r>
            <a:r>
              <a:rPr dirty="0" smtClean="0" baseline="25364" sz="2400" spc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592" y="3898550"/>
            <a:ext cx="16052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where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4337462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009" y="4337462"/>
            <a:ext cx="6380058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4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Assume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inserting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24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30" indent="0">
              <a:lnSpc>
                <a:spcPct val="100041"/>
              </a:lnSpc>
            </a:pP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[4],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occupied.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Then,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sequence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2057" y="4337462"/>
            <a:ext cx="117144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mapped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7601" y="5479879"/>
            <a:ext cx="602298" cy="1018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2">
              <a:lnSpc>
                <a:spcPts val="2205"/>
              </a:lnSpc>
              <a:spcBef>
                <a:spcPts val="110"/>
              </a:spcBef>
            </a:pP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1</a:t>
            </a:r>
            <a:r>
              <a:rPr dirty="0" smtClean="0" baseline="26758" sz="1950" spc="-4">
                <a:latin typeface="Arial"/>
                <a:cs typeface="Arial"/>
              </a:rPr>
              <a:t>2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469"/>
              </a:spcBef>
            </a:pP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</a:t>
            </a:r>
            <a:r>
              <a:rPr dirty="0" smtClean="0" baseline="26758" sz="1950" spc="-4">
                <a:latin typeface="Arial"/>
                <a:cs typeface="Arial"/>
              </a:rPr>
              <a:t>2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3</a:t>
            </a:r>
            <a:r>
              <a:rPr dirty="0" smtClean="0" baseline="26758" sz="1950" spc="-4">
                <a:latin typeface="Arial"/>
                <a:cs typeface="Arial"/>
              </a:rPr>
              <a:t>2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3237" y="5487541"/>
            <a:ext cx="553293" cy="1376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2" marR="24839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[(4</a:t>
            </a:r>
            <a:endParaRPr sz="2000">
              <a:latin typeface="Arial"/>
              <a:cs typeface="Arial"/>
            </a:endParaRPr>
          </a:p>
          <a:p>
            <a:pPr marL="12700" marR="24841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[(4</a:t>
            </a:r>
            <a:endParaRPr sz="2000">
              <a:latin typeface="Arial"/>
              <a:cs typeface="Arial"/>
            </a:endParaRPr>
          </a:p>
          <a:p>
            <a:pPr marL="12700" marR="2484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[(4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5323" y="5487541"/>
            <a:ext cx="556236" cy="1010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mod</a:t>
            </a:r>
            <a:endParaRPr sz="2000">
              <a:latin typeface="Arial"/>
              <a:cs typeface="Arial"/>
            </a:endParaRPr>
          </a:p>
          <a:p>
            <a:pPr marL="12700" marR="6950">
              <a:lnSpc>
                <a:spcPct val="118750"/>
              </a:lnSpc>
              <a:spcBef>
                <a:spcPts val="469"/>
              </a:spcBef>
            </a:pPr>
            <a:r>
              <a:rPr dirty="0" smtClean="0" sz="2000" spc="0">
                <a:latin typeface="Arial"/>
                <a:cs typeface="Arial"/>
              </a:rPr>
              <a:t>mod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8385" y="5487541"/>
            <a:ext cx="415407" cy="1010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10]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0619" y="5487541"/>
            <a:ext cx="211649" cy="1010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37901" y="5487541"/>
            <a:ext cx="592105" cy="1010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49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[5],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[8],</a:t>
            </a:r>
            <a:endParaRPr sz="2000">
              <a:latin typeface="Arial"/>
              <a:cs typeface="Arial"/>
            </a:endParaRPr>
          </a:p>
          <a:p>
            <a:pPr marL="12700" marR="5749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 i="1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[3],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36009" y="885727"/>
            <a:ext cx="7115419" cy="2465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2684389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014777" marR="1745332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Quadratic</a:t>
            </a:r>
            <a:r>
              <a:rPr dirty="0" smtClean="0" sz="3200" spc="-13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Probing</a:t>
            </a:r>
            <a:endParaRPr sz="3200">
              <a:latin typeface="Arial"/>
              <a:cs typeface="Arial"/>
            </a:endParaRPr>
          </a:p>
          <a:p>
            <a:pPr marL="12700" indent="30">
              <a:lnSpc>
                <a:spcPts val="2759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Quadratic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primary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clustering.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695"/>
              </a:spcBef>
            </a:pPr>
            <a:r>
              <a:rPr dirty="0" smtClean="0" sz="2400" spc="0">
                <a:latin typeface="Arial"/>
                <a:cs typeface="Arial"/>
              </a:rPr>
              <a:t>But,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still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clustering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problem,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which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called</a:t>
            </a:r>
            <a:endParaRPr sz="2400">
              <a:latin typeface="Arial"/>
              <a:cs typeface="Arial"/>
            </a:endParaRPr>
          </a:p>
          <a:p>
            <a:pPr marL="12730" marR="39873">
              <a:lnSpc>
                <a:spcPts val="2205"/>
              </a:lnSpc>
              <a:spcBef>
                <a:spcPts val="805"/>
              </a:spcBef>
            </a:pPr>
            <a:r>
              <a:rPr dirty="0" smtClean="0" baseline="1207" sz="3600" spc="0">
                <a:latin typeface="Arial"/>
                <a:cs typeface="Arial"/>
              </a:rPr>
              <a:t>secondary</a:t>
            </a:r>
            <a:r>
              <a:rPr dirty="0" smtClean="0" baseline="1207" sz="3600" spc="24">
                <a:latin typeface="Arial"/>
                <a:cs typeface="Arial"/>
              </a:rPr>
              <a:t> </a:t>
            </a:r>
            <a:r>
              <a:rPr dirty="0" smtClean="0" baseline="1207" sz="3600" spc="0">
                <a:latin typeface="Arial"/>
                <a:cs typeface="Arial"/>
              </a:rPr>
              <a:t>clustering.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221605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389855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40" y="3898550"/>
            <a:ext cx="744304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quadratic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robing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different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quadratic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functions.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336009" y="885727"/>
            <a:ext cx="5948669" cy="2977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1517640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206039" marR="769828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Double</a:t>
            </a:r>
            <a:r>
              <a:rPr dirty="0" smtClean="0" sz="3200" spc="-10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Hashing</a:t>
            </a:r>
            <a:endParaRPr sz="3200">
              <a:latin typeface="Arial"/>
              <a:cs typeface="Arial"/>
            </a:endParaRPr>
          </a:p>
          <a:p>
            <a:pPr marL="12700" marR="37637" indent="0">
              <a:lnSpc>
                <a:spcPts val="2759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Does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cause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serious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clustering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problem.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 marR="37637">
              <a:lnSpc>
                <a:spcPts val="2759"/>
              </a:lnSpc>
              <a:spcBef>
                <a:spcPts val="695"/>
              </a:spcBef>
            </a:pPr>
            <a:r>
              <a:rPr dirty="0" smtClean="0" sz="2400" spc="0">
                <a:latin typeface="Arial"/>
                <a:cs typeface="Arial"/>
              </a:rPr>
              <a:t>Uses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functions.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715"/>
              </a:spcBef>
            </a:pPr>
            <a:r>
              <a:rPr dirty="0" smtClean="0" sz="2400" spc="0">
                <a:latin typeface="Arial"/>
                <a:cs typeface="Arial"/>
              </a:rPr>
              <a:t>Probe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sequence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determined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6988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[(</a:t>
            </a: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 i="1">
                <a:latin typeface="Arial"/>
                <a:cs typeface="Arial"/>
              </a:rPr>
              <a:t>ꞏ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h’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],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0,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.,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2216054"/>
            <a:ext cx="177800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5642" y="3532790"/>
            <a:ext cx="7991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4337462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09" y="4337462"/>
            <a:ext cx="7692893" cy="237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One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common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secondary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function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69880" indent="0">
              <a:lnSpc>
                <a:spcPct val="100041"/>
              </a:lnSpc>
              <a:spcBef>
                <a:spcPts val="568"/>
              </a:spcBef>
            </a:pP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 i="1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q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 i="1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),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some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prime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q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&lt;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prime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Another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common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69880" marR="398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 i="1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’),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where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slightly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smaller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than</a:t>
            </a:r>
            <a:endParaRPr sz="2400">
              <a:latin typeface="Arial"/>
              <a:cs typeface="Arial"/>
            </a:endParaRPr>
          </a:p>
          <a:p>
            <a:pPr marL="69880" marR="398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558104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7728204" y="2561082"/>
            <a:ext cx="611886" cy="3982212"/>
          </a:xfrm>
          <a:custGeom>
            <a:avLst/>
            <a:gdLst/>
            <a:ahLst/>
            <a:cxnLst/>
            <a:rect l="l" t="t" r="r" b="b"/>
            <a:pathLst>
              <a:path w="611886" h="3982212">
                <a:moveTo>
                  <a:pt x="0" y="0"/>
                </a:moveTo>
                <a:lnTo>
                  <a:pt x="0" y="3982212"/>
                </a:lnTo>
                <a:lnTo>
                  <a:pt x="611886" y="3982212"/>
                </a:lnTo>
                <a:lnTo>
                  <a:pt x="611885" y="0"/>
                </a:lnTo>
                <a:lnTo>
                  <a:pt x="0" y="0"/>
                </a:lnTo>
                <a:close/>
              </a:path>
            </a:pathLst>
          </a:custGeom>
          <a:ln w="40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728204" y="2867405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728204" y="3173729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728204" y="3480054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728204" y="3786378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728204" y="4092702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728204" y="4399026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728204" y="4705350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728204" y="5011674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728204" y="5317998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728204" y="5624321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728204" y="5930645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728204" y="6236970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728204" y="6543294"/>
            <a:ext cx="611886" cy="0"/>
          </a:xfrm>
          <a:custGeom>
            <a:avLst/>
            <a:gdLst/>
            <a:ahLst/>
            <a:cxnLst/>
            <a:rect l="l" t="t" r="r" b="b"/>
            <a:pathLst>
              <a:path w="611885" h="0">
                <a:moveTo>
                  <a:pt x="0" y="0"/>
                </a:moveTo>
                <a:lnTo>
                  <a:pt x="611886" y="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340090" y="3020567"/>
            <a:ext cx="382500" cy="1120140"/>
          </a:xfrm>
          <a:custGeom>
            <a:avLst/>
            <a:gdLst/>
            <a:ahLst/>
            <a:cxnLst/>
            <a:rect l="l" t="t" r="r" b="b"/>
            <a:pathLst>
              <a:path w="382500" h="1120139">
                <a:moveTo>
                  <a:pt x="0" y="0"/>
                </a:moveTo>
                <a:lnTo>
                  <a:pt x="49824" y="10129"/>
                </a:lnTo>
                <a:lnTo>
                  <a:pt x="96389" y="23152"/>
                </a:lnTo>
                <a:lnTo>
                  <a:pt x="139635" y="39083"/>
                </a:lnTo>
                <a:lnTo>
                  <a:pt x="179502" y="57936"/>
                </a:lnTo>
                <a:lnTo>
                  <a:pt x="215931" y="79724"/>
                </a:lnTo>
                <a:lnTo>
                  <a:pt x="248863" y="104461"/>
                </a:lnTo>
                <a:lnTo>
                  <a:pt x="278237" y="132160"/>
                </a:lnTo>
                <a:lnTo>
                  <a:pt x="303995" y="162836"/>
                </a:lnTo>
                <a:lnTo>
                  <a:pt x="326077" y="196502"/>
                </a:lnTo>
                <a:lnTo>
                  <a:pt x="344424" y="233172"/>
                </a:lnTo>
                <a:lnTo>
                  <a:pt x="359820" y="275022"/>
                </a:lnTo>
                <a:lnTo>
                  <a:pt x="371151" y="319811"/>
                </a:lnTo>
                <a:lnTo>
                  <a:pt x="378592" y="367091"/>
                </a:lnTo>
                <a:lnTo>
                  <a:pt x="382316" y="416417"/>
                </a:lnTo>
                <a:lnTo>
                  <a:pt x="382500" y="467344"/>
                </a:lnTo>
                <a:lnTo>
                  <a:pt x="379317" y="519424"/>
                </a:lnTo>
                <a:lnTo>
                  <a:pt x="372943" y="572214"/>
                </a:lnTo>
                <a:lnTo>
                  <a:pt x="363553" y="625266"/>
                </a:lnTo>
                <a:lnTo>
                  <a:pt x="351321" y="678136"/>
                </a:lnTo>
                <a:lnTo>
                  <a:pt x="336423" y="730376"/>
                </a:lnTo>
                <a:lnTo>
                  <a:pt x="319032" y="781543"/>
                </a:lnTo>
                <a:lnTo>
                  <a:pt x="299325" y="831189"/>
                </a:lnTo>
                <a:lnTo>
                  <a:pt x="277476" y="878869"/>
                </a:lnTo>
                <a:lnTo>
                  <a:pt x="253660" y="924138"/>
                </a:lnTo>
                <a:lnTo>
                  <a:pt x="228052" y="966549"/>
                </a:lnTo>
                <a:lnTo>
                  <a:pt x="200826" y="1005657"/>
                </a:lnTo>
                <a:lnTo>
                  <a:pt x="172158" y="1041015"/>
                </a:lnTo>
                <a:lnTo>
                  <a:pt x="142222" y="1072179"/>
                </a:lnTo>
                <a:lnTo>
                  <a:pt x="111194" y="1098703"/>
                </a:lnTo>
                <a:lnTo>
                  <a:pt x="79248" y="112014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8340090" y="4079747"/>
            <a:ext cx="123444" cy="104393"/>
          </a:xfrm>
          <a:custGeom>
            <a:avLst/>
            <a:gdLst/>
            <a:ahLst/>
            <a:cxnLst/>
            <a:rect l="l" t="t" r="r" b="b"/>
            <a:pathLst>
              <a:path w="123444" h="104393">
                <a:moveTo>
                  <a:pt x="0" y="89153"/>
                </a:moveTo>
                <a:lnTo>
                  <a:pt x="123444" y="104393"/>
                </a:lnTo>
                <a:lnTo>
                  <a:pt x="114602" y="95086"/>
                </a:lnTo>
                <a:lnTo>
                  <a:pt x="106845" y="84957"/>
                </a:lnTo>
                <a:lnTo>
                  <a:pt x="100225" y="74126"/>
                </a:lnTo>
                <a:lnTo>
                  <a:pt x="94771" y="62692"/>
                </a:lnTo>
                <a:lnTo>
                  <a:pt x="90516" y="50756"/>
                </a:lnTo>
                <a:lnTo>
                  <a:pt x="87490" y="38418"/>
                </a:lnTo>
                <a:lnTo>
                  <a:pt x="85726" y="25779"/>
                </a:lnTo>
                <a:lnTo>
                  <a:pt x="85254" y="12940"/>
                </a:lnTo>
                <a:lnTo>
                  <a:pt x="86106" y="0"/>
                </a:lnTo>
                <a:lnTo>
                  <a:pt x="0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8340090" y="4322063"/>
            <a:ext cx="382500" cy="1120902"/>
          </a:xfrm>
          <a:custGeom>
            <a:avLst/>
            <a:gdLst/>
            <a:ahLst/>
            <a:cxnLst/>
            <a:rect l="l" t="t" r="r" b="b"/>
            <a:pathLst>
              <a:path w="382500" h="1120902">
                <a:moveTo>
                  <a:pt x="0" y="0"/>
                </a:moveTo>
                <a:lnTo>
                  <a:pt x="49824" y="10335"/>
                </a:lnTo>
                <a:lnTo>
                  <a:pt x="96389" y="23524"/>
                </a:lnTo>
                <a:lnTo>
                  <a:pt x="139635" y="39584"/>
                </a:lnTo>
                <a:lnTo>
                  <a:pt x="179502" y="58533"/>
                </a:lnTo>
                <a:lnTo>
                  <a:pt x="215931" y="80390"/>
                </a:lnTo>
                <a:lnTo>
                  <a:pt x="248863" y="105174"/>
                </a:lnTo>
                <a:lnTo>
                  <a:pt x="278237" y="132901"/>
                </a:lnTo>
                <a:lnTo>
                  <a:pt x="303995" y="163592"/>
                </a:lnTo>
                <a:lnTo>
                  <a:pt x="326077" y="197263"/>
                </a:lnTo>
                <a:lnTo>
                  <a:pt x="344424" y="233934"/>
                </a:lnTo>
                <a:lnTo>
                  <a:pt x="359820" y="275779"/>
                </a:lnTo>
                <a:lnTo>
                  <a:pt x="371151" y="320552"/>
                </a:lnTo>
                <a:lnTo>
                  <a:pt x="378592" y="367809"/>
                </a:lnTo>
                <a:lnTo>
                  <a:pt x="382316" y="417106"/>
                </a:lnTo>
                <a:lnTo>
                  <a:pt x="382500" y="467998"/>
                </a:lnTo>
                <a:lnTo>
                  <a:pt x="379317" y="520042"/>
                </a:lnTo>
                <a:lnTo>
                  <a:pt x="372943" y="572794"/>
                </a:lnTo>
                <a:lnTo>
                  <a:pt x="363553" y="625809"/>
                </a:lnTo>
                <a:lnTo>
                  <a:pt x="351321" y="678643"/>
                </a:lnTo>
                <a:lnTo>
                  <a:pt x="336423" y="730853"/>
                </a:lnTo>
                <a:lnTo>
                  <a:pt x="319032" y="781994"/>
                </a:lnTo>
                <a:lnTo>
                  <a:pt x="299325" y="831622"/>
                </a:lnTo>
                <a:lnTo>
                  <a:pt x="277476" y="879293"/>
                </a:lnTo>
                <a:lnTo>
                  <a:pt x="253660" y="924564"/>
                </a:lnTo>
                <a:lnTo>
                  <a:pt x="228052" y="966989"/>
                </a:lnTo>
                <a:lnTo>
                  <a:pt x="200826" y="1006126"/>
                </a:lnTo>
                <a:lnTo>
                  <a:pt x="172158" y="1041530"/>
                </a:lnTo>
                <a:lnTo>
                  <a:pt x="142222" y="1072756"/>
                </a:lnTo>
                <a:lnTo>
                  <a:pt x="111194" y="1099361"/>
                </a:lnTo>
                <a:lnTo>
                  <a:pt x="79248" y="112090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8340090" y="5381243"/>
            <a:ext cx="123444" cy="105155"/>
          </a:xfrm>
          <a:custGeom>
            <a:avLst/>
            <a:gdLst/>
            <a:ahLst/>
            <a:cxnLst/>
            <a:rect l="l" t="t" r="r" b="b"/>
            <a:pathLst>
              <a:path w="123444" h="105155">
                <a:moveTo>
                  <a:pt x="0" y="89916"/>
                </a:moveTo>
                <a:lnTo>
                  <a:pt x="123444" y="105156"/>
                </a:lnTo>
                <a:lnTo>
                  <a:pt x="122951" y="104674"/>
                </a:lnTo>
                <a:lnTo>
                  <a:pt x="114200" y="95139"/>
                </a:lnTo>
                <a:lnTo>
                  <a:pt x="106541" y="84864"/>
                </a:lnTo>
                <a:lnTo>
                  <a:pt x="100006" y="73942"/>
                </a:lnTo>
                <a:lnTo>
                  <a:pt x="94624" y="62466"/>
                </a:lnTo>
                <a:lnTo>
                  <a:pt x="90428" y="50527"/>
                </a:lnTo>
                <a:lnTo>
                  <a:pt x="87447" y="38219"/>
                </a:lnTo>
                <a:lnTo>
                  <a:pt x="85712" y="25633"/>
                </a:lnTo>
                <a:lnTo>
                  <a:pt x="85255" y="12862"/>
                </a:lnTo>
                <a:lnTo>
                  <a:pt x="86106" y="0"/>
                </a:lnTo>
                <a:lnTo>
                  <a:pt x="0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72510" y="885727"/>
            <a:ext cx="2942340" cy="1077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8585" marR="747811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Double</a:t>
            </a:r>
            <a:r>
              <a:rPr dirty="0" smtClean="0" sz="3200" spc="-10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Hashing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6009" y="2216054"/>
            <a:ext cx="3248903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Example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second</a:t>
            </a:r>
            <a:endParaRPr sz="2400">
              <a:latin typeface="Arial"/>
              <a:cs typeface="Arial"/>
            </a:endParaRPr>
          </a:p>
          <a:p>
            <a:pPr marL="127030" marR="2286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mo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  <a:p>
            <a:pPr marL="127030" marR="2286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 i="1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mo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11)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24070" y="2216054"/>
            <a:ext cx="4096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’)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64222" y="2593530"/>
            <a:ext cx="319263" cy="3939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859" marR="4">
              <a:lnSpc>
                <a:spcPts val="2005"/>
              </a:lnSpc>
              <a:spcBef>
                <a:spcPts val="100"/>
              </a:spcBef>
            </a:pPr>
            <a:r>
              <a:rPr dirty="0" smtClean="0" baseline="2952" sz="2775" spc="0">
                <a:latin typeface="Calibri"/>
                <a:cs typeface="Calibri"/>
              </a:rPr>
              <a:t>0</a:t>
            </a:r>
            <a:endParaRPr sz="1850">
              <a:latin typeface="Calibri"/>
              <a:cs typeface="Calibri"/>
            </a:endParaRPr>
          </a:p>
          <a:p>
            <a:pPr marL="149859" marR="4">
              <a:lnSpc>
                <a:spcPct val="101725"/>
              </a:lnSpc>
              <a:spcBef>
                <a:spcPts val="49"/>
              </a:spcBef>
            </a:pPr>
            <a:r>
              <a:rPr dirty="0" smtClean="0" sz="1850" spc="0"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  <a:p>
            <a:pPr marL="149859" marR="4">
              <a:lnSpc>
                <a:spcPct val="101725"/>
              </a:lnSpc>
              <a:spcBef>
                <a:spcPts val="150"/>
              </a:spcBef>
            </a:pPr>
            <a:r>
              <a:rPr dirty="0" smtClean="0" sz="1850" spc="0"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  <a:p>
            <a:pPr marL="149859" marR="4">
              <a:lnSpc>
                <a:spcPct val="101725"/>
              </a:lnSpc>
              <a:spcBef>
                <a:spcPts val="150"/>
              </a:spcBef>
            </a:pPr>
            <a:r>
              <a:rPr dirty="0" smtClean="0" sz="1850" spc="0">
                <a:latin typeface="Calibri"/>
                <a:cs typeface="Calibri"/>
              </a:rPr>
              <a:t>3</a:t>
            </a:r>
            <a:endParaRPr sz="1850">
              <a:latin typeface="Calibri"/>
              <a:cs typeface="Calibri"/>
            </a:endParaRPr>
          </a:p>
          <a:p>
            <a:pPr marL="149859" marR="4">
              <a:lnSpc>
                <a:spcPct val="101725"/>
              </a:lnSpc>
              <a:spcBef>
                <a:spcPts val="150"/>
              </a:spcBef>
            </a:pPr>
            <a:r>
              <a:rPr dirty="0" smtClean="0" sz="1850" spc="0">
                <a:latin typeface="Calibri"/>
                <a:cs typeface="Calibri"/>
              </a:rPr>
              <a:t>4</a:t>
            </a:r>
            <a:endParaRPr sz="1850">
              <a:latin typeface="Calibri"/>
              <a:cs typeface="Calibri"/>
            </a:endParaRPr>
          </a:p>
          <a:p>
            <a:pPr marL="149859" marR="4">
              <a:lnSpc>
                <a:spcPct val="101725"/>
              </a:lnSpc>
              <a:spcBef>
                <a:spcPts val="150"/>
              </a:spcBef>
            </a:pPr>
            <a:r>
              <a:rPr dirty="0" smtClean="0" sz="1850" spc="0">
                <a:latin typeface="Calibri"/>
                <a:cs typeface="Calibri"/>
              </a:rPr>
              <a:t>5</a:t>
            </a:r>
            <a:endParaRPr sz="1850">
              <a:latin typeface="Calibri"/>
              <a:cs typeface="Calibri"/>
            </a:endParaRPr>
          </a:p>
          <a:p>
            <a:pPr marL="149859" marR="4">
              <a:lnSpc>
                <a:spcPct val="101725"/>
              </a:lnSpc>
              <a:spcBef>
                <a:spcPts val="150"/>
              </a:spcBef>
            </a:pPr>
            <a:r>
              <a:rPr dirty="0" smtClean="0" sz="1850" spc="0">
                <a:latin typeface="Calibri"/>
                <a:cs typeface="Calibri"/>
              </a:rPr>
              <a:t>6</a:t>
            </a:r>
            <a:endParaRPr sz="1850">
              <a:latin typeface="Calibri"/>
              <a:cs typeface="Calibri"/>
            </a:endParaRPr>
          </a:p>
          <a:p>
            <a:pPr marL="149859" marR="4">
              <a:lnSpc>
                <a:spcPct val="101725"/>
              </a:lnSpc>
              <a:spcBef>
                <a:spcPts val="150"/>
              </a:spcBef>
            </a:pPr>
            <a:r>
              <a:rPr dirty="0" smtClean="0" sz="1850" spc="0">
                <a:latin typeface="Calibri"/>
                <a:cs typeface="Calibri"/>
              </a:rPr>
              <a:t>7</a:t>
            </a:r>
            <a:endParaRPr sz="1850">
              <a:latin typeface="Calibri"/>
              <a:cs typeface="Calibri"/>
            </a:endParaRPr>
          </a:p>
          <a:p>
            <a:pPr marL="149859" marR="4">
              <a:lnSpc>
                <a:spcPct val="101725"/>
              </a:lnSpc>
              <a:spcBef>
                <a:spcPts val="150"/>
              </a:spcBef>
            </a:pPr>
            <a:r>
              <a:rPr dirty="0" smtClean="0" sz="1850" spc="0">
                <a:latin typeface="Calibri"/>
                <a:cs typeface="Calibri"/>
              </a:rPr>
              <a:t>8</a:t>
            </a:r>
            <a:endParaRPr sz="1850">
              <a:latin typeface="Calibri"/>
              <a:cs typeface="Calibri"/>
            </a:endParaRPr>
          </a:p>
          <a:p>
            <a:pPr marL="149864">
              <a:lnSpc>
                <a:spcPct val="101725"/>
              </a:lnSpc>
              <a:spcBef>
                <a:spcPts val="155"/>
              </a:spcBef>
            </a:pPr>
            <a:r>
              <a:rPr dirty="0" smtClean="0" sz="1850" spc="0">
                <a:latin typeface="Calibri"/>
                <a:cs typeface="Calibri"/>
              </a:rPr>
              <a:t>9</a:t>
            </a:r>
            <a:endParaRPr sz="1850">
              <a:latin typeface="Calibri"/>
              <a:cs typeface="Calibri"/>
            </a:endParaRPr>
          </a:p>
          <a:p>
            <a:pPr marL="12700" marR="15669">
              <a:lnSpc>
                <a:spcPct val="101725"/>
              </a:lnSpc>
              <a:spcBef>
                <a:spcPts val="150"/>
              </a:spcBef>
            </a:pPr>
            <a:r>
              <a:rPr dirty="0" smtClean="0" sz="1850" spc="0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  <a:p>
            <a:pPr marL="12700" marR="15669">
              <a:lnSpc>
                <a:spcPct val="101725"/>
              </a:lnSpc>
              <a:spcBef>
                <a:spcPts val="150"/>
              </a:spcBef>
            </a:pPr>
            <a:r>
              <a:rPr dirty="0" smtClean="0" sz="1850" spc="0">
                <a:latin typeface="Calibri"/>
                <a:cs typeface="Calibri"/>
              </a:rPr>
              <a:t>11</a:t>
            </a:r>
            <a:endParaRPr sz="1850">
              <a:latin typeface="Calibri"/>
              <a:cs typeface="Calibri"/>
            </a:endParaRPr>
          </a:p>
          <a:p>
            <a:pPr marL="12700" marR="15669">
              <a:lnSpc>
                <a:spcPct val="101725"/>
              </a:lnSpc>
              <a:spcBef>
                <a:spcPts val="150"/>
              </a:spcBef>
            </a:pPr>
            <a:r>
              <a:rPr dirty="0" smtClean="0" sz="1850" spc="0">
                <a:latin typeface="Calibri"/>
                <a:cs typeface="Calibri"/>
              </a:rPr>
              <a:t>12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0340" y="3423062"/>
            <a:ext cx="37111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i*h</a:t>
            </a:r>
            <a:r>
              <a:rPr dirty="0" smtClean="0" sz="2400" spc="4" i="1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))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6520" y="3423062"/>
            <a:ext cx="2912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0340" y="4227734"/>
            <a:ext cx="240588" cy="1537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6029" y="4227734"/>
            <a:ext cx="3456838" cy="1134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Inserting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14,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1,</a:t>
            </a:r>
            <a:endParaRPr sz="2400">
              <a:latin typeface="Arial"/>
              <a:cs typeface="Arial"/>
            </a:endParaRPr>
          </a:p>
          <a:p>
            <a:pPr marL="12760" marR="4572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(14)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occupied</a:t>
            </a:r>
            <a:endParaRPr sz="2400">
              <a:latin typeface="Arial"/>
              <a:cs typeface="Arial"/>
            </a:endParaRPr>
          </a:p>
          <a:p>
            <a:pPr marL="12760" marR="4572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=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4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5,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occupied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6238" y="4227734"/>
            <a:ext cx="6633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 i="1">
                <a:latin typeface="Arial"/>
                <a:cs typeface="Arial"/>
              </a:rPr>
              <a:t>h</a:t>
            </a:r>
            <a:r>
              <a:rPr dirty="0" smtClean="0" sz="2400" spc="0" i="1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84418" y="4227734"/>
            <a:ext cx="2491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46728" y="4227734"/>
            <a:ext cx="24058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6090" y="5434742"/>
            <a:ext cx="38704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=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8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9,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empty,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0004" y="5434742"/>
            <a:ext cx="11036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14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8204" y="2561082"/>
            <a:ext cx="611885" cy="30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7728204" y="2867405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165">
              <a:lnSpc>
                <a:spcPct val="101725"/>
              </a:lnSpc>
            </a:pPr>
            <a:r>
              <a:rPr dirty="0" smtClean="0" sz="1850" spc="-4">
                <a:latin typeface="Calibri"/>
                <a:cs typeface="Calibri"/>
              </a:rPr>
              <a:t>79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8204" y="3173729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728204" y="3480054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728204" y="3786378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165">
              <a:lnSpc>
                <a:spcPct val="101725"/>
              </a:lnSpc>
            </a:pPr>
            <a:r>
              <a:rPr dirty="0" smtClean="0" sz="1850" spc="-4">
                <a:latin typeface="Calibri"/>
                <a:cs typeface="Calibri"/>
              </a:rPr>
              <a:t>69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8204" y="4092702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165">
              <a:lnSpc>
                <a:spcPct val="101725"/>
              </a:lnSpc>
            </a:pPr>
            <a:r>
              <a:rPr dirty="0" smtClean="0" sz="1850" spc="-4">
                <a:latin typeface="Calibri"/>
                <a:cs typeface="Calibri"/>
              </a:rPr>
              <a:t>98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8204" y="4399026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28204" y="4705350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165">
              <a:lnSpc>
                <a:spcPct val="101725"/>
              </a:lnSpc>
            </a:pPr>
            <a:r>
              <a:rPr dirty="0" smtClean="0" sz="1850" spc="-4">
                <a:latin typeface="Calibri"/>
                <a:cs typeface="Calibri"/>
              </a:rPr>
              <a:t>59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8204" y="5011674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728204" y="5317998"/>
            <a:ext cx="611885" cy="30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165">
              <a:lnSpc>
                <a:spcPct val="101725"/>
              </a:lnSpc>
            </a:pPr>
            <a:r>
              <a:rPr dirty="0" smtClean="0" sz="1850" spc="-4">
                <a:latin typeface="Calibri"/>
                <a:cs typeface="Calibri"/>
              </a:rPr>
              <a:t>14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8204" y="5624321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728204" y="5930645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165">
              <a:lnSpc>
                <a:spcPct val="101725"/>
              </a:lnSpc>
            </a:pPr>
            <a:r>
              <a:rPr dirty="0" smtClean="0" sz="1850" spc="-4">
                <a:latin typeface="Calibri"/>
                <a:cs typeface="Calibri"/>
              </a:rPr>
              <a:t>37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28204" y="6236970"/>
            <a:ext cx="611885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332986" y="885727"/>
            <a:ext cx="1475943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6009" y="1531951"/>
            <a:ext cx="4319497" cy="2257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1366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Load</a:t>
            </a:r>
            <a:r>
              <a:rPr dirty="0" smtClean="0" sz="3200" spc="-7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Factor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marL="12700" marR="10463">
              <a:lnSpc>
                <a:spcPts val="2780"/>
              </a:lnSpc>
              <a:spcBef>
                <a:spcPts val="1642"/>
              </a:spcBef>
            </a:pPr>
            <a:r>
              <a:rPr dirty="0" smtClean="0" sz="2400" spc="0">
                <a:latin typeface="Arial"/>
                <a:cs typeface="Arial"/>
              </a:rPr>
              <a:t>Load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factor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λ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 marR="10463">
              <a:lnSpc>
                <a:spcPts val="2780"/>
              </a:lnSpc>
              <a:spcBef>
                <a:spcPts val="700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larger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λ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means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there</a:t>
            </a:r>
            <a:endParaRPr sz="2400">
              <a:latin typeface="Arial"/>
              <a:cs typeface="Arial"/>
            </a:endParaRPr>
          </a:p>
          <a:p>
            <a:pPr marL="12730" marR="50336">
              <a:lnSpc>
                <a:spcPts val="2205"/>
              </a:lnSpc>
              <a:spcBef>
                <a:spcPts val="810"/>
              </a:spcBef>
            </a:pPr>
            <a:r>
              <a:rPr dirty="0" smtClean="0" baseline="1207" sz="3600" spc="0">
                <a:latin typeface="Arial"/>
                <a:cs typeface="Arial"/>
              </a:rPr>
              <a:t>collisions.</a:t>
            </a:r>
            <a:endParaRPr sz="2400">
              <a:latin typeface="Arial"/>
              <a:cs typeface="Arial"/>
            </a:endParaRPr>
          </a:p>
          <a:p>
            <a:pPr marL="12700" marR="50336">
              <a:lnSpc>
                <a:spcPct val="95825"/>
              </a:lnSpc>
              <a:spcBef>
                <a:spcPts val="585"/>
              </a:spcBef>
            </a:pPr>
            <a:r>
              <a:rPr dirty="0" smtClean="0" sz="2400" spc="0">
                <a:latin typeface="Arial"/>
                <a:cs typeface="Arial"/>
              </a:rPr>
              <a:t>So,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smaller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λ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better.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6488" y="1531951"/>
            <a:ext cx="2695783" cy="1453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02" marR="4572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Efficiency</a:t>
            </a:r>
            <a:endParaRPr sz="3200">
              <a:latin typeface="Arial"/>
              <a:cs typeface="Arial"/>
            </a:endParaRPr>
          </a:p>
          <a:p>
            <a:pPr marL="19649" marR="45720">
              <a:lnSpc>
                <a:spcPct val="95825"/>
              </a:lnSpc>
              <a:spcBef>
                <a:spcPts val="1642"/>
              </a:spcBef>
            </a:pPr>
            <a:r>
              <a:rPr dirty="0" smtClean="0" sz="2400" spc="0" i="1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higher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robability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221605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8842" y="2654966"/>
            <a:ext cx="3249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3459638"/>
            <a:ext cx="177800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009" y="3898550"/>
            <a:ext cx="6628099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chaining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method,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λ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could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greater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open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addressing,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λ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≤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521528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5215286"/>
            <a:ext cx="7700300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Performance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chaining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  <a:p>
            <a:pPr marL="412780" indent="-285750">
              <a:lnSpc>
                <a:spcPct val="100041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theoretical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analysis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shows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average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entries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probed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successful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976" y="6331889"/>
            <a:ext cx="293761" cy="559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9650" sz="2700" spc="0" u="sng">
                <a:latin typeface="Symbol"/>
                <a:cs typeface="Symbol"/>
              </a:rPr>
              <a:t></a:t>
            </a:r>
            <a:r>
              <a:rPr dirty="0" smtClean="0" baseline="20935" sz="2700" spc="-112">
                <a:latin typeface="Times New Roman"/>
                <a:cs typeface="Times New Roman"/>
              </a:rPr>
              <a:t> </a:t>
            </a:r>
            <a:r>
              <a:rPr dirty="0" smtClean="0" baseline="-13641" sz="2550" spc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27936" marR="54902">
              <a:lnSpc>
                <a:spcPts val="1545"/>
              </a:lnSpc>
            </a:pPr>
            <a:r>
              <a:rPr dirty="0" smtClean="0" baseline="1705" sz="2550" spc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090" y="6385718"/>
            <a:ext cx="3271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approximately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01836" y="6477643"/>
            <a:ext cx="300915" cy="245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dirty="0" smtClean="0" sz="1700">
                <a:latin typeface="Times New Roman"/>
                <a:cs typeface="Times New Roman"/>
              </a:rPr>
              <a:t>1</a:t>
            </a:r>
            <a:r>
              <a:rPr dirty="0" smtClean="0" sz="1700" spc="-304"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Symbol"/>
                <a:cs typeface="Symbol"/>
              </a:rPr>
              <a:t></a:t>
            </a:r>
            <a:endParaRPr sz="1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36009" y="885727"/>
            <a:ext cx="7434697" cy="4806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3003667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792779" marR="2841578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Map</a:t>
            </a:r>
            <a:r>
              <a:rPr dirty="0" smtClean="0" sz="3200" spc="-62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ADT</a:t>
            </a:r>
            <a:endParaRPr sz="32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size(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entries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30" marR="309250" indent="-30">
              <a:lnSpc>
                <a:spcPct val="100041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isEmpty(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true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empty.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false,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otherwise.</a:t>
            </a:r>
            <a:endParaRPr sz="24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get(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associated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exists.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null,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otherwise.</a:t>
            </a:r>
            <a:endParaRPr sz="2400">
              <a:latin typeface="Arial"/>
              <a:cs typeface="Arial"/>
            </a:endParaRPr>
          </a:p>
          <a:p>
            <a:pPr marL="12730" marR="64648" indent="-3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put(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equal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null.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Otherwise,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replaces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existing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associated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old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221605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345963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4264310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2667000" y="3733799"/>
            <a:ext cx="3276600" cy="365760"/>
          </a:xfrm>
          <a:custGeom>
            <a:avLst/>
            <a:gdLst/>
            <a:ahLst/>
            <a:cxnLst/>
            <a:rect l="l" t="t" r="r" b="b"/>
            <a:pathLst>
              <a:path w="3276600" h="365760">
                <a:moveTo>
                  <a:pt x="0" y="0"/>
                </a:moveTo>
                <a:lnTo>
                  <a:pt x="0" y="365760"/>
                </a:lnTo>
                <a:lnTo>
                  <a:pt x="3276600" y="365760"/>
                </a:lnTo>
                <a:lnTo>
                  <a:pt x="327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667000" y="4099560"/>
            <a:ext cx="1638299" cy="365760"/>
          </a:xfrm>
          <a:custGeom>
            <a:avLst/>
            <a:gdLst/>
            <a:ahLst/>
            <a:cxnLst/>
            <a:rect l="l" t="t" r="r" b="b"/>
            <a:pathLst>
              <a:path w="1638299" h="365760">
                <a:moveTo>
                  <a:pt x="0" y="0"/>
                </a:moveTo>
                <a:lnTo>
                  <a:pt x="0" y="365760"/>
                </a:lnTo>
                <a:lnTo>
                  <a:pt x="1638299" y="365760"/>
                </a:lnTo>
                <a:lnTo>
                  <a:pt x="1638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305300" y="4099559"/>
            <a:ext cx="1638300" cy="365760"/>
          </a:xfrm>
          <a:custGeom>
            <a:avLst/>
            <a:gdLst/>
            <a:ahLst/>
            <a:cxnLst/>
            <a:rect l="l" t="t" r="r" b="b"/>
            <a:pathLst>
              <a:path w="1638300" h="365760">
                <a:moveTo>
                  <a:pt x="0" y="0"/>
                </a:moveTo>
                <a:lnTo>
                  <a:pt x="0" y="365760"/>
                </a:lnTo>
                <a:lnTo>
                  <a:pt x="1638300" y="365760"/>
                </a:lnTo>
                <a:lnTo>
                  <a:pt x="163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67000" y="4465320"/>
            <a:ext cx="1638299" cy="365760"/>
          </a:xfrm>
          <a:custGeom>
            <a:avLst/>
            <a:gdLst/>
            <a:ahLst/>
            <a:cxnLst/>
            <a:rect l="l" t="t" r="r" b="b"/>
            <a:pathLst>
              <a:path w="1638299" h="365760">
                <a:moveTo>
                  <a:pt x="0" y="0"/>
                </a:moveTo>
                <a:lnTo>
                  <a:pt x="0" y="365760"/>
                </a:lnTo>
                <a:lnTo>
                  <a:pt x="1638299" y="365760"/>
                </a:lnTo>
                <a:lnTo>
                  <a:pt x="1638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305300" y="4465320"/>
            <a:ext cx="1638300" cy="365760"/>
          </a:xfrm>
          <a:custGeom>
            <a:avLst/>
            <a:gdLst/>
            <a:ahLst/>
            <a:cxnLst/>
            <a:rect l="l" t="t" r="r" b="b"/>
            <a:pathLst>
              <a:path w="1638300" h="365760">
                <a:moveTo>
                  <a:pt x="0" y="0"/>
                </a:moveTo>
                <a:lnTo>
                  <a:pt x="0" y="365760"/>
                </a:lnTo>
                <a:lnTo>
                  <a:pt x="1638300" y="365760"/>
                </a:lnTo>
                <a:lnTo>
                  <a:pt x="163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667000" y="4831080"/>
            <a:ext cx="1638299" cy="365760"/>
          </a:xfrm>
          <a:custGeom>
            <a:avLst/>
            <a:gdLst/>
            <a:ahLst/>
            <a:cxnLst/>
            <a:rect l="l" t="t" r="r" b="b"/>
            <a:pathLst>
              <a:path w="1638299" h="365760">
                <a:moveTo>
                  <a:pt x="0" y="0"/>
                </a:moveTo>
                <a:lnTo>
                  <a:pt x="0" y="365760"/>
                </a:lnTo>
                <a:lnTo>
                  <a:pt x="1638299" y="365760"/>
                </a:lnTo>
                <a:lnTo>
                  <a:pt x="1638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05300" y="4831079"/>
            <a:ext cx="1638300" cy="365760"/>
          </a:xfrm>
          <a:custGeom>
            <a:avLst/>
            <a:gdLst/>
            <a:ahLst/>
            <a:cxnLst/>
            <a:rect l="l" t="t" r="r" b="b"/>
            <a:pathLst>
              <a:path w="1638300" h="365760">
                <a:moveTo>
                  <a:pt x="0" y="0"/>
                </a:moveTo>
                <a:lnTo>
                  <a:pt x="0" y="365760"/>
                </a:lnTo>
                <a:lnTo>
                  <a:pt x="1638300" y="365760"/>
                </a:lnTo>
                <a:lnTo>
                  <a:pt x="163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667000" y="5196840"/>
            <a:ext cx="1638299" cy="365760"/>
          </a:xfrm>
          <a:custGeom>
            <a:avLst/>
            <a:gdLst/>
            <a:ahLst/>
            <a:cxnLst/>
            <a:rect l="l" t="t" r="r" b="b"/>
            <a:pathLst>
              <a:path w="1638299" h="365760">
                <a:moveTo>
                  <a:pt x="0" y="0"/>
                </a:moveTo>
                <a:lnTo>
                  <a:pt x="0" y="365760"/>
                </a:lnTo>
                <a:lnTo>
                  <a:pt x="1638299" y="365760"/>
                </a:lnTo>
                <a:lnTo>
                  <a:pt x="1638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05300" y="5196839"/>
            <a:ext cx="1638300" cy="365760"/>
          </a:xfrm>
          <a:custGeom>
            <a:avLst/>
            <a:gdLst/>
            <a:ahLst/>
            <a:cxnLst/>
            <a:rect l="l" t="t" r="r" b="b"/>
            <a:pathLst>
              <a:path w="1638300" h="365760">
                <a:moveTo>
                  <a:pt x="0" y="0"/>
                </a:moveTo>
                <a:lnTo>
                  <a:pt x="0" y="365760"/>
                </a:lnTo>
                <a:lnTo>
                  <a:pt x="1638300" y="365760"/>
                </a:lnTo>
                <a:lnTo>
                  <a:pt x="163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305300" y="3727704"/>
            <a:ext cx="0" cy="1841754"/>
          </a:xfrm>
          <a:custGeom>
            <a:avLst/>
            <a:gdLst/>
            <a:ahLst/>
            <a:cxnLst/>
            <a:rect l="l" t="t" r="r" b="b"/>
            <a:pathLst>
              <a:path w="0" h="1841753">
                <a:moveTo>
                  <a:pt x="0" y="0"/>
                </a:moveTo>
                <a:lnTo>
                  <a:pt x="0" y="1841754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660904" y="4099560"/>
            <a:ext cx="3289554" cy="0"/>
          </a:xfrm>
          <a:custGeom>
            <a:avLst/>
            <a:gdLst/>
            <a:ahLst/>
            <a:cxnLst/>
            <a:rect l="l" t="t" r="r" b="b"/>
            <a:pathLst>
              <a:path w="3289554" h="0">
                <a:moveTo>
                  <a:pt x="0" y="0"/>
                </a:moveTo>
                <a:lnTo>
                  <a:pt x="3289554" y="0"/>
                </a:lnTo>
              </a:path>
            </a:pathLst>
          </a:custGeom>
          <a:ln w="381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660904" y="4465320"/>
            <a:ext cx="3289554" cy="0"/>
          </a:xfrm>
          <a:custGeom>
            <a:avLst/>
            <a:gdLst/>
            <a:ahLst/>
            <a:cxnLst/>
            <a:rect l="l" t="t" r="r" b="b"/>
            <a:pathLst>
              <a:path w="3289554" h="0">
                <a:moveTo>
                  <a:pt x="0" y="0"/>
                </a:moveTo>
                <a:lnTo>
                  <a:pt x="32895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660904" y="4831080"/>
            <a:ext cx="3289554" cy="0"/>
          </a:xfrm>
          <a:custGeom>
            <a:avLst/>
            <a:gdLst/>
            <a:ahLst/>
            <a:cxnLst/>
            <a:rect l="l" t="t" r="r" b="b"/>
            <a:pathLst>
              <a:path w="3289554" h="0">
                <a:moveTo>
                  <a:pt x="0" y="0"/>
                </a:moveTo>
                <a:lnTo>
                  <a:pt x="32895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660904" y="5196840"/>
            <a:ext cx="3289554" cy="0"/>
          </a:xfrm>
          <a:custGeom>
            <a:avLst/>
            <a:gdLst/>
            <a:ahLst/>
            <a:cxnLst/>
            <a:rect l="l" t="t" r="r" b="b"/>
            <a:pathLst>
              <a:path w="3289554" h="0">
                <a:moveTo>
                  <a:pt x="0" y="0"/>
                </a:moveTo>
                <a:lnTo>
                  <a:pt x="32895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36009" y="885727"/>
            <a:ext cx="6169863" cy="1660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1738833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1248205" marR="32253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Load</a:t>
            </a:r>
            <a:r>
              <a:rPr dirty="0" smtClean="0" sz="3200" spc="-7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Factor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and</a:t>
            </a:r>
            <a:r>
              <a:rPr dirty="0" smtClean="0" sz="3200" spc="-53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Efficiency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Performance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chaining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(continued):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0340" y="2654966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6029" y="2654966"/>
            <a:ext cx="53724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Let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average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24252" y="2654966"/>
            <a:ext cx="5787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16326" y="2654966"/>
            <a:ext cx="7480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need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80155" y="2654966"/>
            <a:ext cx="3248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6090" y="3020726"/>
            <a:ext cx="4096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9213" y="3020726"/>
            <a:ext cx="10188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probed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5411" y="3020726"/>
            <a:ext cx="4262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5115" y="3020726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8953" y="3020726"/>
            <a:ext cx="149209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successful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6097" y="3020726"/>
            <a:ext cx="10694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search.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3190" y="5816725"/>
            <a:ext cx="20454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6051" y="5816725"/>
            <a:ext cx="3632120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ava</a:t>
            </a:r>
            <a:r>
              <a:rPr dirty="0" smtClean="0" sz="2000" spc="-4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uses</a:t>
            </a:r>
            <a:r>
              <a:rPr dirty="0" smtClean="0" sz="2000" spc="-4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chaining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-6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50" marR="3806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default.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6164" y="5816725"/>
            <a:ext cx="113107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i="1">
                <a:latin typeface="Arial"/>
                <a:cs typeface="Arial"/>
              </a:rPr>
              <a:t>λ</a:t>
            </a:r>
            <a:r>
              <a:rPr dirty="0" smtClean="0" sz="2000" spc="-9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set</a:t>
            </a:r>
            <a:r>
              <a:rPr dirty="0" smtClean="0" sz="2000" spc="-41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4215" y="5816725"/>
            <a:ext cx="171281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0.75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or</a:t>
            </a:r>
            <a:r>
              <a:rPr dirty="0" smtClean="0" sz="2000" spc="-1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less</a:t>
            </a:r>
            <a:r>
              <a:rPr dirty="0" smtClean="0" sz="2000" spc="-3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000" y="3733799"/>
            <a:ext cx="16382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7389" marR="707389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λ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5300" y="3733799"/>
            <a:ext cx="16383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3862" marR="673252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7000" y="4099560"/>
            <a:ext cx="16382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2515" marR="571723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5300" y="4099560"/>
            <a:ext cx="16383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3402">
              <a:lnSpc>
                <a:spcPct val="95825"/>
              </a:lnSpc>
              <a:spcBef>
                <a:spcPts val="70"/>
              </a:spcBef>
            </a:pPr>
            <a:r>
              <a:rPr dirty="0" smtClean="0" sz="2400" spc="-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.25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0" y="4465320"/>
            <a:ext cx="16382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2515" marR="571723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0.7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5300" y="4465320"/>
            <a:ext cx="16383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3402">
              <a:lnSpc>
                <a:spcPct val="95825"/>
              </a:lnSpc>
              <a:spcBef>
                <a:spcPts val="70"/>
              </a:spcBef>
            </a:pPr>
            <a:r>
              <a:rPr dirty="0" smtClean="0" sz="2400" spc="-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.35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0" y="4831080"/>
            <a:ext cx="16382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2516" marR="571449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1.0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5300" y="4831080"/>
            <a:ext cx="16383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2607" marR="571571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-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5196840"/>
            <a:ext cx="163829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2515" marR="571723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2.0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05300" y="5196840"/>
            <a:ext cx="1638300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916" marR="698794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2819400" y="4419599"/>
            <a:ext cx="3200399" cy="365760"/>
          </a:xfrm>
          <a:custGeom>
            <a:avLst/>
            <a:gdLst/>
            <a:ahLst/>
            <a:cxnLst/>
            <a:rect l="l" t="t" r="r" b="b"/>
            <a:pathLst>
              <a:path w="3200399" h="365760">
                <a:moveTo>
                  <a:pt x="0" y="0"/>
                </a:moveTo>
                <a:lnTo>
                  <a:pt x="0" y="365760"/>
                </a:lnTo>
                <a:lnTo>
                  <a:pt x="3200399" y="365760"/>
                </a:lnTo>
                <a:lnTo>
                  <a:pt x="3200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819400" y="4785360"/>
            <a:ext cx="1600199" cy="365760"/>
          </a:xfrm>
          <a:custGeom>
            <a:avLst/>
            <a:gdLst/>
            <a:ahLst/>
            <a:cxnLst/>
            <a:rect l="l" t="t" r="r" b="b"/>
            <a:pathLst>
              <a:path w="1600199" h="365760">
                <a:moveTo>
                  <a:pt x="0" y="0"/>
                </a:moveTo>
                <a:lnTo>
                  <a:pt x="0" y="365760"/>
                </a:lnTo>
                <a:lnTo>
                  <a:pt x="1600199" y="36576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419600" y="4785359"/>
            <a:ext cx="1600200" cy="365760"/>
          </a:xfrm>
          <a:custGeom>
            <a:avLst/>
            <a:gdLst/>
            <a:ahLst/>
            <a:cxnLst/>
            <a:rect l="l" t="t" r="r" b="b"/>
            <a:pathLst>
              <a:path w="1600200" h="365760">
                <a:moveTo>
                  <a:pt x="0" y="0"/>
                </a:moveTo>
                <a:lnTo>
                  <a:pt x="0" y="365760"/>
                </a:lnTo>
                <a:lnTo>
                  <a:pt x="1600200" y="36576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819400" y="5151120"/>
            <a:ext cx="1600199" cy="365760"/>
          </a:xfrm>
          <a:custGeom>
            <a:avLst/>
            <a:gdLst/>
            <a:ahLst/>
            <a:cxnLst/>
            <a:rect l="l" t="t" r="r" b="b"/>
            <a:pathLst>
              <a:path w="1600199" h="365760">
                <a:moveTo>
                  <a:pt x="0" y="0"/>
                </a:moveTo>
                <a:lnTo>
                  <a:pt x="0" y="365760"/>
                </a:lnTo>
                <a:lnTo>
                  <a:pt x="1600199" y="36576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19600" y="5151120"/>
            <a:ext cx="1600200" cy="365760"/>
          </a:xfrm>
          <a:custGeom>
            <a:avLst/>
            <a:gdLst/>
            <a:ahLst/>
            <a:cxnLst/>
            <a:rect l="l" t="t" r="r" b="b"/>
            <a:pathLst>
              <a:path w="1600200" h="365760">
                <a:moveTo>
                  <a:pt x="0" y="0"/>
                </a:moveTo>
                <a:lnTo>
                  <a:pt x="0" y="365760"/>
                </a:lnTo>
                <a:lnTo>
                  <a:pt x="1600200" y="36576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819400" y="5516880"/>
            <a:ext cx="1600199" cy="365760"/>
          </a:xfrm>
          <a:custGeom>
            <a:avLst/>
            <a:gdLst/>
            <a:ahLst/>
            <a:cxnLst/>
            <a:rect l="l" t="t" r="r" b="b"/>
            <a:pathLst>
              <a:path w="1600199" h="365760">
                <a:moveTo>
                  <a:pt x="0" y="0"/>
                </a:moveTo>
                <a:lnTo>
                  <a:pt x="0" y="365760"/>
                </a:lnTo>
                <a:lnTo>
                  <a:pt x="1600199" y="36576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19600" y="5516879"/>
            <a:ext cx="1600200" cy="365760"/>
          </a:xfrm>
          <a:custGeom>
            <a:avLst/>
            <a:gdLst/>
            <a:ahLst/>
            <a:cxnLst/>
            <a:rect l="l" t="t" r="r" b="b"/>
            <a:pathLst>
              <a:path w="1600200" h="365760">
                <a:moveTo>
                  <a:pt x="0" y="0"/>
                </a:moveTo>
                <a:lnTo>
                  <a:pt x="0" y="365760"/>
                </a:lnTo>
                <a:lnTo>
                  <a:pt x="1600200" y="36576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819400" y="5882640"/>
            <a:ext cx="1600200" cy="365760"/>
          </a:xfrm>
          <a:custGeom>
            <a:avLst/>
            <a:gdLst/>
            <a:ahLst/>
            <a:cxnLst/>
            <a:rect l="l" t="t" r="r" b="b"/>
            <a:pathLst>
              <a:path w="1600200" h="365760">
                <a:moveTo>
                  <a:pt x="0" y="0"/>
                </a:moveTo>
                <a:lnTo>
                  <a:pt x="0" y="365760"/>
                </a:lnTo>
                <a:lnTo>
                  <a:pt x="1600200" y="36576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19600" y="5882639"/>
            <a:ext cx="1600200" cy="365760"/>
          </a:xfrm>
          <a:custGeom>
            <a:avLst/>
            <a:gdLst/>
            <a:ahLst/>
            <a:cxnLst/>
            <a:rect l="l" t="t" r="r" b="b"/>
            <a:pathLst>
              <a:path w="1600200" h="365760">
                <a:moveTo>
                  <a:pt x="0" y="0"/>
                </a:moveTo>
                <a:lnTo>
                  <a:pt x="0" y="365760"/>
                </a:lnTo>
                <a:lnTo>
                  <a:pt x="1600200" y="36576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19600" y="4413504"/>
            <a:ext cx="0" cy="1841754"/>
          </a:xfrm>
          <a:custGeom>
            <a:avLst/>
            <a:gdLst/>
            <a:ahLst/>
            <a:cxnLst/>
            <a:rect l="l" t="t" r="r" b="b"/>
            <a:pathLst>
              <a:path w="0" h="1841753">
                <a:moveTo>
                  <a:pt x="0" y="0"/>
                </a:moveTo>
                <a:lnTo>
                  <a:pt x="0" y="1841754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813304" y="4785359"/>
            <a:ext cx="3213354" cy="0"/>
          </a:xfrm>
          <a:custGeom>
            <a:avLst/>
            <a:gdLst/>
            <a:ahLst/>
            <a:cxnLst/>
            <a:rect l="l" t="t" r="r" b="b"/>
            <a:pathLst>
              <a:path w="3213354" h="0">
                <a:moveTo>
                  <a:pt x="0" y="0"/>
                </a:moveTo>
                <a:lnTo>
                  <a:pt x="3213354" y="0"/>
                </a:lnTo>
              </a:path>
            </a:pathLst>
          </a:custGeom>
          <a:ln w="381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813304" y="5151120"/>
            <a:ext cx="3213354" cy="0"/>
          </a:xfrm>
          <a:custGeom>
            <a:avLst/>
            <a:gdLst/>
            <a:ahLst/>
            <a:cxnLst/>
            <a:rect l="l" t="t" r="r" b="b"/>
            <a:pathLst>
              <a:path w="3213354" h="0">
                <a:moveTo>
                  <a:pt x="0" y="0"/>
                </a:moveTo>
                <a:lnTo>
                  <a:pt x="32133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813304" y="5516880"/>
            <a:ext cx="3213354" cy="0"/>
          </a:xfrm>
          <a:custGeom>
            <a:avLst/>
            <a:gdLst/>
            <a:ahLst/>
            <a:cxnLst/>
            <a:rect l="l" t="t" r="r" b="b"/>
            <a:pathLst>
              <a:path w="3213354" h="0">
                <a:moveTo>
                  <a:pt x="0" y="0"/>
                </a:moveTo>
                <a:lnTo>
                  <a:pt x="32133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813304" y="5882640"/>
            <a:ext cx="3213354" cy="0"/>
          </a:xfrm>
          <a:custGeom>
            <a:avLst/>
            <a:gdLst/>
            <a:ahLst/>
            <a:cxnLst/>
            <a:rect l="l" t="t" r="r" b="b"/>
            <a:pathLst>
              <a:path w="3213354" h="0">
                <a:moveTo>
                  <a:pt x="0" y="0"/>
                </a:moveTo>
                <a:lnTo>
                  <a:pt x="32133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36009" y="885727"/>
            <a:ext cx="7500467" cy="2099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3069438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1248205" marR="1362857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Load</a:t>
            </a:r>
            <a:r>
              <a:rPr dirty="0" smtClean="0" sz="3200" spc="-7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Factor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and</a:t>
            </a:r>
            <a:r>
              <a:rPr dirty="0" smtClean="0" sz="3200" spc="-53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Efficiency</a:t>
            </a:r>
            <a:endParaRPr sz="32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Performance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double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hashing:</a:t>
            </a:r>
            <a:endParaRPr sz="2400">
              <a:latin typeface="Arial"/>
              <a:cs typeface="Arial"/>
            </a:endParaRPr>
          </a:p>
          <a:p>
            <a:pPr marL="12703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average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probed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82676" y="2915311"/>
            <a:ext cx="808809" cy="366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5"/>
              </a:lnSpc>
            </a:pPr>
            <a:r>
              <a:rPr dirty="0" smtClean="0" baseline="29866" sz="2475" u="sng">
                <a:latin typeface="Times New Roman"/>
                <a:cs typeface="Times New Roman"/>
              </a:rPr>
              <a:t>1</a:t>
            </a:r>
            <a:r>
              <a:rPr dirty="0" smtClean="0" baseline="29866" sz="2475" spc="-44">
                <a:latin typeface="Times New Roman"/>
                <a:cs typeface="Times New Roman"/>
              </a:rPr>
              <a:t> </a:t>
            </a:r>
            <a:r>
              <a:rPr dirty="0" smtClean="0" baseline="-7027" sz="2475" spc="0">
                <a:latin typeface="Times New Roman"/>
                <a:cs typeface="Times New Roman"/>
              </a:rPr>
              <a:t>ln</a:t>
            </a:r>
            <a:r>
              <a:rPr dirty="0" smtClean="0" baseline="-7027" sz="2475" spc="-194">
                <a:latin typeface="Times New Roman"/>
                <a:cs typeface="Times New Roman"/>
              </a:rPr>
              <a:t> </a:t>
            </a:r>
            <a:r>
              <a:rPr dirty="0" smtClean="0" baseline="29866" sz="2475" spc="0" u="sng">
                <a:latin typeface="Times New Roman"/>
                <a:cs typeface="Times New Roman"/>
              </a:rPr>
              <a:t> </a:t>
            </a:r>
            <a:r>
              <a:rPr dirty="0" smtClean="0" baseline="29866" sz="2475" spc="-209" u="sng">
                <a:latin typeface="Times New Roman"/>
                <a:cs typeface="Times New Roman"/>
              </a:rPr>
              <a:t> </a:t>
            </a:r>
            <a:r>
              <a:rPr dirty="0" smtClean="0" baseline="29866" sz="2475" spc="0" u="sng">
                <a:latin typeface="Times New Roman"/>
                <a:cs typeface="Times New Roman"/>
              </a:rPr>
              <a:t>1</a:t>
            </a:r>
            <a:r>
              <a:rPr dirty="0" smtClean="0" baseline="29866" sz="2475" spc="0" u="sng">
                <a:latin typeface="Times New Roman"/>
                <a:cs typeface="Times New Roman"/>
              </a:rPr>
              <a:t> </a:t>
            </a:r>
            <a:r>
              <a:rPr dirty="0" smtClean="0" baseline="29866" sz="2475" spc="-229" u="sng"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6090" y="3020726"/>
            <a:ext cx="54739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successful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approximately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1250" y="3196306"/>
            <a:ext cx="782048" cy="248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dirty="0" smtClean="0" sz="1750" spc="0">
                <a:latin typeface="Symbol"/>
                <a:cs typeface="Symbol"/>
              </a:rPr>
              <a:t></a:t>
            </a:r>
            <a:r>
              <a:rPr dirty="0" smtClean="0" sz="1750" spc="0">
                <a:latin typeface="Times New Roman"/>
                <a:cs typeface="Times New Roman"/>
              </a:rPr>
              <a:t>   </a:t>
            </a:r>
            <a:r>
              <a:rPr dirty="0" smtClean="0" sz="1750" spc="2">
                <a:latin typeface="Times New Roman"/>
                <a:cs typeface="Times New Roman"/>
              </a:rPr>
              <a:t> </a:t>
            </a:r>
            <a:r>
              <a:rPr dirty="0" smtClean="0" sz="1650" spc="0">
                <a:latin typeface="Times New Roman"/>
                <a:cs typeface="Times New Roman"/>
              </a:rPr>
              <a:t>1</a:t>
            </a:r>
            <a:r>
              <a:rPr dirty="0" smtClean="0" sz="1650" spc="-300">
                <a:latin typeface="Times New Roman"/>
                <a:cs typeface="Times New Roman"/>
              </a:rPr>
              <a:t> </a:t>
            </a:r>
            <a:r>
              <a:rPr dirty="0" smtClean="0" sz="1650" spc="0">
                <a:latin typeface="Symbol"/>
                <a:cs typeface="Symbol"/>
              </a:rPr>
              <a:t></a:t>
            </a:r>
            <a:r>
              <a:rPr dirty="0" smtClean="0" sz="1650" spc="-184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Symbol"/>
                <a:cs typeface="Symbol"/>
              </a:rPr>
              <a:t>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340" y="3459638"/>
            <a:ext cx="7488732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average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29845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probed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successful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9400" y="4419599"/>
            <a:ext cx="16001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339" marR="688339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λ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9600" y="4419599"/>
            <a:ext cx="16002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4812" marR="654202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9400" y="4785360"/>
            <a:ext cx="16001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465" marR="552673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0.3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600" y="4785360"/>
            <a:ext cx="16002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2">
              <a:lnSpc>
                <a:spcPct val="95825"/>
              </a:lnSpc>
              <a:spcBef>
                <a:spcPts val="70"/>
              </a:spcBef>
            </a:pPr>
            <a:r>
              <a:rPr dirty="0" smtClean="0" sz="2400" spc="-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.19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9400" y="5151120"/>
            <a:ext cx="16001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465" marR="552673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600" y="5151120"/>
            <a:ext cx="16002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2">
              <a:lnSpc>
                <a:spcPct val="95825"/>
              </a:lnSpc>
              <a:spcBef>
                <a:spcPts val="70"/>
              </a:spcBef>
            </a:pPr>
            <a:r>
              <a:rPr dirty="0" smtClean="0" sz="2400" spc="-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.39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9400" y="5516880"/>
            <a:ext cx="160019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465" marR="552673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0.7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9600" y="5516880"/>
            <a:ext cx="16002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2">
              <a:lnSpc>
                <a:spcPct val="95825"/>
              </a:lnSpc>
              <a:spcBef>
                <a:spcPts val="70"/>
              </a:spcBef>
            </a:pPr>
            <a:r>
              <a:rPr dirty="0" smtClean="0" sz="2400" spc="-4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.72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5882640"/>
            <a:ext cx="160019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465" marR="552673" algn="ct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0.9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9600" y="5882640"/>
            <a:ext cx="1600200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4352">
              <a:lnSpc>
                <a:spcPct val="95825"/>
              </a:lnSpc>
              <a:spcBef>
                <a:spcPts val="70"/>
              </a:spcBef>
            </a:pPr>
            <a:r>
              <a:rPr dirty="0" smtClean="0" sz="2400" spc="-4">
                <a:latin typeface="Arial"/>
                <a:cs typeface="Arial"/>
              </a:rPr>
              <a:t>2</a:t>
            </a:r>
            <a:r>
              <a:rPr dirty="0" smtClean="0" sz="2400" spc="0">
                <a:latin typeface="Arial"/>
                <a:cs typeface="Arial"/>
              </a:rPr>
              <a:t>.56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7526" y="2957067"/>
            <a:ext cx="1440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886410" y="2957067"/>
            <a:ext cx="1412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009" y="1045747"/>
            <a:ext cx="7502027" cy="2155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3678" marR="39873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References</a:t>
            </a:r>
            <a:endParaRPr sz="44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3582"/>
              </a:spcBef>
            </a:pPr>
            <a:r>
              <a:rPr dirty="0" smtClean="0" sz="2400" spc="0">
                <a:latin typeface="Arial"/>
                <a:cs typeface="Arial"/>
              </a:rPr>
              <a:t>M.T.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Goodrich,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Tamassia,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M.H.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Goldwasser,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“Data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Structures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Algorithms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Java,”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Sixth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Edition,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Wiley,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2014.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1398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36009" y="885727"/>
            <a:ext cx="7721819" cy="5537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3290789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792779" marR="3128700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Map</a:t>
            </a:r>
            <a:r>
              <a:rPr dirty="0" smtClean="0" sz="3200" spc="-62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ADT</a:t>
            </a:r>
            <a:endParaRPr sz="3200">
              <a:latin typeface="Arial"/>
              <a:cs typeface="Arial"/>
            </a:endParaRPr>
          </a:p>
          <a:p>
            <a:pPr marL="12730" marR="2316" indent="-30">
              <a:lnSpc>
                <a:spcPct val="100041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remove(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from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and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value.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null.</a:t>
            </a:r>
            <a:endParaRPr sz="2400">
              <a:latin typeface="Arial"/>
              <a:cs typeface="Arial"/>
            </a:endParaRPr>
          </a:p>
          <a:p>
            <a:pPr marL="12730" marR="470153" indent="-3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keySet(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iterable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collection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containing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values(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iterable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collection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containing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multiple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same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appears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multiple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times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collection.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entrySet(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iterable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collection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containing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ll</a:t>
            </a:r>
            <a:endParaRPr sz="2400">
              <a:latin typeface="Arial"/>
              <a:cs typeface="Arial"/>
            </a:endParaRPr>
          </a:p>
          <a:p>
            <a:pPr marL="12730" marR="398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valu</a:t>
            </a:r>
            <a:r>
              <a:rPr dirty="0" smtClean="0" sz="2400" spc="-4" i="1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entries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38648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419115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572735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4332986" y="885727"/>
            <a:ext cx="1475943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9250" y="1531951"/>
            <a:ext cx="87578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Map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1462" y="1531951"/>
            <a:ext cx="89812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ADT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6009" y="2216054"/>
            <a:ext cx="19165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Map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3190" y="2990270"/>
            <a:ext cx="314121" cy="3216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0944" y="2990270"/>
            <a:ext cx="2739202" cy="2558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public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interface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Map&lt;K,V&gt;</a:t>
            </a:r>
            <a:endParaRPr sz="1800">
              <a:latin typeface="Arial"/>
              <a:cs typeface="Arial"/>
            </a:endParaRPr>
          </a:p>
          <a:p>
            <a:pPr marL="140075" marR="3428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int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size();</a:t>
            </a:r>
            <a:endParaRPr sz="1800">
              <a:latin typeface="Arial"/>
              <a:cs typeface="Arial"/>
            </a:endParaRPr>
          </a:p>
          <a:p>
            <a:pPr marL="139801" marR="655069" indent="274">
              <a:lnSpc>
                <a:spcPts val="2069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boolean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isEmpty();</a:t>
            </a:r>
            <a:r>
              <a:rPr dirty="0" smtClean="0" sz="1800" spc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39801" marR="655069">
              <a:lnSpc>
                <a:spcPts val="2069"/>
              </a:lnSpc>
              <a:spcBef>
                <a:spcPts val="521"/>
              </a:spcBef>
            </a:pP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get(K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key);</a:t>
            </a:r>
            <a:endParaRPr sz="1800">
              <a:latin typeface="Arial"/>
              <a:cs typeface="Arial"/>
            </a:endParaRPr>
          </a:p>
          <a:p>
            <a:pPr marL="139664" marR="349819">
              <a:lnSpc>
                <a:spcPts val="2069"/>
              </a:lnSpc>
              <a:spcBef>
                <a:spcPts val="536"/>
              </a:spcBef>
            </a:pP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put(K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value);</a:t>
            </a:r>
            <a:r>
              <a:rPr dirty="0" smtClean="0" sz="1800" spc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39664" marR="349819">
              <a:lnSpc>
                <a:spcPts val="2069"/>
              </a:lnSpc>
              <a:spcBef>
                <a:spcPts val="521"/>
              </a:spcBef>
            </a:pP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remove(K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key);</a:t>
            </a:r>
            <a:r>
              <a:rPr dirty="0" smtClean="0" sz="1800" spc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39664" marR="349819">
              <a:lnSpc>
                <a:spcPts val="2069"/>
              </a:lnSpc>
              <a:spcBef>
                <a:spcPts val="521"/>
              </a:spcBef>
            </a:pPr>
            <a:r>
              <a:rPr dirty="0" smtClean="0" sz="1800" spc="0">
                <a:latin typeface="Arial"/>
                <a:cs typeface="Arial"/>
              </a:rPr>
              <a:t>Iterable&lt;K&gt;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keySet();</a:t>
            </a:r>
            <a:endParaRPr sz="1800">
              <a:latin typeface="Arial"/>
              <a:cs typeface="Arial"/>
            </a:endParaRPr>
          </a:p>
          <a:p>
            <a:pPr marL="139801" marR="34289">
              <a:lnSpc>
                <a:spcPct val="95825"/>
              </a:lnSpc>
              <a:spcBef>
                <a:spcPts val="536"/>
              </a:spcBef>
            </a:pPr>
            <a:r>
              <a:rPr dirty="0" smtClean="0" sz="1800" spc="0">
                <a:latin typeface="Arial"/>
                <a:cs typeface="Arial"/>
              </a:rPr>
              <a:t>Iterable&lt;V&gt;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006" y="2990270"/>
            <a:ext cx="1360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7771" y="5623742"/>
            <a:ext cx="33873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Iterable&lt;Entry&lt;K,V&gt;&gt;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entrySet();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6021" y="5952926"/>
            <a:ext cx="1360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660517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6605172"/>
            <a:ext cx="39318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Note:</a:t>
            </a:r>
            <a:r>
              <a:rPr dirty="0" smtClean="0" sz="2400" spc="66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java.util.Map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3626" y="6605172"/>
            <a:ext cx="12212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provides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1449" y="6605172"/>
            <a:ext cx="21363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more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extensive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39" y="6934356"/>
            <a:ext cx="59153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set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operations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those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above.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36009" y="885727"/>
            <a:ext cx="6205311" cy="1660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1774281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792779" marR="1612192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Map</a:t>
            </a:r>
            <a:r>
              <a:rPr dirty="0" smtClean="0" sz="3200" spc="-62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ADT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Simple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application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example: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Frequency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40" y="3073525"/>
            <a:ext cx="204544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057" y="3073525"/>
            <a:ext cx="460394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ounts</a:t>
            </a:r>
            <a:r>
              <a:rPr dirty="0" smtClean="0" sz="2000" spc="-6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frequency</a:t>
            </a:r>
            <a:r>
              <a:rPr dirty="0" smtClean="0" sz="2000" spc="-8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each</a:t>
            </a:r>
            <a:r>
              <a:rPr dirty="0" smtClean="0" sz="2000" spc="-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word</a:t>
            </a:r>
            <a:r>
              <a:rPr dirty="0" smtClean="0" sz="2000" spc="-3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text.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40" y="3805050"/>
            <a:ext cx="204544" cy="1742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6057" y="3805050"/>
            <a:ext cx="6218096" cy="1376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145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reate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-2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empty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map.</a:t>
            </a:r>
            <a:endParaRPr sz="2000">
              <a:latin typeface="Arial"/>
              <a:cs typeface="Arial"/>
            </a:endParaRPr>
          </a:p>
          <a:p>
            <a:pPr marL="12700" marR="1048273">
              <a:lnSpc>
                <a:spcPts val="2299"/>
              </a:lnSpc>
              <a:spcBef>
                <a:spcPts val="472"/>
              </a:spcBef>
            </a:pPr>
            <a:r>
              <a:rPr dirty="0" smtClean="0" sz="2000" spc="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map,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-2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entry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(word,</a:t>
            </a:r>
            <a:r>
              <a:rPr dirty="0" smtClean="0" sz="2000" spc="-5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frequency)</a:t>
            </a:r>
            <a:r>
              <a:rPr dirty="0" smtClean="0" sz="2000" spc="-9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pair.</a:t>
            </a:r>
            <a:r>
              <a:rPr dirty="0" smtClean="0" sz="2000" spc="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2700" marR="1048273">
              <a:lnSpc>
                <a:spcPts val="2299"/>
              </a:lnSpc>
              <a:spcBef>
                <a:spcPts val="579"/>
              </a:spcBef>
            </a:pPr>
            <a:r>
              <a:rPr dirty="0" smtClean="0" sz="2000" spc="-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ead</a:t>
            </a:r>
            <a:r>
              <a:rPr dirty="0" smtClean="0" sz="2000" spc="-3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one</a:t>
            </a:r>
            <a:r>
              <a:rPr dirty="0" smtClean="0" sz="2000" spc="-3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word</a:t>
            </a:r>
            <a:r>
              <a:rPr dirty="0" smtClean="0" sz="2000" spc="-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4"/>
              </a:spcBef>
            </a:pP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word</a:t>
            </a:r>
            <a:r>
              <a:rPr dirty="0" smtClean="0" sz="2000" spc="-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not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map,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insert</a:t>
            </a:r>
            <a:r>
              <a:rPr dirty="0" smtClean="0" sz="2000" spc="-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3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set</a:t>
            </a:r>
            <a:r>
              <a:rPr dirty="0" smtClean="0" sz="2000" spc="-2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frequency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1056" y="4902298"/>
            <a:ext cx="42291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057" y="5268048"/>
            <a:ext cx="7221535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word</a:t>
            </a:r>
            <a:r>
              <a:rPr dirty="0" smtClean="0" sz="2000" spc="-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already</a:t>
            </a:r>
            <a:r>
              <a:rPr dirty="0" smtClean="0" sz="2000" spc="-5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map,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increment</a:t>
            </a:r>
            <a:r>
              <a:rPr dirty="0" smtClean="0" sz="2000" spc="-8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frequency</a:t>
            </a:r>
            <a:r>
              <a:rPr dirty="0" smtClean="0" sz="2000" spc="-8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25" marR="3806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word.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632475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40" y="6324758"/>
            <a:ext cx="30866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WordCount.java</a:t>
            </a:r>
            <a:r>
              <a:rPr dirty="0" smtClean="0" sz="2400" spc="2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495044" y="5609843"/>
            <a:ext cx="6711696" cy="614934"/>
          </a:xfrm>
          <a:custGeom>
            <a:avLst/>
            <a:gdLst/>
            <a:ahLst/>
            <a:cxnLst/>
            <a:rect l="l" t="t" r="r" b="b"/>
            <a:pathLst>
              <a:path w="6711696" h="614934">
                <a:moveTo>
                  <a:pt x="0" y="0"/>
                </a:moveTo>
                <a:lnTo>
                  <a:pt x="0" y="614934"/>
                </a:lnTo>
                <a:lnTo>
                  <a:pt x="6711696" y="614934"/>
                </a:lnTo>
                <a:lnTo>
                  <a:pt x="6711696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04644" y="5609844"/>
            <a:ext cx="0" cy="614934"/>
          </a:xfrm>
          <a:custGeom>
            <a:avLst/>
            <a:gdLst/>
            <a:ahLst/>
            <a:cxnLst/>
            <a:rect l="l" t="t" r="r" b="b"/>
            <a:pathLst>
              <a:path w="0" h="614934">
                <a:moveTo>
                  <a:pt x="0" y="0"/>
                </a:moveTo>
                <a:lnTo>
                  <a:pt x="0" y="614934"/>
                </a:lnTo>
              </a:path>
            </a:pathLst>
          </a:custGeom>
          <a:ln w="128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715006" y="5609844"/>
            <a:ext cx="0" cy="614934"/>
          </a:xfrm>
          <a:custGeom>
            <a:avLst/>
            <a:gdLst/>
            <a:ahLst/>
            <a:cxnLst/>
            <a:rect l="l" t="t" r="r" b="b"/>
            <a:pathLst>
              <a:path w="0" h="614934">
                <a:moveTo>
                  <a:pt x="0" y="0"/>
                </a:moveTo>
                <a:lnTo>
                  <a:pt x="0" y="614934"/>
                </a:lnTo>
              </a:path>
            </a:pathLst>
          </a:custGeom>
          <a:ln w="128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325368" y="5609844"/>
            <a:ext cx="0" cy="614934"/>
          </a:xfrm>
          <a:custGeom>
            <a:avLst/>
            <a:gdLst/>
            <a:ahLst/>
            <a:cxnLst/>
            <a:rect l="l" t="t" r="r" b="b"/>
            <a:pathLst>
              <a:path w="0" h="614934">
                <a:moveTo>
                  <a:pt x="0" y="0"/>
                </a:moveTo>
                <a:lnTo>
                  <a:pt x="0" y="614934"/>
                </a:lnTo>
              </a:path>
            </a:pathLst>
          </a:custGeom>
          <a:ln w="128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935730" y="5609844"/>
            <a:ext cx="0" cy="614934"/>
          </a:xfrm>
          <a:custGeom>
            <a:avLst/>
            <a:gdLst/>
            <a:ahLst/>
            <a:cxnLst/>
            <a:rect l="l" t="t" r="r" b="b"/>
            <a:pathLst>
              <a:path w="0" h="614934">
                <a:moveTo>
                  <a:pt x="0" y="0"/>
                </a:moveTo>
                <a:lnTo>
                  <a:pt x="0" y="614934"/>
                </a:lnTo>
              </a:path>
            </a:pathLst>
          </a:custGeom>
          <a:ln w="128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155692" y="5609844"/>
            <a:ext cx="0" cy="614934"/>
          </a:xfrm>
          <a:custGeom>
            <a:avLst/>
            <a:gdLst/>
            <a:ahLst/>
            <a:cxnLst/>
            <a:rect l="l" t="t" r="r" b="b"/>
            <a:pathLst>
              <a:path w="0" h="614934">
                <a:moveTo>
                  <a:pt x="0" y="0"/>
                </a:moveTo>
                <a:lnTo>
                  <a:pt x="0" y="614934"/>
                </a:lnTo>
              </a:path>
            </a:pathLst>
          </a:custGeom>
          <a:ln w="128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546092" y="5609844"/>
            <a:ext cx="0" cy="614934"/>
          </a:xfrm>
          <a:custGeom>
            <a:avLst/>
            <a:gdLst/>
            <a:ahLst/>
            <a:cxnLst/>
            <a:rect l="l" t="t" r="r" b="b"/>
            <a:pathLst>
              <a:path w="0" h="614934">
                <a:moveTo>
                  <a:pt x="0" y="0"/>
                </a:moveTo>
                <a:lnTo>
                  <a:pt x="0" y="614934"/>
                </a:lnTo>
              </a:path>
            </a:pathLst>
          </a:custGeom>
          <a:ln w="128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766054" y="5609844"/>
            <a:ext cx="0" cy="614934"/>
          </a:xfrm>
          <a:custGeom>
            <a:avLst/>
            <a:gdLst/>
            <a:ahLst/>
            <a:cxnLst/>
            <a:rect l="l" t="t" r="r" b="b"/>
            <a:pathLst>
              <a:path w="0" h="614934">
                <a:moveTo>
                  <a:pt x="0" y="0"/>
                </a:moveTo>
                <a:lnTo>
                  <a:pt x="0" y="614934"/>
                </a:lnTo>
              </a:path>
            </a:pathLst>
          </a:custGeom>
          <a:ln w="128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376416" y="5609844"/>
            <a:ext cx="0" cy="614934"/>
          </a:xfrm>
          <a:custGeom>
            <a:avLst/>
            <a:gdLst/>
            <a:ahLst/>
            <a:cxnLst/>
            <a:rect l="l" t="t" r="r" b="b"/>
            <a:pathLst>
              <a:path w="0" h="614934">
                <a:moveTo>
                  <a:pt x="0" y="0"/>
                </a:moveTo>
                <a:lnTo>
                  <a:pt x="0" y="614934"/>
                </a:lnTo>
              </a:path>
            </a:pathLst>
          </a:custGeom>
          <a:ln w="128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986778" y="5609844"/>
            <a:ext cx="0" cy="614934"/>
          </a:xfrm>
          <a:custGeom>
            <a:avLst/>
            <a:gdLst/>
            <a:ahLst/>
            <a:cxnLst/>
            <a:rect l="l" t="t" r="r" b="b"/>
            <a:pathLst>
              <a:path w="0" h="614934">
                <a:moveTo>
                  <a:pt x="0" y="0"/>
                </a:moveTo>
                <a:lnTo>
                  <a:pt x="0" y="614934"/>
                </a:lnTo>
              </a:path>
            </a:pathLst>
          </a:custGeom>
          <a:ln w="128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597140" y="5609844"/>
            <a:ext cx="0" cy="614934"/>
          </a:xfrm>
          <a:custGeom>
            <a:avLst/>
            <a:gdLst/>
            <a:ahLst/>
            <a:cxnLst/>
            <a:rect l="l" t="t" r="r" b="b"/>
            <a:pathLst>
              <a:path w="0" h="614934">
                <a:moveTo>
                  <a:pt x="0" y="0"/>
                </a:moveTo>
                <a:lnTo>
                  <a:pt x="0" y="614934"/>
                </a:lnTo>
              </a:path>
            </a:pathLst>
          </a:custGeom>
          <a:ln w="128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336040" y="885727"/>
            <a:ext cx="5542371" cy="1660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55" marR="1111372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510047" marR="668092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Hash</a:t>
            </a:r>
            <a:r>
              <a:rPr dirty="0" smtClean="0" sz="3200" spc="-7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Tables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10"/>
              </a:spcBef>
            </a:pPr>
            <a:r>
              <a:rPr dirty="0" smtClean="0" sz="2400" spc="0" i="1">
                <a:latin typeface="Arial"/>
                <a:cs typeface="Arial"/>
              </a:rPr>
              <a:t>Hash</a:t>
            </a:r>
            <a:r>
              <a:rPr dirty="0" smtClean="0" sz="2400" spc="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table</a:t>
            </a:r>
            <a:r>
              <a:rPr dirty="0" smtClean="0" sz="2400" spc="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efficient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4982" y="2216054"/>
            <a:ext cx="13407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3140" y="3093878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6009" y="3093878"/>
            <a:ext cx="50681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Consider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6009" y="3532790"/>
            <a:ext cx="4410639" cy="1134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5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Assume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integers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values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characters,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usually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 marR="965">
              <a:lnSpc>
                <a:spcPct val="95825"/>
              </a:lnSpc>
              <a:spcBef>
                <a:spcPts val="696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design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lookup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56889" y="3532790"/>
            <a:ext cx="2764942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range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[0,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–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1]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6022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≥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-4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4833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length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follows,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3140" y="4337462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6040" y="4703222"/>
            <a:ext cx="45095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where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indexes: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1424" y="5357234"/>
            <a:ext cx="159284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1585" y="5357234"/>
            <a:ext cx="159284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1746" y="5357234"/>
            <a:ext cx="159284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1907" y="5357234"/>
            <a:ext cx="159284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82069" y="5357234"/>
            <a:ext cx="159284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92230" y="5357234"/>
            <a:ext cx="159284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2391" y="5357234"/>
            <a:ext cx="159284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2553" y="5357234"/>
            <a:ext cx="159284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2714" y="5357234"/>
            <a:ext cx="159284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32875" y="5357234"/>
            <a:ext cx="159284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92466" y="5357234"/>
            <a:ext cx="258910" cy="230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-14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6262" y="6310506"/>
            <a:ext cx="4730938" cy="476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76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25">
                <a:latin typeface="Calibri"/>
                <a:cs typeface="Calibri"/>
              </a:rPr>
              <a:t>L</a:t>
            </a:r>
            <a:r>
              <a:rPr dirty="0" smtClean="0" baseline="3413" sz="2400" spc="-39">
                <a:latin typeface="Calibri"/>
                <a:cs typeface="Calibri"/>
              </a:rPr>
              <a:t>o</a:t>
            </a:r>
            <a:r>
              <a:rPr dirty="0" smtClean="0" baseline="3413" sz="2400" spc="54">
                <a:latin typeface="Calibri"/>
                <a:cs typeface="Calibri"/>
              </a:rPr>
              <a:t>o</a:t>
            </a:r>
            <a:r>
              <a:rPr dirty="0" smtClean="0" baseline="3413" sz="2400" spc="-25">
                <a:latin typeface="Calibri"/>
                <a:cs typeface="Calibri"/>
              </a:rPr>
              <a:t>k</a:t>
            </a:r>
            <a:r>
              <a:rPr dirty="0" smtClean="0" baseline="3413" sz="2400" spc="-44">
                <a:latin typeface="Calibri"/>
                <a:cs typeface="Calibri"/>
              </a:rPr>
              <a:t>u</a:t>
            </a:r>
            <a:r>
              <a:rPr dirty="0" smtClean="0" baseline="3413" sz="2400" spc="0">
                <a:latin typeface="Calibri"/>
                <a:cs typeface="Calibri"/>
              </a:rPr>
              <a:t>p</a:t>
            </a:r>
            <a:r>
              <a:rPr dirty="0" smtClean="0" baseline="3413" sz="2400" spc="-4">
                <a:latin typeface="Calibri"/>
                <a:cs typeface="Calibri"/>
              </a:rPr>
              <a:t> </a:t>
            </a:r>
            <a:r>
              <a:rPr dirty="0" smtClean="0" baseline="3413" sz="2400" spc="64">
                <a:latin typeface="Calibri"/>
                <a:cs typeface="Calibri"/>
              </a:rPr>
              <a:t>t</a:t>
            </a:r>
            <a:r>
              <a:rPr dirty="0" smtClean="0" baseline="3413" sz="2400" spc="-64">
                <a:latin typeface="Calibri"/>
                <a:cs typeface="Calibri"/>
              </a:rPr>
              <a:t>a</a:t>
            </a:r>
            <a:r>
              <a:rPr dirty="0" smtClean="0" baseline="3413" sz="2400" spc="59">
                <a:latin typeface="Calibri"/>
                <a:cs typeface="Calibri"/>
              </a:rPr>
              <a:t>b</a:t>
            </a:r>
            <a:r>
              <a:rPr dirty="0" smtClean="0" baseline="3413" sz="2400" spc="-64">
                <a:latin typeface="Calibri"/>
                <a:cs typeface="Calibri"/>
              </a:rPr>
              <a:t>l</a:t>
            </a:r>
            <a:r>
              <a:rPr dirty="0" smtClean="0" baseline="3413" sz="2400" spc="4">
                <a:latin typeface="Calibri"/>
                <a:cs typeface="Calibri"/>
              </a:rPr>
              <a:t>e</a:t>
            </a:r>
            <a:r>
              <a:rPr dirty="0" smtClean="0" baseline="3413" sz="2400" spc="0">
                <a:latin typeface="Calibri"/>
                <a:cs typeface="Calibri"/>
              </a:rPr>
              <a:t>’s</a:t>
            </a:r>
            <a:r>
              <a:rPr dirty="0" smtClean="0" baseline="3413" sz="2400" spc="4">
                <a:latin typeface="Calibri"/>
                <a:cs typeface="Calibri"/>
              </a:rPr>
              <a:t> </a:t>
            </a:r>
            <a:r>
              <a:rPr dirty="0" smtClean="0" baseline="3413" sz="2400" spc="25">
                <a:latin typeface="Calibri"/>
                <a:cs typeface="Calibri"/>
              </a:rPr>
              <a:t>c</a:t>
            </a:r>
            <a:r>
              <a:rPr dirty="0" smtClean="0" baseline="3413" sz="2400" spc="34">
                <a:latin typeface="Calibri"/>
                <a:cs typeface="Calibri"/>
              </a:rPr>
              <a:t>a</a:t>
            </a:r>
            <a:r>
              <a:rPr dirty="0" smtClean="0" baseline="3413" sz="2400" spc="-44">
                <a:latin typeface="Calibri"/>
                <a:cs typeface="Calibri"/>
              </a:rPr>
              <a:t>p</a:t>
            </a:r>
            <a:r>
              <a:rPr dirty="0" smtClean="0" baseline="3413" sz="2400" spc="34">
                <a:latin typeface="Calibri"/>
                <a:cs typeface="Calibri"/>
              </a:rPr>
              <a:t>a</a:t>
            </a:r>
            <a:r>
              <a:rPr dirty="0" smtClean="0" baseline="3413" sz="2400" spc="19">
                <a:latin typeface="Calibri"/>
                <a:cs typeface="Calibri"/>
              </a:rPr>
              <a:t>c</a:t>
            </a:r>
            <a:r>
              <a:rPr dirty="0" smtClean="0" baseline="3413" sz="2400" spc="-64">
                <a:latin typeface="Calibri"/>
                <a:cs typeface="Calibri"/>
              </a:rPr>
              <a:t>i</a:t>
            </a:r>
            <a:r>
              <a:rPr dirty="0" smtClean="0" baseline="3413" sz="2400" spc="69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y</a:t>
            </a:r>
            <a:r>
              <a:rPr dirty="0" smtClean="0" baseline="3413" sz="2400" spc="-89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N</a:t>
            </a:r>
            <a:r>
              <a:rPr dirty="0" smtClean="0" baseline="3413" sz="2400" spc="44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=</a:t>
            </a:r>
            <a:r>
              <a:rPr dirty="0" smtClean="0" baseline="3413" sz="2400" spc="0">
                <a:latin typeface="Calibri"/>
                <a:cs typeface="Calibri"/>
              </a:rPr>
              <a:t> </a:t>
            </a:r>
            <a:r>
              <a:rPr dirty="0" smtClean="0" baseline="3413" sz="2400" spc="-14">
                <a:latin typeface="Calibri"/>
                <a:cs typeface="Calibri"/>
              </a:rPr>
              <a:t>1</a:t>
            </a:r>
            <a:r>
              <a:rPr dirty="0" smtClean="0" baseline="3413" sz="2400" spc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  <a:spcBef>
                <a:spcPts val="9"/>
              </a:spcBef>
            </a:pPr>
            <a:r>
              <a:rPr dirty="0" smtClean="0" baseline="1706" sz="2400" spc="44">
                <a:latin typeface="Calibri"/>
                <a:cs typeface="Calibri"/>
              </a:rPr>
              <a:t>C</a:t>
            </a:r>
            <a:r>
              <a:rPr dirty="0" smtClean="0" baseline="1706" sz="2400" spc="-44">
                <a:latin typeface="Calibri"/>
                <a:cs typeface="Calibri"/>
              </a:rPr>
              <a:t>u</a:t>
            </a:r>
            <a:r>
              <a:rPr dirty="0" smtClean="0" baseline="1706" sz="2400" spc="39">
                <a:latin typeface="Calibri"/>
                <a:cs typeface="Calibri"/>
              </a:rPr>
              <a:t>r</a:t>
            </a:r>
            <a:r>
              <a:rPr dirty="0" smtClean="0" baseline="1706" sz="2400" spc="-54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34">
                <a:latin typeface="Calibri"/>
                <a:cs typeface="Calibri"/>
              </a:rPr>
              <a:t>n</a:t>
            </a:r>
            <a:r>
              <a:rPr dirty="0" smtClean="0" baseline="1706" sz="2400" spc="64">
                <a:latin typeface="Calibri"/>
                <a:cs typeface="Calibri"/>
              </a:rPr>
              <a:t>t</a:t>
            </a:r>
            <a:r>
              <a:rPr dirty="0" smtClean="0" baseline="1706" sz="2400" spc="-69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y</a:t>
            </a:r>
            <a:r>
              <a:rPr dirty="0" smtClean="0" baseline="1706" sz="2400" spc="9">
                <a:latin typeface="Calibri"/>
                <a:cs typeface="Calibri"/>
              </a:rPr>
              <a:t> </a:t>
            </a:r>
            <a:r>
              <a:rPr dirty="0" smtClean="0" baseline="1706" sz="2400" spc="64">
                <a:latin typeface="Calibri"/>
                <a:cs typeface="Calibri"/>
              </a:rPr>
              <a:t>t</a:t>
            </a:r>
            <a:r>
              <a:rPr dirty="0" smtClean="0" baseline="1706" sz="2400" spc="-34">
                <a:latin typeface="Calibri"/>
                <a:cs typeface="Calibri"/>
              </a:rPr>
              <a:t>h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3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59">
                <a:latin typeface="Calibri"/>
                <a:cs typeface="Calibri"/>
              </a:rPr>
              <a:t> </a:t>
            </a:r>
            <a:r>
              <a:rPr dirty="0" smtClean="0" baseline="1706" sz="2400" spc="29">
                <a:latin typeface="Calibri"/>
                <a:cs typeface="Calibri"/>
              </a:rPr>
              <a:t>a</a:t>
            </a:r>
            <a:r>
              <a:rPr dirty="0" smtClean="0" baseline="1706" sz="2400" spc="-54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44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4</a:t>
            </a:r>
            <a:r>
              <a:rPr dirty="0" smtClean="0" baseline="1706" sz="2400" spc="0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44">
                <a:latin typeface="Calibri"/>
                <a:cs typeface="Calibri"/>
              </a:rPr>
              <a:t>n</a:t>
            </a:r>
            <a:r>
              <a:rPr dirty="0" smtClean="0" baseline="1706" sz="2400" spc="69">
                <a:latin typeface="Calibri"/>
                <a:cs typeface="Calibri"/>
              </a:rPr>
              <a:t>t</a:t>
            </a:r>
            <a:r>
              <a:rPr dirty="0" smtClean="0" baseline="1706" sz="2400" spc="-59">
                <a:latin typeface="Calibri"/>
                <a:cs typeface="Calibri"/>
              </a:rPr>
              <a:t>r</a:t>
            </a:r>
            <a:r>
              <a:rPr dirty="0" smtClean="0" baseline="1706" sz="2400" spc="3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es:</a:t>
            </a:r>
            <a:r>
              <a:rPr dirty="0" smtClean="0" baseline="1706" sz="2400" spc="9">
                <a:latin typeface="Calibri"/>
                <a:cs typeface="Calibri"/>
              </a:rPr>
              <a:t> </a:t>
            </a:r>
            <a:r>
              <a:rPr dirty="0" smtClean="0" baseline="1706" sz="2400" spc="-9">
                <a:latin typeface="Calibri"/>
                <a:cs typeface="Calibri"/>
              </a:rPr>
              <a:t>(</a:t>
            </a:r>
            <a:r>
              <a:rPr dirty="0" smtClean="0" baseline="1706" sz="2400" spc="0">
                <a:latin typeface="Calibri"/>
                <a:cs typeface="Calibri"/>
              </a:rPr>
              <a:t>1,D),</a:t>
            </a:r>
            <a:r>
              <a:rPr dirty="0" smtClean="0" baseline="1706" sz="2400" spc="0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(3,Z),</a:t>
            </a:r>
            <a:r>
              <a:rPr dirty="0" smtClean="0" baseline="1706" sz="2400" spc="0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(6,C),</a:t>
            </a:r>
            <a:r>
              <a:rPr dirty="0" smtClean="0" baseline="1706" sz="2400" spc="0">
                <a:latin typeface="Calibri"/>
                <a:cs typeface="Calibri"/>
              </a:rPr>
              <a:t> </a:t>
            </a:r>
            <a:r>
              <a:rPr dirty="0" smtClean="0" baseline="1706" sz="2400" spc="29">
                <a:latin typeface="Calibri"/>
                <a:cs typeface="Calibri"/>
              </a:rPr>
              <a:t>a</a:t>
            </a:r>
            <a:r>
              <a:rPr dirty="0" smtClean="0" baseline="1706" sz="2400" spc="-34">
                <a:latin typeface="Calibri"/>
                <a:cs typeface="Calibri"/>
              </a:rPr>
              <a:t>n</a:t>
            </a:r>
            <a:r>
              <a:rPr dirty="0" smtClean="0" baseline="1706" sz="2400" spc="0">
                <a:latin typeface="Calibri"/>
                <a:cs typeface="Calibri"/>
              </a:rPr>
              <a:t>d</a:t>
            </a:r>
            <a:r>
              <a:rPr dirty="0" smtClean="0" baseline="1706" sz="2400" spc="9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(7,Q)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5044" y="5609844"/>
            <a:ext cx="609600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104644" y="5609844"/>
            <a:ext cx="610362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28"/>
              </a:spcBef>
            </a:pPr>
            <a:endParaRPr sz="1400"/>
          </a:p>
          <a:p>
            <a:pPr marL="221100" marR="208009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5006" y="5609844"/>
            <a:ext cx="610362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325368" y="5609844"/>
            <a:ext cx="610362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28"/>
              </a:spcBef>
            </a:pPr>
            <a:endParaRPr sz="1400"/>
          </a:p>
          <a:p>
            <a:pPr marL="235527" marR="223482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Z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5730" y="5609844"/>
            <a:ext cx="610362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546092" y="5609844"/>
            <a:ext cx="609600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155692" y="5609844"/>
            <a:ext cx="610362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28"/>
              </a:spcBef>
            </a:pPr>
            <a:endParaRPr sz="1400"/>
          </a:p>
          <a:p>
            <a:pPr marL="229381" marR="216407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6054" y="5609844"/>
            <a:ext cx="610362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28"/>
              </a:spcBef>
            </a:pPr>
            <a:endParaRPr sz="1400"/>
          </a:p>
          <a:p>
            <a:pPr marL="214861" marR="202451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Q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6416" y="5609844"/>
            <a:ext cx="610362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986778" y="5609844"/>
            <a:ext cx="610361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597140" y="5609844"/>
            <a:ext cx="609600" cy="6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76548" y="885727"/>
            <a:ext cx="2333771" cy="1077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547" marR="443280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Hash</a:t>
            </a:r>
            <a:r>
              <a:rPr dirty="0" smtClean="0" sz="3200" spc="-7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Tables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009" y="2216054"/>
            <a:ext cx="7679878" cy="230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Issues:</a:t>
            </a:r>
            <a:endParaRPr sz="2400">
              <a:latin typeface="Arial"/>
              <a:cs typeface="Arial"/>
            </a:endParaRPr>
          </a:p>
          <a:p>
            <a:pPr marL="412780" marR="267644" indent="-285750">
              <a:lnSpc>
                <a:spcPct val="100041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domain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much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larger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actual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elements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i.e.,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&gt;&gt;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-4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waste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space.</a:t>
            </a:r>
            <a:endParaRPr sz="2400">
              <a:latin typeface="Arial"/>
              <a:cs typeface="Arial"/>
            </a:endParaRPr>
          </a:p>
          <a:p>
            <a:pPr marL="412780" indent="-28575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integers.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Then,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cannot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indexes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506898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5068982"/>
            <a:ext cx="7632085" cy="157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412780" indent="-285750">
              <a:lnSpc>
                <a:spcPct val="100041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hash</a:t>
            </a:r>
            <a:r>
              <a:rPr dirty="0" smtClean="0" sz="2400" spc="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function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integers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range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[0,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–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1],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distributing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relatively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venly.</a:t>
            </a:r>
            <a:endParaRPr sz="2400">
              <a:latin typeface="Arial"/>
              <a:cs typeface="Arial"/>
            </a:endParaRPr>
          </a:p>
          <a:p>
            <a:pPr marL="12703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doesn’t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very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large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(could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smaller).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2609850" y="5155692"/>
            <a:ext cx="5325618" cy="486156"/>
          </a:xfrm>
          <a:custGeom>
            <a:avLst/>
            <a:gdLst/>
            <a:ahLst/>
            <a:cxnLst/>
            <a:rect l="l" t="t" r="r" b="b"/>
            <a:pathLst>
              <a:path w="5325618" h="486156">
                <a:moveTo>
                  <a:pt x="0" y="0"/>
                </a:moveTo>
                <a:lnTo>
                  <a:pt x="0" y="486156"/>
                </a:lnTo>
                <a:lnTo>
                  <a:pt x="5325618" y="486156"/>
                </a:lnTo>
                <a:lnTo>
                  <a:pt x="5325618" y="0"/>
                </a:lnTo>
                <a:lnTo>
                  <a:pt x="0" y="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093720" y="5155692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577590" y="5155692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062222" y="5155692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546092" y="5155692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514594" y="5155692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030724" y="5155692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998464" y="5155692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483096" y="5155692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966966" y="5155692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450835" y="5155691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5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791206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7" h="121920">
                <a:moveTo>
                  <a:pt x="0" y="60960"/>
                </a:moveTo>
                <a:lnTo>
                  <a:pt x="976" y="71829"/>
                </a:lnTo>
                <a:lnTo>
                  <a:pt x="5129" y="85397"/>
                </a:lnTo>
                <a:lnTo>
                  <a:pt x="12145" y="97433"/>
                </a:lnTo>
                <a:lnTo>
                  <a:pt x="21591" y="107520"/>
                </a:lnTo>
                <a:lnTo>
                  <a:pt x="33037" y="115242"/>
                </a:lnTo>
                <a:lnTo>
                  <a:pt x="46050" y="120181"/>
                </a:lnTo>
                <a:lnTo>
                  <a:pt x="60198" y="121920"/>
                </a:lnTo>
                <a:lnTo>
                  <a:pt x="71597" y="120843"/>
                </a:lnTo>
                <a:lnTo>
                  <a:pt x="85035" y="116599"/>
                </a:lnTo>
                <a:lnTo>
                  <a:pt x="96948" y="109514"/>
                </a:lnTo>
                <a:lnTo>
                  <a:pt x="106926" y="99998"/>
                </a:lnTo>
                <a:lnTo>
                  <a:pt x="114559" y="88461"/>
                </a:lnTo>
                <a:lnTo>
                  <a:pt x="119440" y="75312"/>
                </a:lnTo>
                <a:lnTo>
                  <a:pt x="121157" y="60960"/>
                </a:lnTo>
                <a:lnTo>
                  <a:pt x="120081" y="49560"/>
                </a:lnTo>
                <a:lnTo>
                  <a:pt x="115837" y="36122"/>
                </a:lnTo>
                <a:lnTo>
                  <a:pt x="108752" y="24209"/>
                </a:lnTo>
                <a:lnTo>
                  <a:pt x="99236" y="14231"/>
                </a:lnTo>
                <a:lnTo>
                  <a:pt x="87699" y="6598"/>
                </a:lnTo>
                <a:lnTo>
                  <a:pt x="74550" y="1717"/>
                </a:lnTo>
                <a:lnTo>
                  <a:pt x="60198" y="0"/>
                </a:lnTo>
                <a:lnTo>
                  <a:pt x="49554" y="977"/>
                </a:lnTo>
                <a:lnTo>
                  <a:pt x="36212" y="5142"/>
                </a:lnTo>
                <a:lnTo>
                  <a:pt x="24327" y="12196"/>
                </a:lnTo>
                <a:lnTo>
                  <a:pt x="14332" y="21722"/>
                </a:lnTo>
                <a:lnTo>
                  <a:pt x="6657" y="33302"/>
                </a:lnTo>
                <a:lnTo>
                  <a:pt x="1736" y="46521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791206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7" h="121920">
                <a:moveTo>
                  <a:pt x="0" y="60960"/>
                </a:moveTo>
                <a:lnTo>
                  <a:pt x="1736" y="46521"/>
                </a:lnTo>
                <a:lnTo>
                  <a:pt x="6657" y="33302"/>
                </a:lnTo>
                <a:lnTo>
                  <a:pt x="14332" y="21722"/>
                </a:lnTo>
                <a:lnTo>
                  <a:pt x="24327" y="12196"/>
                </a:lnTo>
                <a:lnTo>
                  <a:pt x="36212" y="5142"/>
                </a:lnTo>
                <a:lnTo>
                  <a:pt x="49554" y="977"/>
                </a:lnTo>
                <a:lnTo>
                  <a:pt x="60198" y="0"/>
                </a:lnTo>
                <a:lnTo>
                  <a:pt x="74550" y="1717"/>
                </a:lnTo>
                <a:lnTo>
                  <a:pt x="87699" y="6598"/>
                </a:lnTo>
                <a:lnTo>
                  <a:pt x="99236" y="14231"/>
                </a:lnTo>
                <a:lnTo>
                  <a:pt x="108752" y="24209"/>
                </a:lnTo>
                <a:lnTo>
                  <a:pt x="115837" y="36122"/>
                </a:lnTo>
                <a:lnTo>
                  <a:pt x="120081" y="49560"/>
                </a:lnTo>
                <a:lnTo>
                  <a:pt x="121157" y="60960"/>
                </a:lnTo>
                <a:lnTo>
                  <a:pt x="119440" y="75312"/>
                </a:lnTo>
                <a:lnTo>
                  <a:pt x="114559" y="88461"/>
                </a:lnTo>
                <a:lnTo>
                  <a:pt x="106926" y="99998"/>
                </a:lnTo>
                <a:lnTo>
                  <a:pt x="96948" y="109514"/>
                </a:lnTo>
                <a:lnTo>
                  <a:pt x="85035" y="116599"/>
                </a:lnTo>
                <a:lnTo>
                  <a:pt x="71597" y="120843"/>
                </a:lnTo>
                <a:lnTo>
                  <a:pt x="60198" y="121920"/>
                </a:lnTo>
                <a:lnTo>
                  <a:pt x="46050" y="120181"/>
                </a:lnTo>
                <a:lnTo>
                  <a:pt x="33037" y="115242"/>
                </a:lnTo>
                <a:lnTo>
                  <a:pt x="21591" y="107520"/>
                </a:lnTo>
                <a:lnTo>
                  <a:pt x="12145" y="97433"/>
                </a:lnTo>
                <a:lnTo>
                  <a:pt x="5129" y="85397"/>
                </a:lnTo>
                <a:lnTo>
                  <a:pt x="976" y="7182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275076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1076" y="72359"/>
                </a:lnTo>
                <a:lnTo>
                  <a:pt x="5320" y="85797"/>
                </a:lnTo>
                <a:lnTo>
                  <a:pt x="12405" y="97710"/>
                </a:lnTo>
                <a:lnTo>
                  <a:pt x="21921" y="107688"/>
                </a:lnTo>
                <a:lnTo>
                  <a:pt x="33458" y="115321"/>
                </a:lnTo>
                <a:lnTo>
                  <a:pt x="46607" y="120202"/>
                </a:lnTo>
                <a:lnTo>
                  <a:pt x="60960" y="121920"/>
                </a:lnTo>
                <a:lnTo>
                  <a:pt x="71803" y="120942"/>
                </a:lnTo>
                <a:lnTo>
                  <a:pt x="85270" y="116777"/>
                </a:lnTo>
                <a:lnTo>
                  <a:pt x="97157" y="109723"/>
                </a:lnTo>
                <a:lnTo>
                  <a:pt x="107076" y="100197"/>
                </a:lnTo>
                <a:lnTo>
                  <a:pt x="114641" y="88617"/>
                </a:lnTo>
                <a:lnTo>
                  <a:pt x="119464" y="75398"/>
                </a:lnTo>
                <a:lnTo>
                  <a:pt x="121157" y="60960"/>
                </a:lnTo>
                <a:lnTo>
                  <a:pt x="120206" y="50090"/>
                </a:lnTo>
                <a:lnTo>
                  <a:pt x="116142" y="36522"/>
                </a:lnTo>
                <a:lnTo>
                  <a:pt x="109237" y="24486"/>
                </a:lnTo>
                <a:lnTo>
                  <a:pt x="99879" y="14399"/>
                </a:lnTo>
                <a:lnTo>
                  <a:pt x="88455" y="6677"/>
                </a:lnTo>
                <a:lnTo>
                  <a:pt x="75353" y="1738"/>
                </a:lnTo>
                <a:lnTo>
                  <a:pt x="60960" y="0"/>
                </a:lnTo>
                <a:lnTo>
                  <a:pt x="49560" y="1076"/>
                </a:lnTo>
                <a:lnTo>
                  <a:pt x="36122" y="5320"/>
                </a:lnTo>
                <a:lnTo>
                  <a:pt x="24209" y="12405"/>
                </a:lnTo>
                <a:lnTo>
                  <a:pt x="14231" y="21921"/>
                </a:lnTo>
                <a:lnTo>
                  <a:pt x="6598" y="33458"/>
                </a:lnTo>
                <a:lnTo>
                  <a:pt x="1717" y="46607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275076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1717" y="46607"/>
                </a:lnTo>
                <a:lnTo>
                  <a:pt x="6598" y="33458"/>
                </a:lnTo>
                <a:lnTo>
                  <a:pt x="14231" y="21921"/>
                </a:lnTo>
                <a:lnTo>
                  <a:pt x="24209" y="12405"/>
                </a:lnTo>
                <a:lnTo>
                  <a:pt x="36122" y="5320"/>
                </a:lnTo>
                <a:lnTo>
                  <a:pt x="49560" y="1076"/>
                </a:lnTo>
                <a:lnTo>
                  <a:pt x="60960" y="0"/>
                </a:lnTo>
                <a:lnTo>
                  <a:pt x="75353" y="1738"/>
                </a:lnTo>
                <a:lnTo>
                  <a:pt x="88455" y="6677"/>
                </a:lnTo>
                <a:lnTo>
                  <a:pt x="99879" y="14399"/>
                </a:lnTo>
                <a:lnTo>
                  <a:pt x="109237" y="24486"/>
                </a:lnTo>
                <a:lnTo>
                  <a:pt x="116142" y="36522"/>
                </a:lnTo>
                <a:lnTo>
                  <a:pt x="120206" y="50090"/>
                </a:lnTo>
                <a:lnTo>
                  <a:pt x="121157" y="60960"/>
                </a:lnTo>
                <a:lnTo>
                  <a:pt x="119464" y="75398"/>
                </a:lnTo>
                <a:lnTo>
                  <a:pt x="114641" y="88617"/>
                </a:lnTo>
                <a:lnTo>
                  <a:pt x="107076" y="100197"/>
                </a:lnTo>
                <a:lnTo>
                  <a:pt x="97157" y="109723"/>
                </a:lnTo>
                <a:lnTo>
                  <a:pt x="85270" y="116777"/>
                </a:lnTo>
                <a:lnTo>
                  <a:pt x="71803" y="120942"/>
                </a:lnTo>
                <a:lnTo>
                  <a:pt x="60960" y="121920"/>
                </a:lnTo>
                <a:lnTo>
                  <a:pt x="46607" y="120202"/>
                </a:lnTo>
                <a:lnTo>
                  <a:pt x="33458" y="115321"/>
                </a:lnTo>
                <a:lnTo>
                  <a:pt x="21921" y="107688"/>
                </a:lnTo>
                <a:lnTo>
                  <a:pt x="12405" y="97710"/>
                </a:lnTo>
                <a:lnTo>
                  <a:pt x="5320" y="85797"/>
                </a:lnTo>
                <a:lnTo>
                  <a:pt x="1076" y="7235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759708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951" y="71829"/>
                </a:lnTo>
                <a:lnTo>
                  <a:pt x="5015" y="85397"/>
                </a:lnTo>
                <a:lnTo>
                  <a:pt x="11920" y="97433"/>
                </a:lnTo>
                <a:lnTo>
                  <a:pt x="21278" y="107520"/>
                </a:lnTo>
                <a:lnTo>
                  <a:pt x="32702" y="115242"/>
                </a:lnTo>
                <a:lnTo>
                  <a:pt x="45804" y="120181"/>
                </a:lnTo>
                <a:lnTo>
                  <a:pt x="60198" y="121920"/>
                </a:lnTo>
                <a:lnTo>
                  <a:pt x="71597" y="120843"/>
                </a:lnTo>
                <a:lnTo>
                  <a:pt x="85035" y="116599"/>
                </a:lnTo>
                <a:lnTo>
                  <a:pt x="96948" y="109514"/>
                </a:lnTo>
                <a:lnTo>
                  <a:pt x="106926" y="99998"/>
                </a:lnTo>
                <a:lnTo>
                  <a:pt x="114559" y="88461"/>
                </a:lnTo>
                <a:lnTo>
                  <a:pt x="119440" y="75312"/>
                </a:lnTo>
                <a:lnTo>
                  <a:pt x="121157" y="60960"/>
                </a:lnTo>
                <a:lnTo>
                  <a:pt x="120081" y="49560"/>
                </a:lnTo>
                <a:lnTo>
                  <a:pt x="115837" y="36122"/>
                </a:lnTo>
                <a:lnTo>
                  <a:pt x="108752" y="24209"/>
                </a:lnTo>
                <a:lnTo>
                  <a:pt x="99236" y="14231"/>
                </a:lnTo>
                <a:lnTo>
                  <a:pt x="87699" y="6598"/>
                </a:lnTo>
                <a:lnTo>
                  <a:pt x="74550" y="1717"/>
                </a:lnTo>
                <a:lnTo>
                  <a:pt x="60198" y="0"/>
                </a:lnTo>
                <a:lnTo>
                  <a:pt x="49354" y="977"/>
                </a:lnTo>
                <a:lnTo>
                  <a:pt x="35887" y="5142"/>
                </a:lnTo>
                <a:lnTo>
                  <a:pt x="24000" y="12196"/>
                </a:lnTo>
                <a:lnTo>
                  <a:pt x="14081" y="21722"/>
                </a:lnTo>
                <a:lnTo>
                  <a:pt x="6516" y="33302"/>
                </a:lnTo>
                <a:lnTo>
                  <a:pt x="1693" y="46521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759708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1693" y="46521"/>
                </a:lnTo>
                <a:lnTo>
                  <a:pt x="6516" y="33302"/>
                </a:lnTo>
                <a:lnTo>
                  <a:pt x="14081" y="21722"/>
                </a:lnTo>
                <a:lnTo>
                  <a:pt x="24000" y="12196"/>
                </a:lnTo>
                <a:lnTo>
                  <a:pt x="35887" y="5142"/>
                </a:lnTo>
                <a:lnTo>
                  <a:pt x="49354" y="977"/>
                </a:lnTo>
                <a:lnTo>
                  <a:pt x="60198" y="0"/>
                </a:lnTo>
                <a:lnTo>
                  <a:pt x="74550" y="1717"/>
                </a:lnTo>
                <a:lnTo>
                  <a:pt x="87699" y="6598"/>
                </a:lnTo>
                <a:lnTo>
                  <a:pt x="99236" y="14231"/>
                </a:lnTo>
                <a:lnTo>
                  <a:pt x="108752" y="24209"/>
                </a:lnTo>
                <a:lnTo>
                  <a:pt x="115837" y="36122"/>
                </a:lnTo>
                <a:lnTo>
                  <a:pt x="120081" y="49560"/>
                </a:lnTo>
                <a:lnTo>
                  <a:pt x="121157" y="60960"/>
                </a:lnTo>
                <a:lnTo>
                  <a:pt x="119440" y="75312"/>
                </a:lnTo>
                <a:lnTo>
                  <a:pt x="114559" y="88461"/>
                </a:lnTo>
                <a:lnTo>
                  <a:pt x="106926" y="99998"/>
                </a:lnTo>
                <a:lnTo>
                  <a:pt x="96948" y="109514"/>
                </a:lnTo>
                <a:lnTo>
                  <a:pt x="85035" y="116599"/>
                </a:lnTo>
                <a:lnTo>
                  <a:pt x="71597" y="120843"/>
                </a:lnTo>
                <a:lnTo>
                  <a:pt x="60198" y="121920"/>
                </a:lnTo>
                <a:lnTo>
                  <a:pt x="45804" y="120181"/>
                </a:lnTo>
                <a:lnTo>
                  <a:pt x="32702" y="115242"/>
                </a:lnTo>
                <a:lnTo>
                  <a:pt x="21278" y="107520"/>
                </a:lnTo>
                <a:lnTo>
                  <a:pt x="11920" y="97433"/>
                </a:lnTo>
                <a:lnTo>
                  <a:pt x="5015" y="85397"/>
                </a:lnTo>
                <a:lnTo>
                  <a:pt x="951" y="7182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243578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976" y="71829"/>
                </a:lnTo>
                <a:lnTo>
                  <a:pt x="5129" y="85397"/>
                </a:lnTo>
                <a:lnTo>
                  <a:pt x="12145" y="97433"/>
                </a:lnTo>
                <a:lnTo>
                  <a:pt x="21591" y="107520"/>
                </a:lnTo>
                <a:lnTo>
                  <a:pt x="33037" y="115242"/>
                </a:lnTo>
                <a:lnTo>
                  <a:pt x="46050" y="120181"/>
                </a:lnTo>
                <a:lnTo>
                  <a:pt x="60198" y="121920"/>
                </a:lnTo>
                <a:lnTo>
                  <a:pt x="71597" y="120843"/>
                </a:lnTo>
                <a:lnTo>
                  <a:pt x="85035" y="116599"/>
                </a:lnTo>
                <a:lnTo>
                  <a:pt x="96948" y="109514"/>
                </a:lnTo>
                <a:lnTo>
                  <a:pt x="106926" y="99998"/>
                </a:lnTo>
                <a:lnTo>
                  <a:pt x="114559" y="88461"/>
                </a:lnTo>
                <a:lnTo>
                  <a:pt x="119440" y="75312"/>
                </a:lnTo>
                <a:lnTo>
                  <a:pt x="121157" y="60960"/>
                </a:lnTo>
                <a:lnTo>
                  <a:pt x="120081" y="49560"/>
                </a:lnTo>
                <a:lnTo>
                  <a:pt x="115837" y="36122"/>
                </a:lnTo>
                <a:lnTo>
                  <a:pt x="108752" y="24209"/>
                </a:lnTo>
                <a:lnTo>
                  <a:pt x="99236" y="14231"/>
                </a:lnTo>
                <a:lnTo>
                  <a:pt x="87699" y="6598"/>
                </a:lnTo>
                <a:lnTo>
                  <a:pt x="74550" y="1717"/>
                </a:lnTo>
                <a:lnTo>
                  <a:pt x="60198" y="0"/>
                </a:lnTo>
                <a:lnTo>
                  <a:pt x="49554" y="977"/>
                </a:lnTo>
                <a:lnTo>
                  <a:pt x="36212" y="5142"/>
                </a:lnTo>
                <a:lnTo>
                  <a:pt x="24327" y="12196"/>
                </a:lnTo>
                <a:lnTo>
                  <a:pt x="14332" y="21722"/>
                </a:lnTo>
                <a:lnTo>
                  <a:pt x="6657" y="33302"/>
                </a:lnTo>
                <a:lnTo>
                  <a:pt x="1736" y="46521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243578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1736" y="46521"/>
                </a:lnTo>
                <a:lnTo>
                  <a:pt x="6657" y="33302"/>
                </a:lnTo>
                <a:lnTo>
                  <a:pt x="14332" y="21722"/>
                </a:lnTo>
                <a:lnTo>
                  <a:pt x="24327" y="12196"/>
                </a:lnTo>
                <a:lnTo>
                  <a:pt x="36212" y="5142"/>
                </a:lnTo>
                <a:lnTo>
                  <a:pt x="49554" y="977"/>
                </a:lnTo>
                <a:lnTo>
                  <a:pt x="60198" y="0"/>
                </a:lnTo>
                <a:lnTo>
                  <a:pt x="74550" y="1717"/>
                </a:lnTo>
                <a:lnTo>
                  <a:pt x="87699" y="6598"/>
                </a:lnTo>
                <a:lnTo>
                  <a:pt x="99236" y="14231"/>
                </a:lnTo>
                <a:lnTo>
                  <a:pt x="108752" y="24209"/>
                </a:lnTo>
                <a:lnTo>
                  <a:pt x="115837" y="36122"/>
                </a:lnTo>
                <a:lnTo>
                  <a:pt x="120081" y="49560"/>
                </a:lnTo>
                <a:lnTo>
                  <a:pt x="121157" y="60960"/>
                </a:lnTo>
                <a:lnTo>
                  <a:pt x="119440" y="75312"/>
                </a:lnTo>
                <a:lnTo>
                  <a:pt x="114559" y="88461"/>
                </a:lnTo>
                <a:lnTo>
                  <a:pt x="106926" y="99998"/>
                </a:lnTo>
                <a:lnTo>
                  <a:pt x="96948" y="109514"/>
                </a:lnTo>
                <a:lnTo>
                  <a:pt x="85035" y="116599"/>
                </a:lnTo>
                <a:lnTo>
                  <a:pt x="71597" y="120843"/>
                </a:lnTo>
                <a:lnTo>
                  <a:pt x="60198" y="121920"/>
                </a:lnTo>
                <a:lnTo>
                  <a:pt x="46050" y="120181"/>
                </a:lnTo>
                <a:lnTo>
                  <a:pt x="33037" y="115242"/>
                </a:lnTo>
                <a:lnTo>
                  <a:pt x="21591" y="107520"/>
                </a:lnTo>
                <a:lnTo>
                  <a:pt x="12145" y="97433"/>
                </a:lnTo>
                <a:lnTo>
                  <a:pt x="5129" y="85397"/>
                </a:lnTo>
                <a:lnTo>
                  <a:pt x="976" y="7182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727448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1076" y="72359"/>
                </a:lnTo>
                <a:lnTo>
                  <a:pt x="5320" y="85797"/>
                </a:lnTo>
                <a:lnTo>
                  <a:pt x="12405" y="97710"/>
                </a:lnTo>
                <a:lnTo>
                  <a:pt x="21921" y="107688"/>
                </a:lnTo>
                <a:lnTo>
                  <a:pt x="33458" y="115321"/>
                </a:lnTo>
                <a:lnTo>
                  <a:pt x="46607" y="120202"/>
                </a:lnTo>
                <a:lnTo>
                  <a:pt x="60960" y="121920"/>
                </a:lnTo>
                <a:lnTo>
                  <a:pt x="71803" y="120942"/>
                </a:lnTo>
                <a:lnTo>
                  <a:pt x="85270" y="116777"/>
                </a:lnTo>
                <a:lnTo>
                  <a:pt x="97157" y="109723"/>
                </a:lnTo>
                <a:lnTo>
                  <a:pt x="107076" y="100197"/>
                </a:lnTo>
                <a:lnTo>
                  <a:pt x="114641" y="88617"/>
                </a:lnTo>
                <a:lnTo>
                  <a:pt x="119464" y="75398"/>
                </a:lnTo>
                <a:lnTo>
                  <a:pt x="121157" y="60960"/>
                </a:lnTo>
                <a:lnTo>
                  <a:pt x="120206" y="50090"/>
                </a:lnTo>
                <a:lnTo>
                  <a:pt x="116142" y="36522"/>
                </a:lnTo>
                <a:lnTo>
                  <a:pt x="109237" y="24486"/>
                </a:lnTo>
                <a:lnTo>
                  <a:pt x="99879" y="14399"/>
                </a:lnTo>
                <a:lnTo>
                  <a:pt x="88455" y="6677"/>
                </a:lnTo>
                <a:lnTo>
                  <a:pt x="75353" y="1738"/>
                </a:lnTo>
                <a:lnTo>
                  <a:pt x="60960" y="0"/>
                </a:lnTo>
                <a:lnTo>
                  <a:pt x="49560" y="1076"/>
                </a:lnTo>
                <a:lnTo>
                  <a:pt x="36122" y="5320"/>
                </a:lnTo>
                <a:lnTo>
                  <a:pt x="24209" y="12405"/>
                </a:lnTo>
                <a:lnTo>
                  <a:pt x="14231" y="21921"/>
                </a:lnTo>
                <a:lnTo>
                  <a:pt x="6598" y="33458"/>
                </a:lnTo>
                <a:lnTo>
                  <a:pt x="1717" y="46607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4727448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1717" y="46607"/>
                </a:lnTo>
                <a:lnTo>
                  <a:pt x="6598" y="33458"/>
                </a:lnTo>
                <a:lnTo>
                  <a:pt x="14231" y="21921"/>
                </a:lnTo>
                <a:lnTo>
                  <a:pt x="24209" y="12405"/>
                </a:lnTo>
                <a:lnTo>
                  <a:pt x="36122" y="5320"/>
                </a:lnTo>
                <a:lnTo>
                  <a:pt x="49560" y="1076"/>
                </a:lnTo>
                <a:lnTo>
                  <a:pt x="60960" y="0"/>
                </a:lnTo>
                <a:lnTo>
                  <a:pt x="75353" y="1738"/>
                </a:lnTo>
                <a:lnTo>
                  <a:pt x="88455" y="6677"/>
                </a:lnTo>
                <a:lnTo>
                  <a:pt x="99879" y="14399"/>
                </a:lnTo>
                <a:lnTo>
                  <a:pt x="109237" y="24486"/>
                </a:lnTo>
                <a:lnTo>
                  <a:pt x="116142" y="36522"/>
                </a:lnTo>
                <a:lnTo>
                  <a:pt x="120206" y="50090"/>
                </a:lnTo>
                <a:lnTo>
                  <a:pt x="121157" y="60960"/>
                </a:lnTo>
                <a:lnTo>
                  <a:pt x="119464" y="75398"/>
                </a:lnTo>
                <a:lnTo>
                  <a:pt x="114641" y="88617"/>
                </a:lnTo>
                <a:lnTo>
                  <a:pt x="107076" y="100197"/>
                </a:lnTo>
                <a:lnTo>
                  <a:pt x="97157" y="109723"/>
                </a:lnTo>
                <a:lnTo>
                  <a:pt x="85270" y="116777"/>
                </a:lnTo>
                <a:lnTo>
                  <a:pt x="71803" y="120942"/>
                </a:lnTo>
                <a:lnTo>
                  <a:pt x="60960" y="121920"/>
                </a:lnTo>
                <a:lnTo>
                  <a:pt x="46607" y="120202"/>
                </a:lnTo>
                <a:lnTo>
                  <a:pt x="33458" y="115321"/>
                </a:lnTo>
                <a:lnTo>
                  <a:pt x="21921" y="107688"/>
                </a:lnTo>
                <a:lnTo>
                  <a:pt x="12405" y="97710"/>
                </a:lnTo>
                <a:lnTo>
                  <a:pt x="5320" y="85797"/>
                </a:lnTo>
                <a:lnTo>
                  <a:pt x="1076" y="7235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212080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951" y="71829"/>
                </a:lnTo>
                <a:lnTo>
                  <a:pt x="5015" y="85397"/>
                </a:lnTo>
                <a:lnTo>
                  <a:pt x="11920" y="97433"/>
                </a:lnTo>
                <a:lnTo>
                  <a:pt x="21278" y="107520"/>
                </a:lnTo>
                <a:lnTo>
                  <a:pt x="32702" y="115242"/>
                </a:lnTo>
                <a:lnTo>
                  <a:pt x="45804" y="120181"/>
                </a:lnTo>
                <a:lnTo>
                  <a:pt x="60198" y="121920"/>
                </a:lnTo>
                <a:lnTo>
                  <a:pt x="71597" y="120843"/>
                </a:lnTo>
                <a:lnTo>
                  <a:pt x="85035" y="116599"/>
                </a:lnTo>
                <a:lnTo>
                  <a:pt x="96948" y="109514"/>
                </a:lnTo>
                <a:lnTo>
                  <a:pt x="106926" y="99998"/>
                </a:lnTo>
                <a:lnTo>
                  <a:pt x="114559" y="88461"/>
                </a:lnTo>
                <a:lnTo>
                  <a:pt x="119440" y="75312"/>
                </a:lnTo>
                <a:lnTo>
                  <a:pt x="121157" y="60960"/>
                </a:lnTo>
                <a:lnTo>
                  <a:pt x="120081" y="49560"/>
                </a:lnTo>
                <a:lnTo>
                  <a:pt x="115837" y="36122"/>
                </a:lnTo>
                <a:lnTo>
                  <a:pt x="108752" y="24209"/>
                </a:lnTo>
                <a:lnTo>
                  <a:pt x="99236" y="14231"/>
                </a:lnTo>
                <a:lnTo>
                  <a:pt x="87699" y="6598"/>
                </a:lnTo>
                <a:lnTo>
                  <a:pt x="74550" y="1717"/>
                </a:lnTo>
                <a:lnTo>
                  <a:pt x="60198" y="0"/>
                </a:lnTo>
                <a:lnTo>
                  <a:pt x="49354" y="977"/>
                </a:lnTo>
                <a:lnTo>
                  <a:pt x="35887" y="5142"/>
                </a:lnTo>
                <a:lnTo>
                  <a:pt x="24000" y="12196"/>
                </a:lnTo>
                <a:lnTo>
                  <a:pt x="14081" y="21722"/>
                </a:lnTo>
                <a:lnTo>
                  <a:pt x="6516" y="33302"/>
                </a:lnTo>
                <a:lnTo>
                  <a:pt x="1693" y="46521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212080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1693" y="46521"/>
                </a:lnTo>
                <a:lnTo>
                  <a:pt x="6516" y="33302"/>
                </a:lnTo>
                <a:lnTo>
                  <a:pt x="14081" y="21722"/>
                </a:lnTo>
                <a:lnTo>
                  <a:pt x="24000" y="12196"/>
                </a:lnTo>
                <a:lnTo>
                  <a:pt x="35887" y="5142"/>
                </a:lnTo>
                <a:lnTo>
                  <a:pt x="49354" y="977"/>
                </a:lnTo>
                <a:lnTo>
                  <a:pt x="60198" y="0"/>
                </a:lnTo>
                <a:lnTo>
                  <a:pt x="74550" y="1717"/>
                </a:lnTo>
                <a:lnTo>
                  <a:pt x="87699" y="6598"/>
                </a:lnTo>
                <a:lnTo>
                  <a:pt x="99236" y="14231"/>
                </a:lnTo>
                <a:lnTo>
                  <a:pt x="108752" y="24209"/>
                </a:lnTo>
                <a:lnTo>
                  <a:pt x="115837" y="36122"/>
                </a:lnTo>
                <a:lnTo>
                  <a:pt x="120081" y="49560"/>
                </a:lnTo>
                <a:lnTo>
                  <a:pt x="121157" y="60960"/>
                </a:lnTo>
                <a:lnTo>
                  <a:pt x="119440" y="75312"/>
                </a:lnTo>
                <a:lnTo>
                  <a:pt x="114559" y="88461"/>
                </a:lnTo>
                <a:lnTo>
                  <a:pt x="106926" y="99998"/>
                </a:lnTo>
                <a:lnTo>
                  <a:pt x="96948" y="109514"/>
                </a:lnTo>
                <a:lnTo>
                  <a:pt x="85035" y="116599"/>
                </a:lnTo>
                <a:lnTo>
                  <a:pt x="71597" y="120843"/>
                </a:lnTo>
                <a:lnTo>
                  <a:pt x="60198" y="121920"/>
                </a:lnTo>
                <a:lnTo>
                  <a:pt x="45804" y="120181"/>
                </a:lnTo>
                <a:lnTo>
                  <a:pt x="32702" y="115242"/>
                </a:lnTo>
                <a:lnTo>
                  <a:pt x="21278" y="107520"/>
                </a:lnTo>
                <a:lnTo>
                  <a:pt x="11920" y="97433"/>
                </a:lnTo>
                <a:lnTo>
                  <a:pt x="5015" y="85397"/>
                </a:lnTo>
                <a:lnTo>
                  <a:pt x="951" y="7182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5695950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1076" y="72359"/>
                </a:lnTo>
                <a:lnTo>
                  <a:pt x="5320" y="85797"/>
                </a:lnTo>
                <a:lnTo>
                  <a:pt x="12405" y="97710"/>
                </a:lnTo>
                <a:lnTo>
                  <a:pt x="21921" y="107688"/>
                </a:lnTo>
                <a:lnTo>
                  <a:pt x="33458" y="115321"/>
                </a:lnTo>
                <a:lnTo>
                  <a:pt x="46607" y="120202"/>
                </a:lnTo>
                <a:lnTo>
                  <a:pt x="60960" y="121920"/>
                </a:lnTo>
                <a:lnTo>
                  <a:pt x="71603" y="120942"/>
                </a:lnTo>
                <a:lnTo>
                  <a:pt x="84945" y="116777"/>
                </a:lnTo>
                <a:lnTo>
                  <a:pt x="96830" y="109723"/>
                </a:lnTo>
                <a:lnTo>
                  <a:pt x="106825" y="100197"/>
                </a:lnTo>
                <a:lnTo>
                  <a:pt x="114500" y="88617"/>
                </a:lnTo>
                <a:lnTo>
                  <a:pt x="119421" y="75398"/>
                </a:lnTo>
                <a:lnTo>
                  <a:pt x="121157" y="60960"/>
                </a:lnTo>
                <a:lnTo>
                  <a:pt x="120181" y="50090"/>
                </a:lnTo>
                <a:lnTo>
                  <a:pt x="116028" y="36522"/>
                </a:lnTo>
                <a:lnTo>
                  <a:pt x="109012" y="24486"/>
                </a:lnTo>
                <a:lnTo>
                  <a:pt x="99566" y="14399"/>
                </a:lnTo>
                <a:lnTo>
                  <a:pt x="88120" y="6677"/>
                </a:lnTo>
                <a:lnTo>
                  <a:pt x="75107" y="1738"/>
                </a:lnTo>
                <a:lnTo>
                  <a:pt x="60960" y="0"/>
                </a:lnTo>
                <a:lnTo>
                  <a:pt x="49560" y="1076"/>
                </a:lnTo>
                <a:lnTo>
                  <a:pt x="36122" y="5320"/>
                </a:lnTo>
                <a:lnTo>
                  <a:pt x="24209" y="12405"/>
                </a:lnTo>
                <a:lnTo>
                  <a:pt x="14231" y="21921"/>
                </a:lnTo>
                <a:lnTo>
                  <a:pt x="6598" y="33458"/>
                </a:lnTo>
                <a:lnTo>
                  <a:pt x="1717" y="46607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5695950" y="5337810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8" h="121920">
                <a:moveTo>
                  <a:pt x="0" y="60960"/>
                </a:moveTo>
                <a:lnTo>
                  <a:pt x="1717" y="46607"/>
                </a:lnTo>
                <a:lnTo>
                  <a:pt x="6598" y="33458"/>
                </a:lnTo>
                <a:lnTo>
                  <a:pt x="14231" y="21921"/>
                </a:lnTo>
                <a:lnTo>
                  <a:pt x="24209" y="12405"/>
                </a:lnTo>
                <a:lnTo>
                  <a:pt x="36122" y="5320"/>
                </a:lnTo>
                <a:lnTo>
                  <a:pt x="49560" y="1076"/>
                </a:lnTo>
                <a:lnTo>
                  <a:pt x="60960" y="0"/>
                </a:lnTo>
                <a:lnTo>
                  <a:pt x="75107" y="1738"/>
                </a:lnTo>
                <a:lnTo>
                  <a:pt x="88120" y="6677"/>
                </a:lnTo>
                <a:lnTo>
                  <a:pt x="99566" y="14399"/>
                </a:lnTo>
                <a:lnTo>
                  <a:pt x="109012" y="24486"/>
                </a:lnTo>
                <a:lnTo>
                  <a:pt x="116028" y="36522"/>
                </a:lnTo>
                <a:lnTo>
                  <a:pt x="120181" y="50090"/>
                </a:lnTo>
                <a:lnTo>
                  <a:pt x="121157" y="60960"/>
                </a:lnTo>
                <a:lnTo>
                  <a:pt x="119421" y="75398"/>
                </a:lnTo>
                <a:lnTo>
                  <a:pt x="114500" y="88617"/>
                </a:lnTo>
                <a:lnTo>
                  <a:pt x="106825" y="100197"/>
                </a:lnTo>
                <a:lnTo>
                  <a:pt x="96830" y="109723"/>
                </a:lnTo>
                <a:lnTo>
                  <a:pt x="84945" y="116777"/>
                </a:lnTo>
                <a:lnTo>
                  <a:pt x="71603" y="120942"/>
                </a:lnTo>
                <a:lnTo>
                  <a:pt x="60960" y="121920"/>
                </a:lnTo>
                <a:lnTo>
                  <a:pt x="46607" y="120202"/>
                </a:lnTo>
                <a:lnTo>
                  <a:pt x="33458" y="115321"/>
                </a:lnTo>
                <a:lnTo>
                  <a:pt x="21921" y="107688"/>
                </a:lnTo>
                <a:lnTo>
                  <a:pt x="12405" y="97710"/>
                </a:lnTo>
                <a:lnTo>
                  <a:pt x="5320" y="85797"/>
                </a:lnTo>
                <a:lnTo>
                  <a:pt x="1076" y="7235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180582" y="5337809"/>
            <a:ext cx="120396" cy="121920"/>
          </a:xfrm>
          <a:custGeom>
            <a:avLst/>
            <a:gdLst/>
            <a:ahLst/>
            <a:cxnLst/>
            <a:rect l="l" t="t" r="r" b="b"/>
            <a:pathLst>
              <a:path w="120396" h="121920">
                <a:moveTo>
                  <a:pt x="0" y="60960"/>
                </a:moveTo>
                <a:lnTo>
                  <a:pt x="951" y="71829"/>
                </a:lnTo>
                <a:lnTo>
                  <a:pt x="5015" y="85397"/>
                </a:lnTo>
                <a:lnTo>
                  <a:pt x="11920" y="97433"/>
                </a:lnTo>
                <a:lnTo>
                  <a:pt x="21278" y="107520"/>
                </a:lnTo>
                <a:lnTo>
                  <a:pt x="32702" y="115242"/>
                </a:lnTo>
                <a:lnTo>
                  <a:pt x="45804" y="120181"/>
                </a:lnTo>
                <a:lnTo>
                  <a:pt x="60198" y="121920"/>
                </a:lnTo>
                <a:lnTo>
                  <a:pt x="71041" y="120942"/>
                </a:lnTo>
                <a:lnTo>
                  <a:pt x="84508" y="116777"/>
                </a:lnTo>
                <a:lnTo>
                  <a:pt x="96395" y="109723"/>
                </a:lnTo>
                <a:lnTo>
                  <a:pt x="106314" y="100197"/>
                </a:lnTo>
                <a:lnTo>
                  <a:pt x="113879" y="88617"/>
                </a:lnTo>
                <a:lnTo>
                  <a:pt x="118702" y="75398"/>
                </a:lnTo>
                <a:lnTo>
                  <a:pt x="120396" y="60960"/>
                </a:lnTo>
                <a:lnTo>
                  <a:pt x="119444" y="50090"/>
                </a:lnTo>
                <a:lnTo>
                  <a:pt x="115380" y="36522"/>
                </a:lnTo>
                <a:lnTo>
                  <a:pt x="108475" y="24486"/>
                </a:lnTo>
                <a:lnTo>
                  <a:pt x="99117" y="14399"/>
                </a:lnTo>
                <a:lnTo>
                  <a:pt x="87693" y="6677"/>
                </a:lnTo>
                <a:lnTo>
                  <a:pt x="74591" y="1738"/>
                </a:lnTo>
                <a:lnTo>
                  <a:pt x="60198" y="0"/>
                </a:lnTo>
                <a:lnTo>
                  <a:pt x="49354" y="977"/>
                </a:lnTo>
                <a:lnTo>
                  <a:pt x="35887" y="5142"/>
                </a:lnTo>
                <a:lnTo>
                  <a:pt x="24000" y="12196"/>
                </a:lnTo>
                <a:lnTo>
                  <a:pt x="14081" y="21722"/>
                </a:lnTo>
                <a:lnTo>
                  <a:pt x="6516" y="33302"/>
                </a:lnTo>
                <a:lnTo>
                  <a:pt x="1693" y="46521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6180582" y="5337809"/>
            <a:ext cx="120396" cy="121920"/>
          </a:xfrm>
          <a:custGeom>
            <a:avLst/>
            <a:gdLst/>
            <a:ahLst/>
            <a:cxnLst/>
            <a:rect l="l" t="t" r="r" b="b"/>
            <a:pathLst>
              <a:path w="120396" h="121920">
                <a:moveTo>
                  <a:pt x="0" y="60960"/>
                </a:moveTo>
                <a:lnTo>
                  <a:pt x="1693" y="46521"/>
                </a:lnTo>
                <a:lnTo>
                  <a:pt x="6516" y="33302"/>
                </a:lnTo>
                <a:lnTo>
                  <a:pt x="14081" y="21722"/>
                </a:lnTo>
                <a:lnTo>
                  <a:pt x="24000" y="12196"/>
                </a:lnTo>
                <a:lnTo>
                  <a:pt x="35887" y="5142"/>
                </a:lnTo>
                <a:lnTo>
                  <a:pt x="49354" y="977"/>
                </a:lnTo>
                <a:lnTo>
                  <a:pt x="60198" y="0"/>
                </a:lnTo>
                <a:lnTo>
                  <a:pt x="74591" y="1738"/>
                </a:lnTo>
                <a:lnTo>
                  <a:pt x="87693" y="6677"/>
                </a:lnTo>
                <a:lnTo>
                  <a:pt x="99117" y="14399"/>
                </a:lnTo>
                <a:lnTo>
                  <a:pt x="108475" y="24486"/>
                </a:lnTo>
                <a:lnTo>
                  <a:pt x="115380" y="36522"/>
                </a:lnTo>
                <a:lnTo>
                  <a:pt x="119444" y="50090"/>
                </a:lnTo>
                <a:lnTo>
                  <a:pt x="120396" y="60960"/>
                </a:lnTo>
                <a:lnTo>
                  <a:pt x="118702" y="75398"/>
                </a:lnTo>
                <a:lnTo>
                  <a:pt x="113879" y="88617"/>
                </a:lnTo>
                <a:lnTo>
                  <a:pt x="106314" y="100197"/>
                </a:lnTo>
                <a:lnTo>
                  <a:pt x="96395" y="109723"/>
                </a:lnTo>
                <a:lnTo>
                  <a:pt x="84508" y="116777"/>
                </a:lnTo>
                <a:lnTo>
                  <a:pt x="71041" y="120942"/>
                </a:lnTo>
                <a:lnTo>
                  <a:pt x="60198" y="121920"/>
                </a:lnTo>
                <a:lnTo>
                  <a:pt x="45804" y="120181"/>
                </a:lnTo>
                <a:lnTo>
                  <a:pt x="32702" y="115242"/>
                </a:lnTo>
                <a:lnTo>
                  <a:pt x="21278" y="107520"/>
                </a:lnTo>
                <a:lnTo>
                  <a:pt x="11920" y="97433"/>
                </a:lnTo>
                <a:lnTo>
                  <a:pt x="5015" y="85397"/>
                </a:lnTo>
                <a:lnTo>
                  <a:pt x="951" y="7182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6664452" y="5337809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7" h="121920">
                <a:moveTo>
                  <a:pt x="0" y="60960"/>
                </a:moveTo>
                <a:lnTo>
                  <a:pt x="951" y="71829"/>
                </a:lnTo>
                <a:lnTo>
                  <a:pt x="5015" y="85397"/>
                </a:lnTo>
                <a:lnTo>
                  <a:pt x="11920" y="97433"/>
                </a:lnTo>
                <a:lnTo>
                  <a:pt x="21278" y="107520"/>
                </a:lnTo>
                <a:lnTo>
                  <a:pt x="32702" y="115242"/>
                </a:lnTo>
                <a:lnTo>
                  <a:pt x="45804" y="120181"/>
                </a:lnTo>
                <a:lnTo>
                  <a:pt x="60198" y="121920"/>
                </a:lnTo>
                <a:lnTo>
                  <a:pt x="71597" y="120843"/>
                </a:lnTo>
                <a:lnTo>
                  <a:pt x="85035" y="116599"/>
                </a:lnTo>
                <a:lnTo>
                  <a:pt x="96948" y="109514"/>
                </a:lnTo>
                <a:lnTo>
                  <a:pt x="106926" y="99998"/>
                </a:lnTo>
                <a:lnTo>
                  <a:pt x="114559" y="88461"/>
                </a:lnTo>
                <a:lnTo>
                  <a:pt x="119440" y="75312"/>
                </a:lnTo>
                <a:lnTo>
                  <a:pt x="121157" y="60960"/>
                </a:lnTo>
                <a:lnTo>
                  <a:pt x="120081" y="49560"/>
                </a:lnTo>
                <a:lnTo>
                  <a:pt x="115837" y="36122"/>
                </a:lnTo>
                <a:lnTo>
                  <a:pt x="108752" y="24209"/>
                </a:lnTo>
                <a:lnTo>
                  <a:pt x="99236" y="14231"/>
                </a:lnTo>
                <a:lnTo>
                  <a:pt x="87699" y="6598"/>
                </a:lnTo>
                <a:lnTo>
                  <a:pt x="74550" y="1717"/>
                </a:lnTo>
                <a:lnTo>
                  <a:pt x="60198" y="0"/>
                </a:lnTo>
                <a:lnTo>
                  <a:pt x="49354" y="977"/>
                </a:lnTo>
                <a:lnTo>
                  <a:pt x="35887" y="5142"/>
                </a:lnTo>
                <a:lnTo>
                  <a:pt x="24000" y="12196"/>
                </a:lnTo>
                <a:lnTo>
                  <a:pt x="14081" y="21722"/>
                </a:lnTo>
                <a:lnTo>
                  <a:pt x="6516" y="33302"/>
                </a:lnTo>
                <a:lnTo>
                  <a:pt x="1693" y="46521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6664452" y="5337809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7" h="121920">
                <a:moveTo>
                  <a:pt x="0" y="60960"/>
                </a:moveTo>
                <a:lnTo>
                  <a:pt x="1693" y="46521"/>
                </a:lnTo>
                <a:lnTo>
                  <a:pt x="6516" y="33302"/>
                </a:lnTo>
                <a:lnTo>
                  <a:pt x="14081" y="21722"/>
                </a:lnTo>
                <a:lnTo>
                  <a:pt x="24000" y="12196"/>
                </a:lnTo>
                <a:lnTo>
                  <a:pt x="35887" y="5142"/>
                </a:lnTo>
                <a:lnTo>
                  <a:pt x="49354" y="977"/>
                </a:lnTo>
                <a:lnTo>
                  <a:pt x="60198" y="0"/>
                </a:lnTo>
                <a:lnTo>
                  <a:pt x="74550" y="1717"/>
                </a:lnTo>
                <a:lnTo>
                  <a:pt x="87699" y="6598"/>
                </a:lnTo>
                <a:lnTo>
                  <a:pt x="99236" y="14231"/>
                </a:lnTo>
                <a:lnTo>
                  <a:pt x="108752" y="24209"/>
                </a:lnTo>
                <a:lnTo>
                  <a:pt x="115837" y="36122"/>
                </a:lnTo>
                <a:lnTo>
                  <a:pt x="120081" y="49560"/>
                </a:lnTo>
                <a:lnTo>
                  <a:pt x="121157" y="60960"/>
                </a:lnTo>
                <a:lnTo>
                  <a:pt x="119440" y="75312"/>
                </a:lnTo>
                <a:lnTo>
                  <a:pt x="114559" y="88461"/>
                </a:lnTo>
                <a:lnTo>
                  <a:pt x="106926" y="99998"/>
                </a:lnTo>
                <a:lnTo>
                  <a:pt x="96948" y="109514"/>
                </a:lnTo>
                <a:lnTo>
                  <a:pt x="85035" y="116599"/>
                </a:lnTo>
                <a:lnTo>
                  <a:pt x="71597" y="120843"/>
                </a:lnTo>
                <a:lnTo>
                  <a:pt x="60198" y="121920"/>
                </a:lnTo>
                <a:lnTo>
                  <a:pt x="45804" y="120181"/>
                </a:lnTo>
                <a:lnTo>
                  <a:pt x="32702" y="115242"/>
                </a:lnTo>
                <a:lnTo>
                  <a:pt x="21278" y="107520"/>
                </a:lnTo>
                <a:lnTo>
                  <a:pt x="11920" y="97433"/>
                </a:lnTo>
                <a:lnTo>
                  <a:pt x="5015" y="85397"/>
                </a:lnTo>
                <a:lnTo>
                  <a:pt x="951" y="7182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7148322" y="5337809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7" h="121920">
                <a:moveTo>
                  <a:pt x="0" y="60960"/>
                </a:moveTo>
                <a:lnTo>
                  <a:pt x="1076" y="72359"/>
                </a:lnTo>
                <a:lnTo>
                  <a:pt x="5320" y="85797"/>
                </a:lnTo>
                <a:lnTo>
                  <a:pt x="12405" y="97710"/>
                </a:lnTo>
                <a:lnTo>
                  <a:pt x="21921" y="107688"/>
                </a:lnTo>
                <a:lnTo>
                  <a:pt x="33458" y="115321"/>
                </a:lnTo>
                <a:lnTo>
                  <a:pt x="46607" y="120202"/>
                </a:lnTo>
                <a:lnTo>
                  <a:pt x="60960" y="121920"/>
                </a:lnTo>
                <a:lnTo>
                  <a:pt x="71803" y="120942"/>
                </a:lnTo>
                <a:lnTo>
                  <a:pt x="85270" y="116777"/>
                </a:lnTo>
                <a:lnTo>
                  <a:pt x="97157" y="109723"/>
                </a:lnTo>
                <a:lnTo>
                  <a:pt x="107076" y="100197"/>
                </a:lnTo>
                <a:lnTo>
                  <a:pt x="114641" y="88617"/>
                </a:lnTo>
                <a:lnTo>
                  <a:pt x="119464" y="75398"/>
                </a:lnTo>
                <a:lnTo>
                  <a:pt x="121157" y="60960"/>
                </a:lnTo>
                <a:lnTo>
                  <a:pt x="120206" y="50090"/>
                </a:lnTo>
                <a:lnTo>
                  <a:pt x="116142" y="36522"/>
                </a:lnTo>
                <a:lnTo>
                  <a:pt x="109237" y="24486"/>
                </a:lnTo>
                <a:lnTo>
                  <a:pt x="99879" y="14399"/>
                </a:lnTo>
                <a:lnTo>
                  <a:pt x="88455" y="6677"/>
                </a:lnTo>
                <a:lnTo>
                  <a:pt x="75353" y="1738"/>
                </a:lnTo>
                <a:lnTo>
                  <a:pt x="60960" y="0"/>
                </a:lnTo>
                <a:lnTo>
                  <a:pt x="49560" y="1076"/>
                </a:lnTo>
                <a:lnTo>
                  <a:pt x="36122" y="5320"/>
                </a:lnTo>
                <a:lnTo>
                  <a:pt x="24209" y="12405"/>
                </a:lnTo>
                <a:lnTo>
                  <a:pt x="14231" y="21921"/>
                </a:lnTo>
                <a:lnTo>
                  <a:pt x="6598" y="33458"/>
                </a:lnTo>
                <a:lnTo>
                  <a:pt x="1717" y="46607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7148322" y="5337809"/>
            <a:ext cx="121157" cy="121920"/>
          </a:xfrm>
          <a:custGeom>
            <a:avLst/>
            <a:gdLst/>
            <a:ahLst/>
            <a:cxnLst/>
            <a:rect l="l" t="t" r="r" b="b"/>
            <a:pathLst>
              <a:path w="121157" h="121920">
                <a:moveTo>
                  <a:pt x="0" y="60960"/>
                </a:moveTo>
                <a:lnTo>
                  <a:pt x="1717" y="46607"/>
                </a:lnTo>
                <a:lnTo>
                  <a:pt x="6598" y="33458"/>
                </a:lnTo>
                <a:lnTo>
                  <a:pt x="14231" y="21921"/>
                </a:lnTo>
                <a:lnTo>
                  <a:pt x="24209" y="12405"/>
                </a:lnTo>
                <a:lnTo>
                  <a:pt x="36122" y="5320"/>
                </a:lnTo>
                <a:lnTo>
                  <a:pt x="49560" y="1076"/>
                </a:lnTo>
                <a:lnTo>
                  <a:pt x="60960" y="0"/>
                </a:lnTo>
                <a:lnTo>
                  <a:pt x="75353" y="1738"/>
                </a:lnTo>
                <a:lnTo>
                  <a:pt x="88455" y="6677"/>
                </a:lnTo>
                <a:lnTo>
                  <a:pt x="99879" y="14399"/>
                </a:lnTo>
                <a:lnTo>
                  <a:pt x="109237" y="24486"/>
                </a:lnTo>
                <a:lnTo>
                  <a:pt x="116142" y="36522"/>
                </a:lnTo>
                <a:lnTo>
                  <a:pt x="120206" y="50090"/>
                </a:lnTo>
                <a:lnTo>
                  <a:pt x="121157" y="60960"/>
                </a:lnTo>
                <a:lnTo>
                  <a:pt x="119464" y="75398"/>
                </a:lnTo>
                <a:lnTo>
                  <a:pt x="114641" y="88617"/>
                </a:lnTo>
                <a:lnTo>
                  <a:pt x="107076" y="100197"/>
                </a:lnTo>
                <a:lnTo>
                  <a:pt x="97157" y="109723"/>
                </a:lnTo>
                <a:lnTo>
                  <a:pt x="85270" y="116777"/>
                </a:lnTo>
                <a:lnTo>
                  <a:pt x="71803" y="120942"/>
                </a:lnTo>
                <a:lnTo>
                  <a:pt x="60960" y="121920"/>
                </a:lnTo>
                <a:lnTo>
                  <a:pt x="46607" y="120202"/>
                </a:lnTo>
                <a:lnTo>
                  <a:pt x="33458" y="115321"/>
                </a:lnTo>
                <a:lnTo>
                  <a:pt x="21921" y="107688"/>
                </a:lnTo>
                <a:lnTo>
                  <a:pt x="12405" y="97710"/>
                </a:lnTo>
                <a:lnTo>
                  <a:pt x="5320" y="85797"/>
                </a:lnTo>
                <a:lnTo>
                  <a:pt x="1076" y="7235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7632954" y="5337809"/>
            <a:ext cx="120396" cy="121920"/>
          </a:xfrm>
          <a:custGeom>
            <a:avLst/>
            <a:gdLst/>
            <a:ahLst/>
            <a:cxnLst/>
            <a:rect l="l" t="t" r="r" b="b"/>
            <a:pathLst>
              <a:path w="120396" h="121920">
                <a:moveTo>
                  <a:pt x="0" y="60960"/>
                </a:moveTo>
                <a:lnTo>
                  <a:pt x="951" y="71829"/>
                </a:lnTo>
                <a:lnTo>
                  <a:pt x="5015" y="85397"/>
                </a:lnTo>
                <a:lnTo>
                  <a:pt x="11920" y="97433"/>
                </a:lnTo>
                <a:lnTo>
                  <a:pt x="21278" y="107520"/>
                </a:lnTo>
                <a:lnTo>
                  <a:pt x="32702" y="115242"/>
                </a:lnTo>
                <a:lnTo>
                  <a:pt x="45804" y="120181"/>
                </a:lnTo>
                <a:lnTo>
                  <a:pt x="60198" y="121920"/>
                </a:lnTo>
                <a:lnTo>
                  <a:pt x="71041" y="120942"/>
                </a:lnTo>
                <a:lnTo>
                  <a:pt x="84508" y="116777"/>
                </a:lnTo>
                <a:lnTo>
                  <a:pt x="96395" y="109723"/>
                </a:lnTo>
                <a:lnTo>
                  <a:pt x="106314" y="100197"/>
                </a:lnTo>
                <a:lnTo>
                  <a:pt x="113879" y="88617"/>
                </a:lnTo>
                <a:lnTo>
                  <a:pt x="118702" y="75398"/>
                </a:lnTo>
                <a:lnTo>
                  <a:pt x="120396" y="60960"/>
                </a:lnTo>
                <a:lnTo>
                  <a:pt x="119444" y="50090"/>
                </a:lnTo>
                <a:lnTo>
                  <a:pt x="115380" y="36522"/>
                </a:lnTo>
                <a:lnTo>
                  <a:pt x="108475" y="24486"/>
                </a:lnTo>
                <a:lnTo>
                  <a:pt x="99117" y="14399"/>
                </a:lnTo>
                <a:lnTo>
                  <a:pt x="87693" y="6677"/>
                </a:lnTo>
                <a:lnTo>
                  <a:pt x="74591" y="1738"/>
                </a:lnTo>
                <a:lnTo>
                  <a:pt x="60198" y="0"/>
                </a:lnTo>
                <a:lnTo>
                  <a:pt x="49354" y="977"/>
                </a:lnTo>
                <a:lnTo>
                  <a:pt x="35887" y="5142"/>
                </a:lnTo>
                <a:lnTo>
                  <a:pt x="24000" y="12196"/>
                </a:lnTo>
                <a:lnTo>
                  <a:pt x="14081" y="21722"/>
                </a:lnTo>
                <a:lnTo>
                  <a:pt x="6516" y="33302"/>
                </a:lnTo>
                <a:lnTo>
                  <a:pt x="1693" y="46521"/>
                </a:lnTo>
                <a:lnTo>
                  <a:pt x="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7632954" y="5337809"/>
            <a:ext cx="120396" cy="121920"/>
          </a:xfrm>
          <a:custGeom>
            <a:avLst/>
            <a:gdLst/>
            <a:ahLst/>
            <a:cxnLst/>
            <a:rect l="l" t="t" r="r" b="b"/>
            <a:pathLst>
              <a:path w="120396" h="121920">
                <a:moveTo>
                  <a:pt x="0" y="60960"/>
                </a:moveTo>
                <a:lnTo>
                  <a:pt x="1693" y="46521"/>
                </a:lnTo>
                <a:lnTo>
                  <a:pt x="6516" y="33302"/>
                </a:lnTo>
                <a:lnTo>
                  <a:pt x="14081" y="21722"/>
                </a:lnTo>
                <a:lnTo>
                  <a:pt x="24000" y="12196"/>
                </a:lnTo>
                <a:lnTo>
                  <a:pt x="35887" y="5142"/>
                </a:lnTo>
                <a:lnTo>
                  <a:pt x="49354" y="977"/>
                </a:lnTo>
                <a:lnTo>
                  <a:pt x="60198" y="0"/>
                </a:lnTo>
                <a:lnTo>
                  <a:pt x="74591" y="1738"/>
                </a:lnTo>
                <a:lnTo>
                  <a:pt x="87693" y="6677"/>
                </a:lnTo>
                <a:lnTo>
                  <a:pt x="99117" y="14399"/>
                </a:lnTo>
                <a:lnTo>
                  <a:pt x="108475" y="24486"/>
                </a:lnTo>
                <a:lnTo>
                  <a:pt x="115380" y="36522"/>
                </a:lnTo>
                <a:lnTo>
                  <a:pt x="119444" y="50090"/>
                </a:lnTo>
                <a:lnTo>
                  <a:pt x="120396" y="60960"/>
                </a:lnTo>
                <a:lnTo>
                  <a:pt x="118702" y="75398"/>
                </a:lnTo>
                <a:lnTo>
                  <a:pt x="113879" y="88617"/>
                </a:lnTo>
                <a:lnTo>
                  <a:pt x="106314" y="100197"/>
                </a:lnTo>
                <a:lnTo>
                  <a:pt x="96395" y="109723"/>
                </a:lnTo>
                <a:lnTo>
                  <a:pt x="84508" y="116777"/>
                </a:lnTo>
                <a:lnTo>
                  <a:pt x="71041" y="120942"/>
                </a:lnTo>
                <a:lnTo>
                  <a:pt x="60198" y="121920"/>
                </a:lnTo>
                <a:lnTo>
                  <a:pt x="45804" y="120181"/>
                </a:lnTo>
                <a:lnTo>
                  <a:pt x="32702" y="115242"/>
                </a:lnTo>
                <a:lnTo>
                  <a:pt x="21278" y="107520"/>
                </a:lnTo>
                <a:lnTo>
                  <a:pt x="11920" y="97433"/>
                </a:lnTo>
                <a:lnTo>
                  <a:pt x="5015" y="85397"/>
                </a:lnTo>
                <a:lnTo>
                  <a:pt x="951" y="71829"/>
                </a:lnTo>
                <a:lnTo>
                  <a:pt x="0" y="6096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851404" y="5398770"/>
            <a:ext cx="0" cy="419862"/>
          </a:xfrm>
          <a:custGeom>
            <a:avLst/>
            <a:gdLst/>
            <a:ahLst/>
            <a:cxnLst/>
            <a:rect l="l" t="t" r="r" b="b"/>
            <a:pathLst>
              <a:path w="0" h="419862">
                <a:moveTo>
                  <a:pt x="0" y="0"/>
                </a:moveTo>
                <a:lnTo>
                  <a:pt x="0" y="419862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807970" y="5797296"/>
            <a:ext cx="87630" cy="88392"/>
          </a:xfrm>
          <a:custGeom>
            <a:avLst/>
            <a:gdLst/>
            <a:ahLst/>
            <a:cxnLst/>
            <a:rect l="l" t="t" r="r" b="b"/>
            <a:pathLst>
              <a:path w="87630" h="88391">
                <a:moveTo>
                  <a:pt x="43433" y="88391"/>
                </a:moveTo>
                <a:lnTo>
                  <a:pt x="87629" y="0"/>
                </a:lnTo>
                <a:lnTo>
                  <a:pt x="84994" y="1268"/>
                </a:lnTo>
                <a:lnTo>
                  <a:pt x="73216" y="5809"/>
                </a:lnTo>
                <a:lnTo>
                  <a:pt x="61035" y="8777"/>
                </a:lnTo>
                <a:lnTo>
                  <a:pt x="48620" y="10170"/>
                </a:lnTo>
                <a:lnTo>
                  <a:pt x="36139" y="9989"/>
                </a:lnTo>
                <a:lnTo>
                  <a:pt x="23763" y="8233"/>
                </a:lnTo>
                <a:lnTo>
                  <a:pt x="11660" y="4904"/>
                </a:lnTo>
                <a:lnTo>
                  <a:pt x="0" y="0"/>
                </a:lnTo>
                <a:lnTo>
                  <a:pt x="43433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609850" y="5885687"/>
            <a:ext cx="483870" cy="973074"/>
          </a:xfrm>
          <a:custGeom>
            <a:avLst/>
            <a:gdLst/>
            <a:ahLst/>
            <a:cxnLst/>
            <a:rect l="l" t="t" r="r" b="b"/>
            <a:pathLst>
              <a:path w="483869" h="973074">
                <a:moveTo>
                  <a:pt x="48006" y="973074"/>
                </a:moveTo>
                <a:lnTo>
                  <a:pt x="435864" y="973074"/>
                </a:lnTo>
                <a:lnTo>
                  <a:pt x="450059" y="970966"/>
                </a:lnTo>
                <a:lnTo>
                  <a:pt x="479894" y="944035"/>
                </a:lnTo>
                <a:lnTo>
                  <a:pt x="483870" y="924306"/>
                </a:lnTo>
                <a:lnTo>
                  <a:pt x="483869" y="48768"/>
                </a:lnTo>
                <a:lnTo>
                  <a:pt x="466790" y="11248"/>
                </a:lnTo>
                <a:lnTo>
                  <a:pt x="435863" y="0"/>
                </a:lnTo>
                <a:lnTo>
                  <a:pt x="48005" y="0"/>
                </a:lnTo>
                <a:lnTo>
                  <a:pt x="11181" y="17211"/>
                </a:lnTo>
                <a:lnTo>
                  <a:pt x="0" y="48768"/>
                </a:lnTo>
                <a:lnTo>
                  <a:pt x="0" y="924306"/>
                </a:lnTo>
                <a:lnTo>
                  <a:pt x="17079" y="961825"/>
                </a:lnTo>
                <a:lnTo>
                  <a:pt x="48006" y="973074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4788408" y="5398770"/>
            <a:ext cx="0" cy="419862"/>
          </a:xfrm>
          <a:custGeom>
            <a:avLst/>
            <a:gdLst/>
            <a:ahLst/>
            <a:cxnLst/>
            <a:rect l="l" t="t" r="r" b="b"/>
            <a:pathLst>
              <a:path w="0" h="419862">
                <a:moveTo>
                  <a:pt x="0" y="0"/>
                </a:moveTo>
                <a:lnTo>
                  <a:pt x="0" y="419862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4744212" y="5797296"/>
            <a:ext cx="88392" cy="88392"/>
          </a:xfrm>
          <a:custGeom>
            <a:avLst/>
            <a:gdLst/>
            <a:ahLst/>
            <a:cxnLst/>
            <a:rect l="l" t="t" r="r" b="b"/>
            <a:pathLst>
              <a:path w="88391" h="88391">
                <a:moveTo>
                  <a:pt x="44196" y="88391"/>
                </a:moveTo>
                <a:lnTo>
                  <a:pt x="88392" y="0"/>
                </a:lnTo>
                <a:lnTo>
                  <a:pt x="85034" y="1559"/>
                </a:lnTo>
                <a:lnTo>
                  <a:pt x="73075" y="5985"/>
                </a:lnTo>
                <a:lnTo>
                  <a:pt x="60797" y="8861"/>
                </a:lnTo>
                <a:lnTo>
                  <a:pt x="48354" y="10188"/>
                </a:lnTo>
                <a:lnTo>
                  <a:pt x="35899" y="9965"/>
                </a:lnTo>
                <a:lnTo>
                  <a:pt x="23586" y="8193"/>
                </a:lnTo>
                <a:lnTo>
                  <a:pt x="11568" y="4871"/>
                </a:lnTo>
                <a:lnTo>
                  <a:pt x="0" y="0"/>
                </a:lnTo>
                <a:lnTo>
                  <a:pt x="44196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4546092" y="5885687"/>
            <a:ext cx="484632" cy="973074"/>
          </a:xfrm>
          <a:custGeom>
            <a:avLst/>
            <a:gdLst/>
            <a:ahLst/>
            <a:cxnLst/>
            <a:rect l="l" t="t" r="r" b="b"/>
            <a:pathLst>
              <a:path w="484632" h="973074">
                <a:moveTo>
                  <a:pt x="48768" y="973074"/>
                </a:moveTo>
                <a:lnTo>
                  <a:pt x="435864" y="973074"/>
                </a:lnTo>
                <a:lnTo>
                  <a:pt x="450022" y="970998"/>
                </a:lnTo>
                <a:lnTo>
                  <a:pt x="480351" y="944437"/>
                </a:lnTo>
                <a:lnTo>
                  <a:pt x="484632" y="924306"/>
                </a:lnTo>
                <a:lnTo>
                  <a:pt x="484632" y="48768"/>
                </a:lnTo>
                <a:lnTo>
                  <a:pt x="467355" y="11455"/>
                </a:lnTo>
                <a:lnTo>
                  <a:pt x="435864" y="0"/>
                </a:lnTo>
                <a:lnTo>
                  <a:pt x="48768" y="0"/>
                </a:lnTo>
                <a:lnTo>
                  <a:pt x="11708" y="16964"/>
                </a:lnTo>
                <a:lnTo>
                  <a:pt x="0" y="48768"/>
                </a:lnTo>
                <a:lnTo>
                  <a:pt x="0" y="924306"/>
                </a:lnTo>
                <a:lnTo>
                  <a:pt x="17276" y="961618"/>
                </a:lnTo>
                <a:lnTo>
                  <a:pt x="48768" y="973074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724650" y="5398770"/>
            <a:ext cx="0" cy="419862"/>
          </a:xfrm>
          <a:custGeom>
            <a:avLst/>
            <a:gdLst/>
            <a:ahLst/>
            <a:cxnLst/>
            <a:rect l="l" t="t" r="r" b="b"/>
            <a:pathLst>
              <a:path w="0" h="419862">
                <a:moveTo>
                  <a:pt x="0" y="0"/>
                </a:moveTo>
                <a:lnTo>
                  <a:pt x="0" y="419862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6681216" y="5797295"/>
            <a:ext cx="87630" cy="88392"/>
          </a:xfrm>
          <a:custGeom>
            <a:avLst/>
            <a:gdLst/>
            <a:ahLst/>
            <a:cxnLst/>
            <a:rect l="l" t="t" r="r" b="b"/>
            <a:pathLst>
              <a:path w="87629" h="88391">
                <a:moveTo>
                  <a:pt x="43433" y="88392"/>
                </a:moveTo>
                <a:lnTo>
                  <a:pt x="87629" y="0"/>
                </a:lnTo>
                <a:lnTo>
                  <a:pt x="84994" y="1268"/>
                </a:lnTo>
                <a:lnTo>
                  <a:pt x="73216" y="5809"/>
                </a:lnTo>
                <a:lnTo>
                  <a:pt x="61035" y="8777"/>
                </a:lnTo>
                <a:lnTo>
                  <a:pt x="48620" y="10170"/>
                </a:lnTo>
                <a:lnTo>
                  <a:pt x="36139" y="9989"/>
                </a:lnTo>
                <a:lnTo>
                  <a:pt x="23763" y="8233"/>
                </a:lnTo>
                <a:lnTo>
                  <a:pt x="11660" y="4904"/>
                </a:lnTo>
                <a:lnTo>
                  <a:pt x="0" y="0"/>
                </a:lnTo>
                <a:lnTo>
                  <a:pt x="43433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6483095" y="5885687"/>
            <a:ext cx="483870" cy="973074"/>
          </a:xfrm>
          <a:custGeom>
            <a:avLst/>
            <a:gdLst/>
            <a:ahLst/>
            <a:cxnLst/>
            <a:rect l="l" t="t" r="r" b="b"/>
            <a:pathLst>
              <a:path w="483869" h="973074">
                <a:moveTo>
                  <a:pt x="48006" y="973074"/>
                </a:moveTo>
                <a:lnTo>
                  <a:pt x="435102" y="973074"/>
                </a:lnTo>
                <a:lnTo>
                  <a:pt x="449540" y="970998"/>
                </a:lnTo>
                <a:lnTo>
                  <a:pt x="479706" y="944437"/>
                </a:lnTo>
                <a:lnTo>
                  <a:pt x="483870" y="924306"/>
                </a:lnTo>
                <a:lnTo>
                  <a:pt x="483870" y="48768"/>
                </a:lnTo>
                <a:lnTo>
                  <a:pt x="466905" y="11455"/>
                </a:lnTo>
                <a:lnTo>
                  <a:pt x="435102" y="0"/>
                </a:lnTo>
                <a:lnTo>
                  <a:pt x="48006" y="0"/>
                </a:lnTo>
                <a:lnTo>
                  <a:pt x="11181" y="17211"/>
                </a:lnTo>
                <a:lnTo>
                  <a:pt x="0" y="48768"/>
                </a:lnTo>
                <a:lnTo>
                  <a:pt x="0" y="924306"/>
                </a:lnTo>
                <a:lnTo>
                  <a:pt x="17079" y="961825"/>
                </a:lnTo>
                <a:lnTo>
                  <a:pt x="48006" y="973074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7693152" y="5398770"/>
            <a:ext cx="0" cy="419862"/>
          </a:xfrm>
          <a:custGeom>
            <a:avLst/>
            <a:gdLst/>
            <a:ahLst/>
            <a:cxnLst/>
            <a:rect l="l" t="t" r="r" b="b"/>
            <a:pathLst>
              <a:path w="0" h="419862">
                <a:moveTo>
                  <a:pt x="0" y="0"/>
                </a:moveTo>
                <a:lnTo>
                  <a:pt x="0" y="419862"/>
                </a:lnTo>
              </a:path>
            </a:pathLst>
          </a:custGeom>
          <a:ln w="101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7648956" y="5797295"/>
            <a:ext cx="88392" cy="88392"/>
          </a:xfrm>
          <a:custGeom>
            <a:avLst/>
            <a:gdLst/>
            <a:ahLst/>
            <a:cxnLst/>
            <a:rect l="l" t="t" r="r" b="b"/>
            <a:pathLst>
              <a:path w="88392" h="88391">
                <a:moveTo>
                  <a:pt x="44196" y="88392"/>
                </a:moveTo>
                <a:lnTo>
                  <a:pt x="88392" y="0"/>
                </a:lnTo>
                <a:lnTo>
                  <a:pt x="85038" y="1559"/>
                </a:lnTo>
                <a:lnTo>
                  <a:pt x="73134" y="5985"/>
                </a:lnTo>
                <a:lnTo>
                  <a:pt x="60951" y="8861"/>
                </a:lnTo>
                <a:lnTo>
                  <a:pt x="48609" y="10188"/>
                </a:lnTo>
                <a:lnTo>
                  <a:pt x="36224" y="9965"/>
                </a:lnTo>
                <a:lnTo>
                  <a:pt x="23916" y="8193"/>
                </a:lnTo>
                <a:lnTo>
                  <a:pt x="11802" y="4871"/>
                </a:lnTo>
                <a:lnTo>
                  <a:pt x="0" y="0"/>
                </a:lnTo>
                <a:lnTo>
                  <a:pt x="44196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7450835" y="5885687"/>
            <a:ext cx="484632" cy="973074"/>
          </a:xfrm>
          <a:custGeom>
            <a:avLst/>
            <a:gdLst/>
            <a:ahLst/>
            <a:cxnLst/>
            <a:rect l="l" t="t" r="r" b="b"/>
            <a:pathLst>
              <a:path w="484631" h="973074">
                <a:moveTo>
                  <a:pt x="48768" y="973074"/>
                </a:moveTo>
                <a:lnTo>
                  <a:pt x="435864" y="973074"/>
                </a:lnTo>
                <a:lnTo>
                  <a:pt x="450022" y="970998"/>
                </a:lnTo>
                <a:lnTo>
                  <a:pt x="480351" y="944437"/>
                </a:lnTo>
                <a:lnTo>
                  <a:pt x="484632" y="924306"/>
                </a:lnTo>
                <a:lnTo>
                  <a:pt x="484632" y="48768"/>
                </a:lnTo>
                <a:lnTo>
                  <a:pt x="467355" y="11455"/>
                </a:lnTo>
                <a:lnTo>
                  <a:pt x="435864" y="0"/>
                </a:lnTo>
                <a:lnTo>
                  <a:pt x="48768" y="0"/>
                </a:lnTo>
                <a:lnTo>
                  <a:pt x="11708" y="16964"/>
                </a:lnTo>
                <a:lnTo>
                  <a:pt x="0" y="48768"/>
                </a:lnTo>
                <a:lnTo>
                  <a:pt x="0" y="924306"/>
                </a:lnTo>
                <a:lnTo>
                  <a:pt x="17276" y="961618"/>
                </a:lnTo>
                <a:lnTo>
                  <a:pt x="48768" y="973074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336009" y="885727"/>
            <a:ext cx="7742484" cy="2026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5085" marR="3311455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Maps</a:t>
            </a:r>
            <a:endParaRPr sz="4400">
              <a:latin typeface="Arial"/>
              <a:cs typeface="Arial"/>
            </a:endParaRPr>
          </a:p>
          <a:p>
            <a:pPr marL="2510077" marR="2868174" algn="ctr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Hash</a:t>
            </a:r>
            <a:r>
              <a:rPr dirty="0" smtClean="0" sz="3200" spc="-7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Tables</a:t>
            </a:r>
            <a:endParaRPr sz="32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1810"/>
              </a:spcBef>
            </a:pPr>
            <a:r>
              <a:rPr dirty="0" smtClean="0" sz="2400" spc="0">
                <a:latin typeface="Arial"/>
                <a:cs typeface="Arial"/>
              </a:rPr>
              <a:t>Ideally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function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distributes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evenly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across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3140" y="302072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36009" y="3020726"/>
            <a:ext cx="56611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practice,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some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mapped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10654" y="3020726"/>
            <a:ext cx="20358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same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location.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3140" y="389855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36009" y="3898550"/>
            <a:ext cx="56444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One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solution: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slot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keeps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94072" y="3898550"/>
            <a:ext cx="2089017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6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bucket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called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bucket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36040" y="4264310"/>
            <a:ext cx="2849890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stores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collection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 i="1">
                <a:latin typeface="Arial"/>
                <a:cs typeface="Arial"/>
              </a:rPr>
              <a:t>array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9392" y="4264310"/>
            <a:ext cx="173066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entries.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3518" y="4264310"/>
            <a:ext cx="103709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table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02890" y="4952689"/>
            <a:ext cx="13156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0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87017" y="4952689"/>
            <a:ext cx="13156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1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1144" y="4952689"/>
            <a:ext cx="13156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2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55271" y="4952689"/>
            <a:ext cx="13156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3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39399" y="4952689"/>
            <a:ext cx="13156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4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23526" y="4952689"/>
            <a:ext cx="13156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5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7653" y="4952689"/>
            <a:ext cx="13156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6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1780" y="4952689"/>
            <a:ext cx="13156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7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5908" y="4952689"/>
            <a:ext cx="13156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8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60035" y="4952689"/>
            <a:ext cx="13156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9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03490" y="4952689"/>
            <a:ext cx="211357" cy="18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10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60401" y="6062886"/>
            <a:ext cx="410366" cy="401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44" marR="19779">
              <a:lnSpc>
                <a:spcPts val="1145"/>
              </a:lnSpc>
              <a:spcBef>
                <a:spcPts val="57"/>
              </a:spcBef>
            </a:pPr>
            <a:r>
              <a:rPr dirty="0" smtClean="0" baseline="2730" sz="1500" spc="4">
                <a:latin typeface="Calibri"/>
                <a:cs typeface="Calibri"/>
              </a:rPr>
              <a:t>(</a:t>
            </a:r>
            <a:r>
              <a:rPr dirty="0" smtClean="0" baseline="2730" sz="1500" spc="9">
                <a:latin typeface="Calibri"/>
                <a:cs typeface="Calibri"/>
              </a:rPr>
              <a:t>1</a:t>
            </a:r>
            <a:r>
              <a:rPr dirty="0" smtClean="0" baseline="2730" sz="1500" spc="9">
                <a:latin typeface="Calibri"/>
                <a:cs typeface="Calibri"/>
              </a:rPr>
              <a:t>,</a:t>
            </a:r>
            <a:r>
              <a:rPr dirty="0" smtClean="0" baseline="2730" sz="1500" spc="9">
                <a:latin typeface="Calibri"/>
                <a:cs typeface="Calibri"/>
              </a:rPr>
              <a:t>X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42"/>
              </a:spcBef>
            </a:pPr>
            <a:r>
              <a:rPr dirty="0" smtClean="0" sz="1000" spc="9">
                <a:latin typeface="Calibri"/>
                <a:cs typeface="Calibri"/>
              </a:rPr>
              <a:t>(</a:t>
            </a:r>
            <a:r>
              <a:rPr dirty="0" smtClean="0" sz="1000" spc="29">
                <a:latin typeface="Calibri"/>
                <a:cs typeface="Calibri"/>
              </a:rPr>
              <a:t>1</a:t>
            </a:r>
            <a:r>
              <a:rPr dirty="0" smtClean="0" sz="1000" spc="0">
                <a:latin typeface="Calibri"/>
                <a:cs typeface="Calibri"/>
              </a:rPr>
              <a:t>2</a:t>
            </a:r>
            <a:r>
              <a:rPr dirty="0" smtClean="0" sz="1000" spc="4">
                <a:latin typeface="Calibri"/>
                <a:cs typeface="Calibri"/>
              </a:rPr>
              <a:t>,</a:t>
            </a:r>
            <a:r>
              <a:rPr dirty="0" smtClean="0" sz="1000" spc="14">
                <a:latin typeface="Calibri"/>
                <a:cs typeface="Calibri"/>
              </a:rPr>
              <a:t>M</a:t>
            </a:r>
            <a:r>
              <a:rPr dirty="0" smtClean="0" sz="10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3795" y="6062886"/>
            <a:ext cx="299040" cy="157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baseline="2730" sz="1500" spc="9">
                <a:latin typeface="Calibri"/>
                <a:cs typeface="Calibri"/>
              </a:rPr>
              <a:t>(4,K)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48883" y="6062886"/>
            <a:ext cx="371440" cy="644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260" marR="10554">
              <a:lnSpc>
                <a:spcPts val="1145"/>
              </a:lnSpc>
              <a:spcBef>
                <a:spcPts val="57"/>
              </a:spcBef>
            </a:pPr>
            <a:r>
              <a:rPr dirty="0" smtClean="0" baseline="2730" sz="1500" spc="9">
                <a:latin typeface="Calibri"/>
                <a:cs typeface="Calibri"/>
              </a:rPr>
              <a:t>(8,Y)</a:t>
            </a:r>
            <a:endParaRPr sz="1000">
              <a:latin typeface="Calibri"/>
              <a:cs typeface="Calibri"/>
            </a:endParaRPr>
          </a:p>
          <a:p>
            <a:pPr marL="12700" indent="3815">
              <a:lnSpc>
                <a:spcPct val="158333"/>
              </a:lnSpc>
              <a:spcBef>
                <a:spcPts val="247"/>
              </a:spcBef>
            </a:pPr>
            <a:r>
              <a:rPr dirty="0" smtClean="0" sz="1000" spc="4">
                <a:latin typeface="Calibri"/>
                <a:cs typeface="Calibri"/>
              </a:rPr>
              <a:t>(</a:t>
            </a:r>
            <a:r>
              <a:rPr dirty="0" smtClean="0" sz="1000" spc="34">
                <a:latin typeface="Calibri"/>
                <a:cs typeface="Calibri"/>
              </a:rPr>
              <a:t>1</a:t>
            </a:r>
            <a:r>
              <a:rPr dirty="0" smtClean="0" sz="1000" spc="-4">
                <a:latin typeface="Calibri"/>
                <a:cs typeface="Calibri"/>
              </a:rPr>
              <a:t>9</a:t>
            </a:r>
            <a:r>
              <a:rPr dirty="0" smtClean="0" sz="1000" spc="4">
                <a:latin typeface="Calibri"/>
                <a:cs typeface="Calibri"/>
              </a:rPr>
              <a:t>,</a:t>
            </a:r>
            <a:r>
              <a:rPr dirty="0" smtClean="0" sz="1000" spc="14">
                <a:latin typeface="Calibri"/>
                <a:cs typeface="Calibri"/>
              </a:rPr>
              <a:t>A</a:t>
            </a:r>
            <a:r>
              <a:rPr dirty="0" smtClean="0" sz="1000" spc="0">
                <a:latin typeface="Calibri"/>
                <a:cs typeface="Calibri"/>
              </a:rPr>
              <a:t>)</a:t>
            </a:r>
            <a:r>
              <a:rPr dirty="0" smtClean="0" sz="1000" spc="0">
                <a:latin typeface="Calibri"/>
                <a:cs typeface="Calibri"/>
              </a:rPr>
              <a:t> </a:t>
            </a:r>
            <a:r>
              <a:rPr dirty="0" smtClean="0" sz="1000" spc="4">
                <a:latin typeface="Calibri"/>
                <a:cs typeface="Calibri"/>
              </a:rPr>
              <a:t>(</a:t>
            </a:r>
            <a:r>
              <a:rPr dirty="0" smtClean="0" sz="1000" spc="34">
                <a:latin typeface="Calibri"/>
                <a:cs typeface="Calibri"/>
              </a:rPr>
              <a:t>4</a:t>
            </a:r>
            <a:r>
              <a:rPr dirty="0" smtClean="0" sz="1000" spc="-4">
                <a:latin typeface="Calibri"/>
                <a:cs typeface="Calibri"/>
              </a:rPr>
              <a:t>1</a:t>
            </a:r>
            <a:r>
              <a:rPr dirty="0" smtClean="0" sz="1000" spc="4">
                <a:latin typeface="Calibri"/>
                <a:cs typeface="Calibri"/>
              </a:rPr>
              <a:t>,</a:t>
            </a:r>
            <a:r>
              <a:rPr dirty="0" smtClean="0" sz="1000" spc="19">
                <a:latin typeface="Calibri"/>
                <a:cs typeface="Calibri"/>
              </a:rPr>
              <a:t>G</a:t>
            </a:r>
            <a:r>
              <a:rPr dirty="0" smtClean="0" sz="10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17383" y="6062886"/>
            <a:ext cx="379879" cy="401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50" marR="19779">
              <a:lnSpc>
                <a:spcPts val="1145"/>
              </a:lnSpc>
              <a:spcBef>
                <a:spcPts val="57"/>
              </a:spcBef>
            </a:pPr>
            <a:r>
              <a:rPr dirty="0" smtClean="0" baseline="2730" sz="1500" spc="9">
                <a:latin typeface="Calibri"/>
                <a:cs typeface="Calibri"/>
              </a:rPr>
              <a:t>(</a:t>
            </a:r>
            <a:r>
              <a:rPr dirty="0" smtClean="0" baseline="2730" sz="1500" spc="34">
                <a:latin typeface="Calibri"/>
                <a:cs typeface="Calibri"/>
              </a:rPr>
              <a:t>1</a:t>
            </a:r>
            <a:r>
              <a:rPr dirty="0" smtClean="0" baseline="2730" sz="1500" spc="-4">
                <a:latin typeface="Calibri"/>
                <a:cs typeface="Calibri"/>
              </a:rPr>
              <a:t>0</a:t>
            </a:r>
            <a:r>
              <a:rPr dirty="0" smtClean="0" baseline="2730" sz="1500" spc="4">
                <a:latin typeface="Calibri"/>
                <a:cs typeface="Calibri"/>
              </a:rPr>
              <a:t>,</a:t>
            </a:r>
            <a:r>
              <a:rPr dirty="0" smtClean="0" baseline="2730" sz="1500" spc="9">
                <a:latin typeface="Calibri"/>
                <a:cs typeface="Calibri"/>
              </a:rPr>
              <a:t>E)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42"/>
              </a:spcBef>
            </a:pPr>
            <a:r>
              <a:rPr dirty="0" smtClean="0" sz="1000" spc="9">
                <a:latin typeface="Calibri"/>
                <a:cs typeface="Calibri"/>
              </a:rPr>
              <a:t>(</a:t>
            </a:r>
            <a:r>
              <a:rPr dirty="0" smtClean="0" sz="1000" spc="34">
                <a:latin typeface="Calibri"/>
                <a:cs typeface="Calibri"/>
              </a:rPr>
              <a:t>5</a:t>
            </a:r>
            <a:r>
              <a:rPr dirty="0" smtClean="0" sz="1000" spc="-4">
                <a:latin typeface="Calibri"/>
                <a:cs typeface="Calibri"/>
              </a:rPr>
              <a:t>4</a:t>
            </a:r>
            <a:r>
              <a:rPr dirty="0" smtClean="0" sz="1000" spc="4">
                <a:latin typeface="Calibri"/>
                <a:cs typeface="Calibri"/>
              </a:rPr>
              <a:t>,</a:t>
            </a:r>
            <a:r>
              <a:rPr dirty="0" smtClean="0" sz="1000" spc="14">
                <a:latin typeface="Calibri"/>
                <a:cs typeface="Calibri"/>
              </a:rPr>
              <a:t>H</a:t>
            </a:r>
            <a:r>
              <a:rPr dirty="0" smtClean="0" sz="10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09850" y="5155692"/>
            <a:ext cx="483869" cy="24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093720" y="5155692"/>
            <a:ext cx="483870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577590" y="5155692"/>
            <a:ext cx="484631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062222" y="5155692"/>
            <a:ext cx="483870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546092" y="5155692"/>
            <a:ext cx="484631" cy="24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030724" y="5155692"/>
            <a:ext cx="483870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514594" y="5155692"/>
            <a:ext cx="483869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998464" y="5155692"/>
            <a:ext cx="484632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483096" y="5155692"/>
            <a:ext cx="483870" cy="243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66966" y="5155692"/>
            <a:ext cx="483869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450835" y="5155692"/>
            <a:ext cx="484632" cy="243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609850" y="5398770"/>
            <a:ext cx="241554" cy="243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851404" y="5398770"/>
            <a:ext cx="242315" cy="243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546092" y="5398770"/>
            <a:ext cx="242315" cy="243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788408" y="5398770"/>
            <a:ext cx="242315" cy="243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483096" y="5398770"/>
            <a:ext cx="241553" cy="24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724650" y="5398770"/>
            <a:ext cx="242316" cy="24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450835" y="5398770"/>
            <a:ext cx="242316" cy="24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693152" y="5398770"/>
            <a:ext cx="242316" cy="24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609850" y="5641848"/>
            <a:ext cx="241554" cy="176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851404" y="5641848"/>
            <a:ext cx="1937003" cy="176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788408" y="5641848"/>
            <a:ext cx="1936241" cy="176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724650" y="5641848"/>
            <a:ext cx="968501" cy="176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93152" y="5641848"/>
            <a:ext cx="242316" cy="176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