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30094" y="2729767"/>
            <a:ext cx="128994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6415" y="2729767"/>
            <a:ext cx="265726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Structures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0057" y="2729767"/>
            <a:ext cx="104167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95947" y="3400302"/>
            <a:ext cx="2706979" cy="1474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Algorithms</a:t>
            </a:r>
            <a:endParaRPr sz="4400">
              <a:latin typeface="Arial"/>
              <a:cs typeface="Arial"/>
            </a:endParaRPr>
          </a:p>
          <a:p>
            <a:pPr marL="399313" marR="439580" algn="ctr">
              <a:lnSpc>
                <a:spcPct val="95825"/>
              </a:lnSpc>
              <a:spcBef>
                <a:spcPts val="3072"/>
              </a:spcBef>
            </a:pPr>
            <a:r>
              <a:rPr dirty="0" smtClean="0" sz="3200" spc="0">
                <a:latin typeface="Arial"/>
                <a:cs typeface="Arial"/>
              </a:rPr>
              <a:t>Chapter</a:t>
            </a:r>
            <a:r>
              <a:rPr dirty="0" smtClean="0" sz="3200" spc="-11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1204291"/>
            <a:ext cx="5152974" cy="1082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5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182"/>
              </a:spcBef>
            </a:pPr>
            <a:r>
              <a:rPr dirty="0" smtClean="0" sz="2400" spc="0">
                <a:latin typeface="Arial"/>
                <a:cs typeface="Arial"/>
              </a:rPr>
              <a:t>Then,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190" y="2793476"/>
            <a:ext cx="282606" cy="344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518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  <a:p>
            <a:pPr marL="12700" marR="30518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12700" marR="813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 marR="569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 marR="528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marL="12700" marR="569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  <a:p>
            <a:pPr marL="12700" marR="488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  <a:p>
            <a:pPr marL="12700" marR="651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 marR="651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  <a:p>
            <a:pPr marL="12700" marR="651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  <a:p>
            <a:pPr marL="12700" marR="1180">
              <a:lnSpc>
                <a:spcPct val="95825"/>
              </a:lnSpc>
              <a:spcBef>
                <a:spcPts val="464"/>
              </a:spcBef>
            </a:pPr>
            <a:r>
              <a:rPr dirty="0" smtClean="0" sz="1600" spc="-4"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5828" y="2793476"/>
            <a:ext cx="7312466" cy="344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18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public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class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ComparatorTest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4373" marR="17818">
              <a:lnSpc>
                <a:spcPct val="95825"/>
              </a:lnSpc>
              <a:spcBef>
                <a:spcPts val="378"/>
              </a:spcBef>
            </a:pPr>
            <a:r>
              <a:rPr dirty="0" smtClean="0" sz="1600" spc="0">
                <a:latin typeface="Arial"/>
                <a:cs typeface="Arial"/>
              </a:rPr>
              <a:t>public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static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void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main(String[]</a:t>
            </a:r>
            <a:r>
              <a:rPr dirty="0" smtClean="0" sz="1600" spc="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args)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159061" marR="658973" indent="-122">
              <a:lnSpc>
                <a:spcPts val="1839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StringLengthComparator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new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StringLengthComparator();</a:t>
            </a:r>
            <a:r>
              <a:rPr dirty="0" smtClean="0" sz="1600" spc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159061" marR="658973">
              <a:lnSpc>
                <a:spcPts val="1839"/>
              </a:lnSpc>
              <a:spcBef>
                <a:spcPts val="463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s1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"tiger";</a:t>
            </a:r>
            <a:endParaRPr sz="1600">
              <a:latin typeface="Arial"/>
              <a:cs typeface="Arial"/>
            </a:endParaRPr>
          </a:p>
          <a:p>
            <a:pPr marL="1159061" marR="4329649" indent="20" algn="just">
              <a:lnSpc>
                <a:spcPts val="1839"/>
              </a:lnSpc>
              <a:spcBef>
                <a:spcPts val="473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s2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"sugar";</a:t>
            </a:r>
            <a:r>
              <a:rPr dirty="0" smtClean="0" sz="1600" spc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159061" marR="4329649" algn="just">
              <a:lnSpc>
                <a:spcPts val="1839"/>
              </a:lnSpc>
              <a:spcBef>
                <a:spcPts val="463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s3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"coffee";</a:t>
            </a:r>
            <a:r>
              <a:rPr dirty="0" smtClean="0" sz="1600" spc="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159061" marR="4329649" algn="just">
              <a:lnSpc>
                <a:spcPts val="1839"/>
              </a:lnSpc>
              <a:spcBef>
                <a:spcPts val="463"/>
              </a:spcBef>
            </a:pPr>
            <a:r>
              <a:rPr dirty="0" smtClean="0" sz="1600" spc="0">
                <a:latin typeface="Arial"/>
                <a:cs typeface="Arial"/>
              </a:rPr>
              <a:t>String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s4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"cat";</a:t>
            </a:r>
            <a:endParaRPr sz="1600">
              <a:latin typeface="Arial"/>
              <a:cs typeface="Arial"/>
            </a:endParaRPr>
          </a:p>
          <a:p>
            <a:pPr marL="1159020" marR="67770" algn="just">
              <a:lnSpc>
                <a:spcPct val="95825"/>
              </a:lnSpc>
              <a:spcBef>
                <a:spcPts val="473"/>
              </a:spcBef>
            </a:pPr>
            <a:r>
              <a:rPr dirty="0" smtClean="0" sz="1600" spc="0">
                <a:latin typeface="Arial"/>
                <a:cs typeface="Arial"/>
              </a:rPr>
              <a:t>System.out.println("Compare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s1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and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s2: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c.compare(s1,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s2)</a:t>
            </a:r>
            <a:r>
              <a:rPr dirty="0" smtClean="0" sz="1600" spc="9">
                <a:latin typeface="Arial"/>
                <a:cs typeface="Arial"/>
              </a:rPr>
              <a:t>)</a:t>
            </a:r>
            <a:r>
              <a:rPr dirty="0" smtClean="0" sz="1600" spc="0">
                <a:latin typeface="Arial"/>
                <a:cs typeface="Arial"/>
              </a:rPr>
              <a:t>;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159020" algn="just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System.out.println("Compare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s1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and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s3: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c.compare(s1,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s3)</a:t>
            </a:r>
            <a:r>
              <a:rPr dirty="0" smtClean="0" sz="1600" spc="9">
                <a:latin typeface="Arial"/>
                <a:cs typeface="Arial"/>
              </a:rPr>
              <a:t>)</a:t>
            </a:r>
            <a:r>
              <a:rPr dirty="0" smtClean="0" sz="1600" spc="0">
                <a:latin typeface="Arial"/>
                <a:cs typeface="Arial"/>
              </a:rPr>
              <a:t>;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-1</a:t>
            </a:r>
            <a:endParaRPr sz="1600">
              <a:latin typeface="Arial"/>
              <a:cs typeface="Arial"/>
            </a:endParaRPr>
          </a:p>
          <a:p>
            <a:pPr marL="1159020" marR="67770" algn="just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System.out.println("Compare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s1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and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s4: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"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c.compare(s1,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s4)</a:t>
            </a:r>
            <a:r>
              <a:rPr dirty="0" smtClean="0" sz="1600" spc="9">
                <a:latin typeface="Arial"/>
                <a:cs typeface="Arial"/>
              </a:rPr>
              <a:t>)</a:t>
            </a:r>
            <a:r>
              <a:rPr dirty="0" smtClean="0" sz="1600" spc="0">
                <a:latin typeface="Arial"/>
                <a:cs typeface="Arial"/>
              </a:rPr>
              <a:t>;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44352" marR="17818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70318" marR="17818">
              <a:lnSpc>
                <a:spcPct val="95825"/>
              </a:lnSpc>
              <a:spcBef>
                <a:spcPts val="464"/>
              </a:spcBef>
            </a:pPr>
            <a:r>
              <a:rPr dirty="0" smtClean="0" sz="1600" spc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09" y="1204291"/>
            <a:ext cx="6833886" cy="188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4616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AbstractPriorityQueue</a:t>
            </a:r>
            <a:r>
              <a:rPr dirty="0" smtClean="0" sz="3200" spc="-312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Base</a:t>
            </a:r>
            <a:r>
              <a:rPr dirty="0" smtClean="0" sz="3200" spc="-72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12730" marR="264576" indent="-30">
              <a:lnSpc>
                <a:spcPct val="100041"/>
              </a:lnSpc>
              <a:spcBef>
                <a:spcPts val="2182"/>
              </a:spcBef>
            </a:pPr>
            <a:r>
              <a:rPr dirty="0" smtClean="0" sz="2400" spc="0">
                <a:latin typeface="Arial"/>
                <a:cs typeface="Arial"/>
              </a:rPr>
              <a:t>Provides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common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features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different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concrete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implementations.</a:t>
            </a:r>
            <a:endParaRPr sz="2400">
              <a:latin typeface="Arial"/>
              <a:cs typeface="Arial"/>
            </a:endParaRPr>
          </a:p>
          <a:p>
            <a:pPr marL="96519" marR="60921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PQEntry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7616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190" y="3170102"/>
            <a:ext cx="313710" cy="3875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 marR="45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0761" y="3170102"/>
            <a:ext cx="3740202" cy="321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81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protected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static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class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PQEntry&lt;K,V&gt;</a:t>
            </a:r>
            <a:endParaRPr sz="1800">
              <a:latin typeface="Arial"/>
              <a:cs typeface="Arial"/>
            </a:endParaRPr>
          </a:p>
          <a:p>
            <a:pPr marL="266971" marR="1426235" indent="-114">
              <a:lnSpc>
                <a:spcPts val="2069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private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</a:t>
            </a:r>
            <a:r>
              <a:rPr dirty="0" smtClean="0" sz="1800" spc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266971" marR="1426235">
              <a:lnSpc>
                <a:spcPts val="2069"/>
              </a:lnSpc>
              <a:spcBef>
                <a:spcPts val="521"/>
              </a:spcBef>
            </a:pPr>
            <a:r>
              <a:rPr dirty="0" smtClean="0" sz="1800" spc="0">
                <a:latin typeface="Arial"/>
                <a:cs typeface="Arial"/>
              </a:rPr>
              <a:t>private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66628" marR="19026">
              <a:lnSpc>
                <a:spcPct val="95825"/>
              </a:lnSpc>
              <a:spcBef>
                <a:spcPts val="536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PQEntry(K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717" marR="19026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key;</a:t>
            </a:r>
            <a:endParaRPr sz="1800">
              <a:latin typeface="Arial"/>
              <a:cs typeface="Arial"/>
            </a:endParaRPr>
          </a:p>
          <a:p>
            <a:pPr marL="520877" marR="19026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value;</a:t>
            </a:r>
            <a:endParaRPr sz="1800">
              <a:latin typeface="Arial"/>
              <a:cs typeface="Arial"/>
            </a:endParaRPr>
          </a:p>
          <a:p>
            <a:pPr marL="266514" marR="19026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6491">
              <a:lnSpc>
                <a:spcPts val="2590"/>
              </a:lnSpc>
              <a:spcBef>
                <a:spcPts val="264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getKey()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getValue()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protected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void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setKey(K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0042" y="3170102"/>
            <a:ext cx="12278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implements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1693" y="3170102"/>
            <a:ext cx="12282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Entry&lt;K,V&gt;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3801" y="3170102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201" y="6132758"/>
            <a:ext cx="618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key;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4872" y="6461942"/>
            <a:ext cx="46871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protected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void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setValue(V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74037" y="6791126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979" y="1448131"/>
            <a:ext cx="6268863" cy="1277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8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30" marR="60921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Implementation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unsorted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Implementation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sorted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195697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327371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9" y="3273710"/>
            <a:ext cx="59013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focus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implementation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 i="1">
                <a:latin typeface="Arial"/>
                <a:cs typeface="Arial"/>
              </a:rPr>
              <a:t>hea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415153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40" y="4151534"/>
            <a:ext cx="7340630" cy="69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Heap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following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45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Heap-order</a:t>
            </a:r>
            <a:r>
              <a:rPr dirty="0" smtClean="0" sz="2000" spc="-91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propert</a:t>
            </a:r>
            <a:r>
              <a:rPr dirty="0" smtClean="0" sz="2000" spc="-4" i="1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9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-4" i="1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every</a:t>
            </a:r>
            <a:r>
              <a:rPr dirty="0" smtClean="0" sz="2000" spc="-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position</a:t>
            </a:r>
            <a:r>
              <a:rPr dirty="0" smtClean="0" sz="2000" spc="-5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except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3648" y="4570093"/>
            <a:ext cx="41586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14" y="4874893"/>
            <a:ext cx="7631639" cy="949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68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root,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stored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</a:t>
            </a:r>
            <a:r>
              <a:rPr dirty="0" smtClean="0" sz="2000" spc="-11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greater</a:t>
            </a:r>
            <a:r>
              <a:rPr dirty="0" smtClean="0" sz="2000" spc="-6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than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or</a:t>
            </a:r>
            <a:r>
              <a:rPr dirty="0" smtClean="0" sz="2000" spc="-1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equal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stored</a:t>
            </a:r>
            <a:endParaRPr sz="2000">
              <a:latin typeface="Arial"/>
              <a:cs typeface="Arial"/>
            </a:endParaRPr>
          </a:p>
          <a:p>
            <a:pPr marL="298443" marR="3806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’s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parent.</a:t>
            </a:r>
            <a:r>
              <a:rPr dirty="0" smtClean="0" sz="2000" spc="-7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0" i="1">
                <a:latin typeface="Arial"/>
                <a:cs typeface="Arial"/>
              </a:rPr>
              <a:t>minimum-oriented</a:t>
            </a:r>
            <a:r>
              <a:rPr dirty="0" smtClean="0" sz="2000" spc="-156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heap)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Complete</a:t>
            </a:r>
            <a:r>
              <a:rPr dirty="0" smtClean="0" sz="2000" spc="-70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binary</a:t>
            </a:r>
            <a:r>
              <a:rPr dirty="0" smtClean="0" sz="2000" spc="-54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tree</a:t>
            </a:r>
            <a:r>
              <a:rPr dirty="0" smtClean="0" sz="2000" spc="-49" i="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property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8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complete</a:t>
            </a:r>
            <a:r>
              <a:rPr dirty="0" smtClean="0" sz="2000" spc="-8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binary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tree.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3733800" y="4664964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134868" y="5064252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533" y="1066"/>
                </a:lnTo>
                <a:lnTo>
                  <a:pt x="128546" y="4162"/>
                </a:lnTo>
                <a:lnTo>
                  <a:pt x="141718" y="9135"/>
                </a:lnTo>
                <a:lnTo>
                  <a:pt x="153906" y="15831"/>
                </a:lnTo>
                <a:lnTo>
                  <a:pt x="164965" y="24099"/>
                </a:lnTo>
                <a:lnTo>
                  <a:pt x="174755" y="33784"/>
                </a:lnTo>
                <a:lnTo>
                  <a:pt x="183130" y="44733"/>
                </a:lnTo>
                <a:lnTo>
                  <a:pt x="189948" y="56793"/>
                </a:lnTo>
                <a:lnTo>
                  <a:pt x="195066" y="69812"/>
                </a:lnTo>
                <a:lnTo>
                  <a:pt x="198341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94" y="114533"/>
                </a:lnTo>
                <a:lnTo>
                  <a:pt x="195542" y="128546"/>
                </a:lnTo>
                <a:lnTo>
                  <a:pt x="190630" y="141718"/>
                </a:lnTo>
                <a:lnTo>
                  <a:pt x="184001" y="153906"/>
                </a:lnTo>
                <a:lnTo>
                  <a:pt x="175799" y="164965"/>
                </a:lnTo>
                <a:lnTo>
                  <a:pt x="166166" y="174755"/>
                </a:lnTo>
                <a:lnTo>
                  <a:pt x="155246" y="183130"/>
                </a:lnTo>
                <a:lnTo>
                  <a:pt x="143181" y="189948"/>
                </a:lnTo>
                <a:lnTo>
                  <a:pt x="130116" y="195066"/>
                </a:lnTo>
                <a:lnTo>
                  <a:pt x="116193" y="198341"/>
                </a:lnTo>
                <a:lnTo>
                  <a:pt x="101555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305555" y="4835652"/>
            <a:ext cx="457200" cy="258318"/>
          </a:xfrm>
          <a:custGeom>
            <a:avLst/>
            <a:gdLst/>
            <a:ahLst/>
            <a:cxnLst/>
            <a:rect l="l" t="t" r="r" b="b"/>
            <a:pathLst>
              <a:path w="457200" h="258318">
                <a:moveTo>
                  <a:pt x="457200" y="0"/>
                </a:moveTo>
                <a:lnTo>
                  <a:pt x="0" y="258318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331970" y="5064252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533" y="1066"/>
                </a:lnTo>
                <a:lnTo>
                  <a:pt x="128546" y="4162"/>
                </a:lnTo>
                <a:lnTo>
                  <a:pt x="141718" y="9135"/>
                </a:lnTo>
                <a:lnTo>
                  <a:pt x="153906" y="15831"/>
                </a:lnTo>
                <a:lnTo>
                  <a:pt x="164965" y="24099"/>
                </a:lnTo>
                <a:lnTo>
                  <a:pt x="174755" y="33784"/>
                </a:lnTo>
                <a:lnTo>
                  <a:pt x="183130" y="44733"/>
                </a:lnTo>
                <a:lnTo>
                  <a:pt x="189948" y="56793"/>
                </a:lnTo>
                <a:lnTo>
                  <a:pt x="195066" y="69812"/>
                </a:lnTo>
                <a:lnTo>
                  <a:pt x="198341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94" y="114533"/>
                </a:lnTo>
                <a:lnTo>
                  <a:pt x="195542" y="128546"/>
                </a:lnTo>
                <a:lnTo>
                  <a:pt x="190630" y="141718"/>
                </a:lnTo>
                <a:lnTo>
                  <a:pt x="184001" y="153906"/>
                </a:lnTo>
                <a:lnTo>
                  <a:pt x="175799" y="164965"/>
                </a:lnTo>
                <a:lnTo>
                  <a:pt x="166166" y="174755"/>
                </a:lnTo>
                <a:lnTo>
                  <a:pt x="155246" y="183130"/>
                </a:lnTo>
                <a:lnTo>
                  <a:pt x="143181" y="189948"/>
                </a:lnTo>
                <a:lnTo>
                  <a:pt x="130116" y="195066"/>
                </a:lnTo>
                <a:lnTo>
                  <a:pt x="116193" y="198341"/>
                </a:lnTo>
                <a:lnTo>
                  <a:pt x="101555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903726" y="4835652"/>
            <a:ext cx="457962" cy="258317"/>
          </a:xfrm>
          <a:custGeom>
            <a:avLst/>
            <a:gdLst/>
            <a:ahLst/>
            <a:cxnLst/>
            <a:rect l="l" t="t" r="r" b="b"/>
            <a:pathLst>
              <a:path w="457962" h="258317">
                <a:moveTo>
                  <a:pt x="0" y="0"/>
                </a:moveTo>
                <a:lnTo>
                  <a:pt x="457962" y="258317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836164" y="5463540"/>
            <a:ext cx="198882" cy="199644"/>
          </a:xfrm>
          <a:custGeom>
            <a:avLst/>
            <a:gdLst/>
            <a:ahLst/>
            <a:cxnLst/>
            <a:rect l="l" t="t" r="r" b="b"/>
            <a:pathLst>
              <a:path w="198881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400" y="1074"/>
                </a:lnTo>
                <a:lnTo>
                  <a:pt x="128307" y="4193"/>
                </a:lnTo>
                <a:lnTo>
                  <a:pt x="141397" y="9202"/>
                </a:lnTo>
                <a:lnTo>
                  <a:pt x="153520" y="15946"/>
                </a:lnTo>
                <a:lnTo>
                  <a:pt x="164529" y="24271"/>
                </a:lnTo>
                <a:lnTo>
                  <a:pt x="174274" y="34021"/>
                </a:lnTo>
                <a:lnTo>
                  <a:pt x="182609" y="45042"/>
                </a:lnTo>
                <a:lnTo>
                  <a:pt x="189385" y="57178"/>
                </a:lnTo>
                <a:lnTo>
                  <a:pt x="194453" y="70275"/>
                </a:lnTo>
                <a:lnTo>
                  <a:pt x="197666" y="84178"/>
                </a:lnTo>
                <a:lnTo>
                  <a:pt x="198876" y="98732"/>
                </a:lnTo>
                <a:lnTo>
                  <a:pt x="198882" y="99822"/>
                </a:lnTo>
                <a:lnTo>
                  <a:pt x="197825" y="114588"/>
                </a:lnTo>
                <a:lnTo>
                  <a:pt x="194754" y="128650"/>
                </a:lnTo>
                <a:lnTo>
                  <a:pt x="189817" y="141864"/>
                </a:lnTo>
                <a:lnTo>
                  <a:pt x="183161" y="154084"/>
                </a:lnTo>
                <a:lnTo>
                  <a:pt x="174936" y="165165"/>
                </a:lnTo>
                <a:lnTo>
                  <a:pt x="165288" y="174963"/>
                </a:lnTo>
                <a:lnTo>
                  <a:pt x="154368" y="183333"/>
                </a:lnTo>
                <a:lnTo>
                  <a:pt x="142321" y="190131"/>
                </a:lnTo>
                <a:lnTo>
                  <a:pt x="129298" y="195210"/>
                </a:lnTo>
                <a:lnTo>
                  <a:pt x="115445" y="198428"/>
                </a:lnTo>
                <a:lnTo>
                  <a:pt x="100911" y="199638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935986" y="52349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305556" y="52349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133088" y="52349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502658" y="52349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2785872" y="5634228"/>
            <a:ext cx="79247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79248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434334" y="5463540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033266" y="5463540"/>
            <a:ext cx="198882" cy="199644"/>
          </a:xfrm>
          <a:custGeom>
            <a:avLst/>
            <a:gdLst/>
            <a:ahLst/>
            <a:cxnLst/>
            <a:rect l="l" t="t" r="r" b="b"/>
            <a:pathLst>
              <a:path w="198882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400" y="1074"/>
                </a:lnTo>
                <a:lnTo>
                  <a:pt x="128307" y="4193"/>
                </a:lnTo>
                <a:lnTo>
                  <a:pt x="141397" y="9202"/>
                </a:lnTo>
                <a:lnTo>
                  <a:pt x="153520" y="15946"/>
                </a:lnTo>
                <a:lnTo>
                  <a:pt x="164529" y="24271"/>
                </a:lnTo>
                <a:lnTo>
                  <a:pt x="174274" y="34021"/>
                </a:lnTo>
                <a:lnTo>
                  <a:pt x="182609" y="45042"/>
                </a:lnTo>
                <a:lnTo>
                  <a:pt x="189385" y="57178"/>
                </a:lnTo>
                <a:lnTo>
                  <a:pt x="194453" y="70275"/>
                </a:lnTo>
                <a:lnTo>
                  <a:pt x="197666" y="84178"/>
                </a:lnTo>
                <a:lnTo>
                  <a:pt x="198876" y="98732"/>
                </a:lnTo>
                <a:lnTo>
                  <a:pt x="198882" y="99822"/>
                </a:lnTo>
                <a:lnTo>
                  <a:pt x="197825" y="114588"/>
                </a:lnTo>
                <a:lnTo>
                  <a:pt x="194754" y="128650"/>
                </a:lnTo>
                <a:lnTo>
                  <a:pt x="189817" y="141864"/>
                </a:lnTo>
                <a:lnTo>
                  <a:pt x="183161" y="154084"/>
                </a:lnTo>
                <a:lnTo>
                  <a:pt x="174936" y="165165"/>
                </a:lnTo>
                <a:lnTo>
                  <a:pt x="165288" y="174963"/>
                </a:lnTo>
                <a:lnTo>
                  <a:pt x="154368" y="183333"/>
                </a:lnTo>
                <a:lnTo>
                  <a:pt x="142321" y="190131"/>
                </a:lnTo>
                <a:lnTo>
                  <a:pt x="129298" y="195210"/>
                </a:lnTo>
                <a:lnTo>
                  <a:pt x="115445" y="198428"/>
                </a:lnTo>
                <a:lnTo>
                  <a:pt x="100911" y="199638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584448" y="5862828"/>
            <a:ext cx="198882" cy="199644"/>
          </a:xfrm>
          <a:custGeom>
            <a:avLst/>
            <a:gdLst/>
            <a:ahLst/>
            <a:cxnLst/>
            <a:rect l="l" t="t" r="r" b="b"/>
            <a:pathLst>
              <a:path w="198882" h="199644">
                <a:moveTo>
                  <a:pt x="0" y="99822"/>
                </a:moveTo>
                <a:lnTo>
                  <a:pt x="1056" y="85226"/>
                </a:lnTo>
                <a:lnTo>
                  <a:pt x="4127" y="71270"/>
                </a:lnTo>
                <a:lnTo>
                  <a:pt x="9064" y="58108"/>
                </a:lnTo>
                <a:lnTo>
                  <a:pt x="15720" y="45896"/>
                </a:lnTo>
                <a:lnTo>
                  <a:pt x="23945" y="34789"/>
                </a:lnTo>
                <a:lnTo>
                  <a:pt x="33593" y="24940"/>
                </a:lnTo>
                <a:lnTo>
                  <a:pt x="44513" y="16505"/>
                </a:lnTo>
                <a:lnTo>
                  <a:pt x="56560" y="9640"/>
                </a:lnTo>
                <a:lnTo>
                  <a:pt x="69583" y="4498"/>
                </a:lnTo>
                <a:lnTo>
                  <a:pt x="83436" y="1235"/>
                </a:lnTo>
                <a:lnTo>
                  <a:pt x="97970" y="5"/>
                </a:lnTo>
                <a:lnTo>
                  <a:pt x="99059" y="0"/>
                </a:lnTo>
                <a:lnTo>
                  <a:pt x="113771" y="1066"/>
                </a:lnTo>
                <a:lnTo>
                  <a:pt x="127784" y="4162"/>
                </a:lnTo>
                <a:lnTo>
                  <a:pt x="140956" y="9135"/>
                </a:lnTo>
                <a:lnTo>
                  <a:pt x="153144" y="15831"/>
                </a:lnTo>
                <a:lnTo>
                  <a:pt x="164203" y="24099"/>
                </a:lnTo>
                <a:lnTo>
                  <a:pt x="173993" y="33784"/>
                </a:lnTo>
                <a:lnTo>
                  <a:pt x="182368" y="44733"/>
                </a:lnTo>
                <a:lnTo>
                  <a:pt x="189186" y="56793"/>
                </a:lnTo>
                <a:lnTo>
                  <a:pt x="194304" y="69812"/>
                </a:lnTo>
                <a:lnTo>
                  <a:pt x="197579" y="83636"/>
                </a:lnTo>
                <a:lnTo>
                  <a:pt x="198867" y="98111"/>
                </a:lnTo>
                <a:lnTo>
                  <a:pt x="198882" y="99822"/>
                </a:lnTo>
                <a:lnTo>
                  <a:pt x="197832" y="114533"/>
                </a:lnTo>
                <a:lnTo>
                  <a:pt x="194780" y="128546"/>
                </a:lnTo>
                <a:lnTo>
                  <a:pt x="189868" y="141718"/>
                </a:lnTo>
                <a:lnTo>
                  <a:pt x="183239" y="153906"/>
                </a:lnTo>
                <a:lnTo>
                  <a:pt x="175037" y="164965"/>
                </a:lnTo>
                <a:lnTo>
                  <a:pt x="165404" y="174755"/>
                </a:lnTo>
                <a:lnTo>
                  <a:pt x="154484" y="183130"/>
                </a:lnTo>
                <a:lnTo>
                  <a:pt x="142419" y="189948"/>
                </a:lnTo>
                <a:lnTo>
                  <a:pt x="129354" y="195066"/>
                </a:lnTo>
                <a:lnTo>
                  <a:pt x="115431" y="198341"/>
                </a:lnTo>
                <a:lnTo>
                  <a:pt x="100793" y="199629"/>
                </a:lnTo>
                <a:lnTo>
                  <a:pt x="99060" y="199644"/>
                </a:lnTo>
                <a:lnTo>
                  <a:pt x="84481" y="198586"/>
                </a:lnTo>
                <a:lnTo>
                  <a:pt x="70574" y="195511"/>
                </a:lnTo>
                <a:lnTo>
                  <a:pt x="57484" y="190563"/>
                </a:lnTo>
                <a:lnTo>
                  <a:pt x="45361" y="183887"/>
                </a:lnTo>
                <a:lnTo>
                  <a:pt x="34352" y="175628"/>
                </a:lnTo>
                <a:lnTo>
                  <a:pt x="24607" y="165929"/>
                </a:lnTo>
                <a:lnTo>
                  <a:pt x="16272" y="154937"/>
                </a:lnTo>
                <a:lnTo>
                  <a:pt x="9496" y="142796"/>
                </a:lnTo>
                <a:lnTo>
                  <a:pt x="4428" y="129650"/>
                </a:lnTo>
                <a:lnTo>
                  <a:pt x="1215" y="115645"/>
                </a:lnTo>
                <a:lnTo>
                  <a:pt x="5" y="100926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84982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384804" y="5634228"/>
            <a:ext cx="78485" cy="228600"/>
          </a:xfrm>
          <a:custGeom>
            <a:avLst/>
            <a:gdLst/>
            <a:ahLst/>
            <a:cxnLst/>
            <a:rect l="l" t="t" r="r" b="b"/>
            <a:pathLst>
              <a:path w="78486" h="228600">
                <a:moveTo>
                  <a:pt x="78486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605022" y="5634228"/>
            <a:ext cx="78486" cy="228600"/>
          </a:xfrm>
          <a:custGeom>
            <a:avLst/>
            <a:gdLst/>
            <a:ahLst/>
            <a:cxnLst/>
            <a:rect l="l" t="t" r="r" b="b"/>
            <a:pathLst>
              <a:path w="78486" h="228600">
                <a:moveTo>
                  <a:pt x="0" y="0"/>
                </a:moveTo>
                <a:lnTo>
                  <a:pt x="78486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883152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982974" y="5634228"/>
            <a:ext cx="79247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79248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985516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686050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006090" y="5634228"/>
            <a:ext cx="79248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0" y="0"/>
                </a:moveTo>
                <a:lnTo>
                  <a:pt x="79248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631436" y="5463540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327648" y="4664963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28716" y="5064252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899404" y="4835651"/>
            <a:ext cx="457200" cy="258318"/>
          </a:xfrm>
          <a:custGeom>
            <a:avLst/>
            <a:gdLst/>
            <a:ahLst/>
            <a:cxnLst/>
            <a:rect l="l" t="t" r="r" b="b"/>
            <a:pathLst>
              <a:path w="457200" h="258317">
                <a:moveTo>
                  <a:pt x="457200" y="0"/>
                </a:moveTo>
                <a:lnTo>
                  <a:pt x="0" y="258318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25818" y="5064251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497574" y="4835651"/>
            <a:ext cx="457962" cy="258317"/>
          </a:xfrm>
          <a:custGeom>
            <a:avLst/>
            <a:gdLst/>
            <a:ahLst/>
            <a:cxnLst/>
            <a:rect l="l" t="t" r="r" b="b"/>
            <a:pathLst>
              <a:path w="457962" h="258317">
                <a:moveTo>
                  <a:pt x="0" y="0"/>
                </a:moveTo>
                <a:lnTo>
                  <a:pt x="457962" y="258317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429250" y="5463540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533" y="1066"/>
                </a:lnTo>
                <a:lnTo>
                  <a:pt x="128546" y="4162"/>
                </a:lnTo>
                <a:lnTo>
                  <a:pt x="141718" y="9135"/>
                </a:lnTo>
                <a:lnTo>
                  <a:pt x="153906" y="15831"/>
                </a:lnTo>
                <a:lnTo>
                  <a:pt x="164965" y="24099"/>
                </a:lnTo>
                <a:lnTo>
                  <a:pt x="174755" y="33784"/>
                </a:lnTo>
                <a:lnTo>
                  <a:pt x="183130" y="44733"/>
                </a:lnTo>
                <a:lnTo>
                  <a:pt x="189948" y="56793"/>
                </a:lnTo>
                <a:lnTo>
                  <a:pt x="195066" y="69812"/>
                </a:lnTo>
                <a:lnTo>
                  <a:pt x="198341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94" y="114533"/>
                </a:lnTo>
                <a:lnTo>
                  <a:pt x="195542" y="128546"/>
                </a:lnTo>
                <a:lnTo>
                  <a:pt x="190630" y="141718"/>
                </a:lnTo>
                <a:lnTo>
                  <a:pt x="184001" y="153906"/>
                </a:lnTo>
                <a:lnTo>
                  <a:pt x="175799" y="164965"/>
                </a:lnTo>
                <a:lnTo>
                  <a:pt x="166166" y="174755"/>
                </a:lnTo>
                <a:lnTo>
                  <a:pt x="155246" y="183130"/>
                </a:lnTo>
                <a:lnTo>
                  <a:pt x="143181" y="189948"/>
                </a:lnTo>
                <a:lnTo>
                  <a:pt x="130116" y="195066"/>
                </a:lnTo>
                <a:lnTo>
                  <a:pt x="116193" y="198341"/>
                </a:lnTo>
                <a:lnTo>
                  <a:pt x="101555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529072" y="5234939"/>
            <a:ext cx="229361" cy="228600"/>
          </a:xfrm>
          <a:custGeom>
            <a:avLst/>
            <a:gdLst/>
            <a:ahLst/>
            <a:cxnLst/>
            <a:rect l="l" t="t" r="r" b="b"/>
            <a:pathLst>
              <a:path w="229362" h="228600">
                <a:moveTo>
                  <a:pt x="229362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899404" y="52349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726174" y="5234939"/>
            <a:ext cx="229361" cy="228600"/>
          </a:xfrm>
          <a:custGeom>
            <a:avLst/>
            <a:gdLst/>
            <a:ahLst/>
            <a:cxnLst/>
            <a:rect l="l" t="t" r="r" b="b"/>
            <a:pathLst>
              <a:path w="229361" h="228600">
                <a:moveTo>
                  <a:pt x="229361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225283" y="5463539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096506" y="52349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79720" y="5634227"/>
            <a:ext cx="79247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79248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028182" y="5463539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627114" y="5463539"/>
            <a:ext cx="198882" cy="199644"/>
          </a:xfrm>
          <a:custGeom>
            <a:avLst/>
            <a:gdLst/>
            <a:ahLst/>
            <a:cxnLst/>
            <a:rect l="l" t="t" r="r" b="b"/>
            <a:pathLst>
              <a:path w="198881" h="199644">
                <a:moveTo>
                  <a:pt x="0" y="99822"/>
                </a:moveTo>
                <a:lnTo>
                  <a:pt x="1056" y="85226"/>
                </a:lnTo>
                <a:lnTo>
                  <a:pt x="4127" y="71270"/>
                </a:lnTo>
                <a:lnTo>
                  <a:pt x="9064" y="58108"/>
                </a:lnTo>
                <a:lnTo>
                  <a:pt x="15720" y="45896"/>
                </a:lnTo>
                <a:lnTo>
                  <a:pt x="23945" y="34789"/>
                </a:lnTo>
                <a:lnTo>
                  <a:pt x="33593" y="24940"/>
                </a:lnTo>
                <a:lnTo>
                  <a:pt x="44513" y="16505"/>
                </a:lnTo>
                <a:lnTo>
                  <a:pt x="56560" y="9640"/>
                </a:lnTo>
                <a:lnTo>
                  <a:pt x="69583" y="4498"/>
                </a:lnTo>
                <a:lnTo>
                  <a:pt x="83436" y="1235"/>
                </a:lnTo>
                <a:lnTo>
                  <a:pt x="97970" y="5"/>
                </a:lnTo>
                <a:lnTo>
                  <a:pt x="99059" y="0"/>
                </a:lnTo>
                <a:lnTo>
                  <a:pt x="113771" y="1066"/>
                </a:lnTo>
                <a:lnTo>
                  <a:pt x="127784" y="4162"/>
                </a:lnTo>
                <a:lnTo>
                  <a:pt x="140956" y="9135"/>
                </a:lnTo>
                <a:lnTo>
                  <a:pt x="153144" y="15831"/>
                </a:lnTo>
                <a:lnTo>
                  <a:pt x="164203" y="24099"/>
                </a:lnTo>
                <a:lnTo>
                  <a:pt x="173993" y="33784"/>
                </a:lnTo>
                <a:lnTo>
                  <a:pt x="182368" y="44733"/>
                </a:lnTo>
                <a:lnTo>
                  <a:pt x="189186" y="56793"/>
                </a:lnTo>
                <a:lnTo>
                  <a:pt x="194304" y="69812"/>
                </a:lnTo>
                <a:lnTo>
                  <a:pt x="197579" y="83636"/>
                </a:lnTo>
                <a:lnTo>
                  <a:pt x="198867" y="98111"/>
                </a:lnTo>
                <a:lnTo>
                  <a:pt x="198882" y="99822"/>
                </a:lnTo>
                <a:lnTo>
                  <a:pt x="197832" y="114533"/>
                </a:lnTo>
                <a:lnTo>
                  <a:pt x="194780" y="128546"/>
                </a:lnTo>
                <a:lnTo>
                  <a:pt x="189868" y="141718"/>
                </a:lnTo>
                <a:lnTo>
                  <a:pt x="183239" y="153906"/>
                </a:lnTo>
                <a:lnTo>
                  <a:pt x="175037" y="164965"/>
                </a:lnTo>
                <a:lnTo>
                  <a:pt x="165404" y="174755"/>
                </a:lnTo>
                <a:lnTo>
                  <a:pt x="154484" y="183130"/>
                </a:lnTo>
                <a:lnTo>
                  <a:pt x="142419" y="189948"/>
                </a:lnTo>
                <a:lnTo>
                  <a:pt x="129354" y="195066"/>
                </a:lnTo>
                <a:lnTo>
                  <a:pt x="115431" y="198341"/>
                </a:lnTo>
                <a:lnTo>
                  <a:pt x="100793" y="199629"/>
                </a:lnTo>
                <a:lnTo>
                  <a:pt x="99060" y="199644"/>
                </a:lnTo>
                <a:lnTo>
                  <a:pt x="84481" y="198586"/>
                </a:lnTo>
                <a:lnTo>
                  <a:pt x="70574" y="195511"/>
                </a:lnTo>
                <a:lnTo>
                  <a:pt x="57484" y="190563"/>
                </a:lnTo>
                <a:lnTo>
                  <a:pt x="45361" y="183887"/>
                </a:lnTo>
                <a:lnTo>
                  <a:pt x="34352" y="175628"/>
                </a:lnTo>
                <a:lnTo>
                  <a:pt x="24607" y="165929"/>
                </a:lnTo>
                <a:lnTo>
                  <a:pt x="16272" y="154937"/>
                </a:lnTo>
                <a:lnTo>
                  <a:pt x="9496" y="142796"/>
                </a:lnTo>
                <a:lnTo>
                  <a:pt x="4428" y="129650"/>
                </a:lnTo>
                <a:lnTo>
                  <a:pt x="1215" y="115645"/>
                </a:lnTo>
                <a:lnTo>
                  <a:pt x="5" y="100926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878830" y="5862828"/>
            <a:ext cx="198882" cy="199644"/>
          </a:xfrm>
          <a:custGeom>
            <a:avLst/>
            <a:gdLst/>
            <a:ahLst/>
            <a:cxnLst/>
            <a:rect l="l" t="t" r="r" b="b"/>
            <a:pathLst>
              <a:path w="198882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400" y="1074"/>
                </a:lnTo>
                <a:lnTo>
                  <a:pt x="128307" y="4193"/>
                </a:lnTo>
                <a:lnTo>
                  <a:pt x="141397" y="9202"/>
                </a:lnTo>
                <a:lnTo>
                  <a:pt x="153520" y="15946"/>
                </a:lnTo>
                <a:lnTo>
                  <a:pt x="164529" y="24271"/>
                </a:lnTo>
                <a:lnTo>
                  <a:pt x="174274" y="34021"/>
                </a:lnTo>
                <a:lnTo>
                  <a:pt x="182609" y="45042"/>
                </a:lnTo>
                <a:lnTo>
                  <a:pt x="189385" y="57178"/>
                </a:lnTo>
                <a:lnTo>
                  <a:pt x="194453" y="70275"/>
                </a:lnTo>
                <a:lnTo>
                  <a:pt x="197666" y="84178"/>
                </a:lnTo>
                <a:lnTo>
                  <a:pt x="198876" y="98732"/>
                </a:lnTo>
                <a:lnTo>
                  <a:pt x="198882" y="99822"/>
                </a:lnTo>
                <a:lnTo>
                  <a:pt x="197825" y="114588"/>
                </a:lnTo>
                <a:lnTo>
                  <a:pt x="194754" y="128650"/>
                </a:lnTo>
                <a:lnTo>
                  <a:pt x="189817" y="141864"/>
                </a:lnTo>
                <a:lnTo>
                  <a:pt x="183161" y="154084"/>
                </a:lnTo>
                <a:lnTo>
                  <a:pt x="174936" y="165165"/>
                </a:lnTo>
                <a:lnTo>
                  <a:pt x="165288" y="174963"/>
                </a:lnTo>
                <a:lnTo>
                  <a:pt x="154368" y="183333"/>
                </a:lnTo>
                <a:lnTo>
                  <a:pt x="142321" y="190131"/>
                </a:lnTo>
                <a:lnTo>
                  <a:pt x="129298" y="195210"/>
                </a:lnTo>
                <a:lnTo>
                  <a:pt x="115445" y="198428"/>
                </a:lnTo>
                <a:lnTo>
                  <a:pt x="100911" y="199638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78652" y="5634227"/>
            <a:ext cx="78485" cy="228600"/>
          </a:xfrm>
          <a:custGeom>
            <a:avLst/>
            <a:gdLst/>
            <a:ahLst/>
            <a:cxnLst/>
            <a:rect l="l" t="t" r="r" b="b"/>
            <a:pathLst>
              <a:path w="78486" h="228600">
                <a:moveTo>
                  <a:pt x="78486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477000" y="5862827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3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576822" y="5634227"/>
            <a:ext cx="79247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79248" y="0"/>
                </a:moveTo>
                <a:lnTo>
                  <a:pt x="0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579364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49" y="85280"/>
                </a:lnTo>
                <a:lnTo>
                  <a:pt x="4101" y="71373"/>
                </a:lnTo>
                <a:lnTo>
                  <a:pt x="9013" y="58254"/>
                </a:lnTo>
                <a:lnTo>
                  <a:pt x="15642" y="46075"/>
                </a:lnTo>
                <a:lnTo>
                  <a:pt x="23844" y="34989"/>
                </a:lnTo>
                <a:lnTo>
                  <a:pt x="33477" y="25150"/>
                </a:lnTo>
                <a:lnTo>
                  <a:pt x="44397" y="16711"/>
                </a:lnTo>
                <a:lnTo>
                  <a:pt x="56462" y="9824"/>
                </a:lnTo>
                <a:lnTo>
                  <a:pt x="69527" y="4644"/>
                </a:lnTo>
                <a:lnTo>
                  <a:pt x="83450" y="1323"/>
                </a:lnTo>
                <a:lnTo>
                  <a:pt x="98088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110" y="198594"/>
                </a:lnTo>
                <a:lnTo>
                  <a:pt x="71097" y="195542"/>
                </a:lnTo>
                <a:lnTo>
                  <a:pt x="57925" y="190630"/>
                </a:lnTo>
                <a:lnTo>
                  <a:pt x="45737" y="184001"/>
                </a:lnTo>
                <a:lnTo>
                  <a:pt x="34678" y="175799"/>
                </a:lnTo>
                <a:lnTo>
                  <a:pt x="24888" y="166166"/>
                </a:lnTo>
                <a:lnTo>
                  <a:pt x="16513" y="155246"/>
                </a:lnTo>
                <a:lnTo>
                  <a:pt x="9695" y="143181"/>
                </a:lnTo>
                <a:lnTo>
                  <a:pt x="4577" y="130116"/>
                </a:lnTo>
                <a:lnTo>
                  <a:pt x="1302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279898" y="5862828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599938" y="5634228"/>
            <a:ext cx="79248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0" y="0"/>
                </a:moveTo>
                <a:lnTo>
                  <a:pt x="79248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776466" y="5862827"/>
            <a:ext cx="199644" cy="199644"/>
          </a:xfrm>
          <a:custGeom>
            <a:avLst/>
            <a:gdLst/>
            <a:ahLst/>
            <a:cxnLst/>
            <a:rect l="l" t="t" r="r" b="b"/>
            <a:pathLst>
              <a:path w="199644" h="199644">
                <a:moveTo>
                  <a:pt x="0" y="99822"/>
                </a:moveTo>
                <a:lnTo>
                  <a:pt x="1066" y="85280"/>
                </a:lnTo>
                <a:lnTo>
                  <a:pt x="4162" y="71373"/>
                </a:lnTo>
                <a:lnTo>
                  <a:pt x="9135" y="58254"/>
                </a:lnTo>
                <a:lnTo>
                  <a:pt x="15831" y="46075"/>
                </a:lnTo>
                <a:lnTo>
                  <a:pt x="24099" y="34989"/>
                </a:lnTo>
                <a:lnTo>
                  <a:pt x="33784" y="25150"/>
                </a:lnTo>
                <a:lnTo>
                  <a:pt x="44733" y="16711"/>
                </a:lnTo>
                <a:lnTo>
                  <a:pt x="56793" y="9824"/>
                </a:lnTo>
                <a:lnTo>
                  <a:pt x="69812" y="4644"/>
                </a:lnTo>
                <a:lnTo>
                  <a:pt x="83636" y="1323"/>
                </a:lnTo>
                <a:lnTo>
                  <a:pt x="98111" y="14"/>
                </a:lnTo>
                <a:lnTo>
                  <a:pt x="99822" y="0"/>
                </a:lnTo>
                <a:lnTo>
                  <a:pt x="114363" y="1066"/>
                </a:lnTo>
                <a:lnTo>
                  <a:pt x="128270" y="4162"/>
                </a:lnTo>
                <a:lnTo>
                  <a:pt x="141389" y="9135"/>
                </a:lnTo>
                <a:lnTo>
                  <a:pt x="153568" y="15831"/>
                </a:lnTo>
                <a:lnTo>
                  <a:pt x="164654" y="24099"/>
                </a:lnTo>
                <a:lnTo>
                  <a:pt x="174493" y="33784"/>
                </a:lnTo>
                <a:lnTo>
                  <a:pt x="182932" y="44733"/>
                </a:lnTo>
                <a:lnTo>
                  <a:pt x="189819" y="56793"/>
                </a:lnTo>
                <a:lnTo>
                  <a:pt x="194999" y="69812"/>
                </a:lnTo>
                <a:lnTo>
                  <a:pt x="198320" y="83636"/>
                </a:lnTo>
                <a:lnTo>
                  <a:pt x="199629" y="98111"/>
                </a:lnTo>
                <a:lnTo>
                  <a:pt x="199644" y="99822"/>
                </a:lnTo>
                <a:lnTo>
                  <a:pt x="198577" y="114533"/>
                </a:lnTo>
                <a:lnTo>
                  <a:pt x="195481" y="128546"/>
                </a:lnTo>
                <a:lnTo>
                  <a:pt x="190508" y="141718"/>
                </a:lnTo>
                <a:lnTo>
                  <a:pt x="183812" y="153906"/>
                </a:lnTo>
                <a:lnTo>
                  <a:pt x="175544" y="164965"/>
                </a:lnTo>
                <a:lnTo>
                  <a:pt x="165859" y="174755"/>
                </a:lnTo>
                <a:lnTo>
                  <a:pt x="154910" y="183130"/>
                </a:lnTo>
                <a:lnTo>
                  <a:pt x="142850" y="189948"/>
                </a:lnTo>
                <a:lnTo>
                  <a:pt x="129831" y="195066"/>
                </a:lnTo>
                <a:lnTo>
                  <a:pt x="116007" y="198341"/>
                </a:lnTo>
                <a:lnTo>
                  <a:pt x="101532" y="199629"/>
                </a:lnTo>
                <a:lnTo>
                  <a:pt x="99822" y="199644"/>
                </a:lnTo>
                <a:lnTo>
                  <a:pt x="85280" y="198594"/>
                </a:lnTo>
                <a:lnTo>
                  <a:pt x="71373" y="195542"/>
                </a:lnTo>
                <a:lnTo>
                  <a:pt x="58254" y="190630"/>
                </a:lnTo>
                <a:lnTo>
                  <a:pt x="46075" y="184001"/>
                </a:lnTo>
                <a:lnTo>
                  <a:pt x="34989" y="175799"/>
                </a:lnTo>
                <a:lnTo>
                  <a:pt x="25150" y="166166"/>
                </a:lnTo>
                <a:lnTo>
                  <a:pt x="16711" y="155246"/>
                </a:lnTo>
                <a:lnTo>
                  <a:pt x="9824" y="143181"/>
                </a:lnTo>
                <a:lnTo>
                  <a:pt x="4644" y="130116"/>
                </a:lnTo>
                <a:lnTo>
                  <a:pt x="1323" y="116193"/>
                </a:lnTo>
                <a:lnTo>
                  <a:pt x="14" y="101555"/>
                </a:lnTo>
                <a:lnTo>
                  <a:pt x="0" y="99822"/>
                </a:lnTo>
                <a:close/>
              </a:path>
            </a:pathLst>
          </a:custGeom>
          <a:ln w="2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797040" y="5634227"/>
            <a:ext cx="79248" cy="228600"/>
          </a:xfrm>
          <a:custGeom>
            <a:avLst/>
            <a:gdLst/>
            <a:ahLst/>
            <a:cxnLst/>
            <a:rect l="l" t="t" r="r" b="b"/>
            <a:pathLst>
              <a:path w="79248" h="228600">
                <a:moveTo>
                  <a:pt x="0" y="0"/>
                </a:moveTo>
                <a:lnTo>
                  <a:pt x="79248" y="228600"/>
                </a:lnTo>
              </a:path>
            </a:pathLst>
          </a:custGeom>
          <a:ln w="83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6009" y="1448131"/>
            <a:ext cx="6268832" cy="8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5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Complete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340" y="239588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6029" y="2395886"/>
            <a:ext cx="71793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Levels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.,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–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sz="2400" spc="-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maximal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7949" y="2752328"/>
            <a:ext cx="286360" cy="339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5"/>
              </a:lnSpc>
              <a:spcBef>
                <a:spcPts val="130"/>
              </a:spcBef>
            </a:pPr>
            <a:r>
              <a:rPr dirty="0" smtClean="0" baseline="-1207" sz="3600" spc="-4">
                <a:latin typeface="Arial"/>
                <a:cs typeface="Arial"/>
              </a:rPr>
              <a:t>2</a:t>
            </a:r>
            <a:r>
              <a:rPr dirty="0" smtClean="0" baseline="25364" sz="2400" spc="0" i="1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6090" y="2761646"/>
            <a:ext cx="4868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words,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level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6166" y="2761646"/>
            <a:ext cx="21564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nodes,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6090" y="3127406"/>
            <a:ext cx="3894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3770" y="3127406"/>
            <a:ext cx="17768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–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0340" y="356631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9849" y="3566318"/>
            <a:ext cx="20025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Nodes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7686" y="356631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2194" y="3566318"/>
            <a:ext cx="5111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6876" y="3566318"/>
            <a:ext cx="3080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8379" y="3566318"/>
            <a:ext cx="16451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leftmost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7040" y="3566318"/>
            <a:ext cx="11881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2524" y="3566318"/>
            <a:ext cx="12727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positions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90" y="3932078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4570" y="3932078"/>
            <a:ext cx="578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6949" y="3932078"/>
            <a:ext cx="781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level.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016" y="4719320"/>
            <a:ext cx="217191" cy="180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baseline="2275" sz="1800" spc="-5">
                <a:latin typeface="Calibri"/>
                <a:cs typeface="Calibri"/>
              </a:rPr>
              <a:t>(</a:t>
            </a:r>
            <a:r>
              <a:rPr dirty="0" smtClean="0" baseline="2275" sz="1800" spc="0">
                <a:latin typeface="Calibri"/>
                <a:cs typeface="Calibri"/>
              </a:rPr>
              <a:t>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1277" y="4719320"/>
            <a:ext cx="223829" cy="180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baseline="2275" sz="1800">
                <a:latin typeface="Calibri"/>
                <a:cs typeface="Calibri"/>
              </a:rPr>
              <a:t>(</a:t>
            </a:r>
            <a:r>
              <a:rPr dirty="0" smtClean="0" baseline="2275" sz="1800" spc="-4">
                <a:latin typeface="Calibri"/>
                <a:cs typeface="Calibri"/>
              </a:rPr>
              <a:t>b)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5820" y="6565550"/>
            <a:ext cx="5439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17533" y="6565550"/>
            <a:ext cx="4090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46098" y="4773930"/>
            <a:ext cx="619506" cy="310134"/>
          </a:xfrm>
          <a:custGeom>
            <a:avLst/>
            <a:gdLst/>
            <a:ahLst/>
            <a:cxnLst/>
            <a:rect l="l" t="t" r="r" b="b"/>
            <a:pathLst>
              <a:path w="619506" h="310134">
                <a:moveTo>
                  <a:pt x="0" y="154686"/>
                </a:moveTo>
                <a:lnTo>
                  <a:pt x="4053" y="129616"/>
                </a:lnTo>
                <a:lnTo>
                  <a:pt x="15788" y="105826"/>
                </a:lnTo>
                <a:lnTo>
                  <a:pt x="34564" y="83637"/>
                </a:lnTo>
                <a:lnTo>
                  <a:pt x="59740" y="63367"/>
                </a:lnTo>
                <a:lnTo>
                  <a:pt x="90677" y="45339"/>
                </a:lnTo>
                <a:lnTo>
                  <a:pt x="126735" y="29870"/>
                </a:lnTo>
                <a:lnTo>
                  <a:pt x="146484" y="23196"/>
                </a:lnTo>
                <a:lnTo>
                  <a:pt x="167274" y="17282"/>
                </a:lnTo>
                <a:lnTo>
                  <a:pt x="189023" y="12168"/>
                </a:lnTo>
                <a:lnTo>
                  <a:pt x="211653" y="7894"/>
                </a:lnTo>
                <a:lnTo>
                  <a:pt x="235082" y="4500"/>
                </a:lnTo>
                <a:lnTo>
                  <a:pt x="259232" y="2026"/>
                </a:lnTo>
                <a:lnTo>
                  <a:pt x="284022" y="513"/>
                </a:lnTo>
                <a:lnTo>
                  <a:pt x="309372" y="0"/>
                </a:lnTo>
                <a:lnTo>
                  <a:pt x="334830" y="513"/>
                </a:lnTo>
                <a:lnTo>
                  <a:pt x="359718" y="2026"/>
                </a:lnTo>
                <a:lnTo>
                  <a:pt x="383955" y="4500"/>
                </a:lnTo>
                <a:lnTo>
                  <a:pt x="407462" y="7894"/>
                </a:lnTo>
                <a:lnTo>
                  <a:pt x="430160" y="12168"/>
                </a:lnTo>
                <a:lnTo>
                  <a:pt x="451970" y="17282"/>
                </a:lnTo>
                <a:lnTo>
                  <a:pt x="472811" y="23196"/>
                </a:lnTo>
                <a:lnTo>
                  <a:pt x="492605" y="29870"/>
                </a:lnTo>
                <a:lnTo>
                  <a:pt x="528732" y="45339"/>
                </a:lnTo>
                <a:lnTo>
                  <a:pt x="559716" y="63367"/>
                </a:lnTo>
                <a:lnTo>
                  <a:pt x="584921" y="83637"/>
                </a:lnTo>
                <a:lnTo>
                  <a:pt x="603711" y="105826"/>
                </a:lnTo>
                <a:lnTo>
                  <a:pt x="615451" y="129616"/>
                </a:lnTo>
                <a:lnTo>
                  <a:pt x="619506" y="154686"/>
                </a:lnTo>
                <a:lnTo>
                  <a:pt x="618479" y="167469"/>
                </a:lnTo>
                <a:lnTo>
                  <a:pt x="610502" y="192124"/>
                </a:lnTo>
                <a:lnTo>
                  <a:pt x="595157" y="215300"/>
                </a:lnTo>
                <a:lnTo>
                  <a:pt x="573080" y="236682"/>
                </a:lnTo>
                <a:lnTo>
                  <a:pt x="544907" y="255953"/>
                </a:lnTo>
                <a:lnTo>
                  <a:pt x="511272" y="272799"/>
                </a:lnTo>
                <a:lnTo>
                  <a:pt x="472811" y="286905"/>
                </a:lnTo>
                <a:lnTo>
                  <a:pt x="451970" y="292831"/>
                </a:lnTo>
                <a:lnTo>
                  <a:pt x="430160" y="297953"/>
                </a:lnTo>
                <a:lnTo>
                  <a:pt x="407462" y="302233"/>
                </a:lnTo>
                <a:lnTo>
                  <a:pt x="383955" y="305630"/>
                </a:lnTo>
                <a:lnTo>
                  <a:pt x="359718" y="308106"/>
                </a:lnTo>
                <a:lnTo>
                  <a:pt x="334830" y="309620"/>
                </a:lnTo>
                <a:lnTo>
                  <a:pt x="309372" y="310134"/>
                </a:lnTo>
                <a:lnTo>
                  <a:pt x="284022" y="309620"/>
                </a:lnTo>
                <a:lnTo>
                  <a:pt x="259232" y="308106"/>
                </a:lnTo>
                <a:lnTo>
                  <a:pt x="235082" y="305630"/>
                </a:lnTo>
                <a:lnTo>
                  <a:pt x="211653" y="302233"/>
                </a:lnTo>
                <a:lnTo>
                  <a:pt x="189023" y="297953"/>
                </a:lnTo>
                <a:lnTo>
                  <a:pt x="167274" y="292831"/>
                </a:lnTo>
                <a:lnTo>
                  <a:pt x="146484" y="286905"/>
                </a:lnTo>
                <a:lnTo>
                  <a:pt x="126735" y="280214"/>
                </a:lnTo>
                <a:lnTo>
                  <a:pt x="90678" y="264699"/>
                </a:lnTo>
                <a:lnTo>
                  <a:pt x="59740" y="246601"/>
                </a:lnTo>
                <a:lnTo>
                  <a:pt x="34564" y="226235"/>
                </a:lnTo>
                <a:lnTo>
                  <a:pt x="15788" y="203917"/>
                </a:lnTo>
                <a:lnTo>
                  <a:pt x="4053" y="179962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706880" y="4874514"/>
            <a:ext cx="24384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747266" y="4874514"/>
            <a:ext cx="256794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933194" y="4155186"/>
            <a:ext cx="619506" cy="309372"/>
          </a:xfrm>
          <a:custGeom>
            <a:avLst/>
            <a:gdLst/>
            <a:ahLst/>
            <a:cxnLst/>
            <a:rect l="l" t="t" r="r" b="b"/>
            <a:pathLst>
              <a:path w="619506" h="309372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483" y="513"/>
                </a:lnTo>
                <a:lnTo>
                  <a:pt x="360273" y="2026"/>
                </a:lnTo>
                <a:lnTo>
                  <a:pt x="384423" y="4500"/>
                </a:lnTo>
                <a:lnTo>
                  <a:pt x="407852" y="7894"/>
                </a:lnTo>
                <a:lnTo>
                  <a:pt x="430482" y="12168"/>
                </a:lnTo>
                <a:lnTo>
                  <a:pt x="452231" y="17282"/>
                </a:lnTo>
                <a:lnTo>
                  <a:pt x="473021" y="23196"/>
                </a:lnTo>
                <a:lnTo>
                  <a:pt x="492770" y="29870"/>
                </a:lnTo>
                <a:lnTo>
                  <a:pt x="528827" y="45339"/>
                </a:lnTo>
                <a:lnTo>
                  <a:pt x="559765" y="63367"/>
                </a:lnTo>
                <a:lnTo>
                  <a:pt x="584941" y="83637"/>
                </a:lnTo>
                <a:lnTo>
                  <a:pt x="603717" y="105826"/>
                </a:lnTo>
                <a:lnTo>
                  <a:pt x="615452" y="129616"/>
                </a:lnTo>
                <a:lnTo>
                  <a:pt x="619506" y="154686"/>
                </a:lnTo>
                <a:lnTo>
                  <a:pt x="618479" y="167360"/>
                </a:lnTo>
                <a:lnTo>
                  <a:pt x="610504" y="191830"/>
                </a:lnTo>
                <a:lnTo>
                  <a:pt x="595169" y="214860"/>
                </a:lnTo>
                <a:lnTo>
                  <a:pt x="573113" y="236129"/>
                </a:lnTo>
                <a:lnTo>
                  <a:pt x="544976" y="255318"/>
                </a:lnTo>
                <a:lnTo>
                  <a:pt x="511399" y="272107"/>
                </a:lnTo>
                <a:lnTo>
                  <a:pt x="473021" y="286175"/>
                </a:lnTo>
                <a:lnTo>
                  <a:pt x="452231" y="292089"/>
                </a:lnTo>
                <a:lnTo>
                  <a:pt x="430482" y="297203"/>
                </a:lnTo>
                <a:lnTo>
                  <a:pt x="407852" y="301477"/>
                </a:lnTo>
                <a:lnTo>
                  <a:pt x="384423" y="304871"/>
                </a:lnTo>
                <a:lnTo>
                  <a:pt x="360273" y="307345"/>
                </a:lnTo>
                <a:lnTo>
                  <a:pt x="335483" y="308858"/>
                </a:lnTo>
                <a:lnTo>
                  <a:pt x="310134" y="309372"/>
                </a:lnTo>
                <a:lnTo>
                  <a:pt x="284675" y="308858"/>
                </a:lnTo>
                <a:lnTo>
                  <a:pt x="259787" y="307345"/>
                </a:lnTo>
                <a:lnTo>
                  <a:pt x="235550" y="304871"/>
                </a:lnTo>
                <a:lnTo>
                  <a:pt x="212043" y="301477"/>
                </a:lnTo>
                <a:lnTo>
                  <a:pt x="189345" y="297203"/>
                </a:lnTo>
                <a:lnTo>
                  <a:pt x="167535" y="292089"/>
                </a:lnTo>
                <a:lnTo>
                  <a:pt x="146694" y="286175"/>
                </a:lnTo>
                <a:lnTo>
                  <a:pt x="126900" y="279501"/>
                </a:lnTo>
                <a:lnTo>
                  <a:pt x="90773" y="264033"/>
                </a:lnTo>
                <a:lnTo>
                  <a:pt x="59789" y="246004"/>
                </a:lnTo>
                <a:lnTo>
                  <a:pt x="34584" y="225734"/>
                </a:lnTo>
                <a:lnTo>
                  <a:pt x="15794" y="203545"/>
                </a:lnTo>
                <a:lnTo>
                  <a:pt x="4054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1022" y="4255770"/>
            <a:ext cx="24384" cy="70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20646" y="4262628"/>
            <a:ext cx="160019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20290" y="4773930"/>
            <a:ext cx="620268" cy="310134"/>
          </a:xfrm>
          <a:custGeom>
            <a:avLst/>
            <a:gdLst/>
            <a:ahLst/>
            <a:cxnLst/>
            <a:rect l="l" t="t" r="r" b="b"/>
            <a:pathLst>
              <a:path w="620268" h="310134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592" y="513"/>
                </a:lnTo>
                <a:lnTo>
                  <a:pt x="360480" y="2026"/>
                </a:lnTo>
                <a:lnTo>
                  <a:pt x="384717" y="4500"/>
                </a:lnTo>
                <a:lnTo>
                  <a:pt x="408224" y="7894"/>
                </a:lnTo>
                <a:lnTo>
                  <a:pt x="430922" y="12168"/>
                </a:lnTo>
                <a:lnTo>
                  <a:pt x="452732" y="17282"/>
                </a:lnTo>
                <a:lnTo>
                  <a:pt x="473573" y="23196"/>
                </a:lnTo>
                <a:lnTo>
                  <a:pt x="493367" y="29870"/>
                </a:lnTo>
                <a:lnTo>
                  <a:pt x="529494" y="45339"/>
                </a:lnTo>
                <a:lnTo>
                  <a:pt x="560478" y="63367"/>
                </a:lnTo>
                <a:lnTo>
                  <a:pt x="585683" y="83637"/>
                </a:lnTo>
                <a:lnTo>
                  <a:pt x="604473" y="105826"/>
                </a:lnTo>
                <a:lnTo>
                  <a:pt x="616213" y="129616"/>
                </a:lnTo>
                <a:lnTo>
                  <a:pt x="620268" y="154686"/>
                </a:lnTo>
                <a:lnTo>
                  <a:pt x="619241" y="167469"/>
                </a:lnTo>
                <a:lnTo>
                  <a:pt x="611264" y="192124"/>
                </a:lnTo>
                <a:lnTo>
                  <a:pt x="595919" y="215300"/>
                </a:lnTo>
                <a:lnTo>
                  <a:pt x="573842" y="236682"/>
                </a:lnTo>
                <a:lnTo>
                  <a:pt x="545669" y="255953"/>
                </a:lnTo>
                <a:lnTo>
                  <a:pt x="512034" y="272799"/>
                </a:lnTo>
                <a:lnTo>
                  <a:pt x="473573" y="286905"/>
                </a:lnTo>
                <a:lnTo>
                  <a:pt x="452732" y="292831"/>
                </a:lnTo>
                <a:lnTo>
                  <a:pt x="430922" y="297953"/>
                </a:lnTo>
                <a:lnTo>
                  <a:pt x="408224" y="302233"/>
                </a:lnTo>
                <a:lnTo>
                  <a:pt x="384717" y="305630"/>
                </a:lnTo>
                <a:lnTo>
                  <a:pt x="360480" y="308106"/>
                </a:lnTo>
                <a:lnTo>
                  <a:pt x="335592" y="309620"/>
                </a:lnTo>
                <a:lnTo>
                  <a:pt x="310134" y="310134"/>
                </a:lnTo>
                <a:lnTo>
                  <a:pt x="284675" y="309620"/>
                </a:lnTo>
                <a:lnTo>
                  <a:pt x="259787" y="308106"/>
                </a:lnTo>
                <a:lnTo>
                  <a:pt x="235550" y="305630"/>
                </a:lnTo>
                <a:lnTo>
                  <a:pt x="212043" y="302233"/>
                </a:lnTo>
                <a:lnTo>
                  <a:pt x="189345" y="297953"/>
                </a:lnTo>
                <a:lnTo>
                  <a:pt x="167535" y="292831"/>
                </a:lnTo>
                <a:lnTo>
                  <a:pt x="146694" y="286905"/>
                </a:lnTo>
                <a:lnTo>
                  <a:pt x="126900" y="280214"/>
                </a:lnTo>
                <a:lnTo>
                  <a:pt x="90773" y="264699"/>
                </a:lnTo>
                <a:lnTo>
                  <a:pt x="59789" y="246601"/>
                </a:lnTo>
                <a:lnTo>
                  <a:pt x="34584" y="226235"/>
                </a:lnTo>
                <a:lnTo>
                  <a:pt x="15794" y="203917"/>
                </a:lnTo>
                <a:lnTo>
                  <a:pt x="4054" y="179962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467356" y="4874514"/>
            <a:ext cx="24384" cy="708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502408" y="4881372"/>
            <a:ext cx="164592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679954" y="4874514"/>
            <a:ext cx="113537" cy="708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298954" y="4255770"/>
            <a:ext cx="105918" cy="708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785110" y="3536441"/>
            <a:ext cx="620268" cy="309372"/>
          </a:xfrm>
          <a:custGeom>
            <a:avLst/>
            <a:gdLst/>
            <a:ahLst/>
            <a:cxnLst/>
            <a:rect l="l" t="t" r="r" b="b"/>
            <a:pathLst>
              <a:path w="620268" h="309372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592" y="513"/>
                </a:lnTo>
                <a:lnTo>
                  <a:pt x="360480" y="2026"/>
                </a:lnTo>
                <a:lnTo>
                  <a:pt x="384717" y="4500"/>
                </a:lnTo>
                <a:lnTo>
                  <a:pt x="408224" y="7894"/>
                </a:lnTo>
                <a:lnTo>
                  <a:pt x="430922" y="12168"/>
                </a:lnTo>
                <a:lnTo>
                  <a:pt x="452732" y="17282"/>
                </a:lnTo>
                <a:lnTo>
                  <a:pt x="473573" y="23196"/>
                </a:lnTo>
                <a:lnTo>
                  <a:pt x="493367" y="29870"/>
                </a:lnTo>
                <a:lnTo>
                  <a:pt x="529494" y="45339"/>
                </a:lnTo>
                <a:lnTo>
                  <a:pt x="560478" y="63367"/>
                </a:lnTo>
                <a:lnTo>
                  <a:pt x="585683" y="83637"/>
                </a:lnTo>
                <a:lnTo>
                  <a:pt x="604473" y="105826"/>
                </a:lnTo>
                <a:lnTo>
                  <a:pt x="616213" y="129616"/>
                </a:lnTo>
                <a:lnTo>
                  <a:pt x="620268" y="154686"/>
                </a:lnTo>
                <a:lnTo>
                  <a:pt x="619241" y="167360"/>
                </a:lnTo>
                <a:lnTo>
                  <a:pt x="611264" y="191830"/>
                </a:lnTo>
                <a:lnTo>
                  <a:pt x="595919" y="214860"/>
                </a:lnTo>
                <a:lnTo>
                  <a:pt x="573842" y="236129"/>
                </a:lnTo>
                <a:lnTo>
                  <a:pt x="545669" y="255318"/>
                </a:lnTo>
                <a:lnTo>
                  <a:pt x="512034" y="272107"/>
                </a:lnTo>
                <a:lnTo>
                  <a:pt x="473573" y="286175"/>
                </a:lnTo>
                <a:lnTo>
                  <a:pt x="452732" y="292089"/>
                </a:lnTo>
                <a:lnTo>
                  <a:pt x="430922" y="297203"/>
                </a:lnTo>
                <a:lnTo>
                  <a:pt x="408224" y="301477"/>
                </a:lnTo>
                <a:lnTo>
                  <a:pt x="384717" y="304871"/>
                </a:lnTo>
                <a:lnTo>
                  <a:pt x="360480" y="307345"/>
                </a:lnTo>
                <a:lnTo>
                  <a:pt x="335592" y="308858"/>
                </a:lnTo>
                <a:lnTo>
                  <a:pt x="310134" y="309372"/>
                </a:lnTo>
                <a:lnTo>
                  <a:pt x="284675" y="308858"/>
                </a:lnTo>
                <a:lnTo>
                  <a:pt x="259787" y="307345"/>
                </a:lnTo>
                <a:lnTo>
                  <a:pt x="235550" y="304871"/>
                </a:lnTo>
                <a:lnTo>
                  <a:pt x="212043" y="301477"/>
                </a:lnTo>
                <a:lnTo>
                  <a:pt x="189345" y="297203"/>
                </a:lnTo>
                <a:lnTo>
                  <a:pt x="167535" y="292089"/>
                </a:lnTo>
                <a:lnTo>
                  <a:pt x="146694" y="286175"/>
                </a:lnTo>
                <a:lnTo>
                  <a:pt x="126900" y="279501"/>
                </a:lnTo>
                <a:lnTo>
                  <a:pt x="90773" y="264033"/>
                </a:lnTo>
                <a:lnTo>
                  <a:pt x="59789" y="246004"/>
                </a:lnTo>
                <a:lnTo>
                  <a:pt x="34584" y="225734"/>
                </a:lnTo>
                <a:lnTo>
                  <a:pt x="15794" y="203545"/>
                </a:lnTo>
                <a:lnTo>
                  <a:pt x="4054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939796" y="3637026"/>
            <a:ext cx="24384" cy="708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984754" y="3637026"/>
            <a:ext cx="265175" cy="7086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89704" y="2917697"/>
            <a:ext cx="619506" cy="309372"/>
          </a:xfrm>
          <a:custGeom>
            <a:avLst/>
            <a:gdLst/>
            <a:ahLst/>
            <a:cxnLst/>
            <a:rect l="l" t="t" r="r" b="b"/>
            <a:pathLst>
              <a:path w="619505" h="309372">
                <a:moveTo>
                  <a:pt x="0" y="154686"/>
                </a:moveTo>
                <a:lnTo>
                  <a:pt x="4054" y="129431"/>
                </a:lnTo>
                <a:lnTo>
                  <a:pt x="15794" y="105533"/>
                </a:lnTo>
                <a:lnTo>
                  <a:pt x="34584" y="83301"/>
                </a:lnTo>
                <a:lnTo>
                  <a:pt x="59789" y="63038"/>
                </a:lnTo>
                <a:lnTo>
                  <a:pt x="90773" y="45053"/>
                </a:lnTo>
                <a:lnTo>
                  <a:pt x="126900" y="29650"/>
                </a:lnTo>
                <a:lnTo>
                  <a:pt x="146694" y="23014"/>
                </a:lnTo>
                <a:lnTo>
                  <a:pt x="167535" y="17138"/>
                </a:lnTo>
                <a:lnTo>
                  <a:pt x="189345" y="12061"/>
                </a:lnTo>
                <a:lnTo>
                  <a:pt x="212043" y="7821"/>
                </a:lnTo>
                <a:lnTo>
                  <a:pt x="235550" y="4456"/>
                </a:lnTo>
                <a:lnTo>
                  <a:pt x="259787" y="2006"/>
                </a:lnTo>
                <a:lnTo>
                  <a:pt x="284675" y="507"/>
                </a:lnTo>
                <a:lnTo>
                  <a:pt x="310134" y="0"/>
                </a:lnTo>
                <a:lnTo>
                  <a:pt x="335483" y="507"/>
                </a:lnTo>
                <a:lnTo>
                  <a:pt x="360273" y="2006"/>
                </a:lnTo>
                <a:lnTo>
                  <a:pt x="384423" y="4456"/>
                </a:lnTo>
                <a:lnTo>
                  <a:pt x="407852" y="7821"/>
                </a:lnTo>
                <a:lnTo>
                  <a:pt x="430482" y="12061"/>
                </a:lnTo>
                <a:lnTo>
                  <a:pt x="452231" y="17138"/>
                </a:lnTo>
                <a:lnTo>
                  <a:pt x="473021" y="23014"/>
                </a:lnTo>
                <a:lnTo>
                  <a:pt x="492770" y="29650"/>
                </a:lnTo>
                <a:lnTo>
                  <a:pt x="528827" y="45053"/>
                </a:lnTo>
                <a:lnTo>
                  <a:pt x="559765" y="63038"/>
                </a:lnTo>
                <a:lnTo>
                  <a:pt x="584941" y="83301"/>
                </a:lnTo>
                <a:lnTo>
                  <a:pt x="603717" y="105533"/>
                </a:lnTo>
                <a:lnTo>
                  <a:pt x="615452" y="129431"/>
                </a:lnTo>
                <a:lnTo>
                  <a:pt x="619506" y="154686"/>
                </a:lnTo>
                <a:lnTo>
                  <a:pt x="618479" y="167360"/>
                </a:lnTo>
                <a:lnTo>
                  <a:pt x="610504" y="191830"/>
                </a:lnTo>
                <a:lnTo>
                  <a:pt x="595169" y="214860"/>
                </a:lnTo>
                <a:lnTo>
                  <a:pt x="573113" y="236129"/>
                </a:lnTo>
                <a:lnTo>
                  <a:pt x="544976" y="255318"/>
                </a:lnTo>
                <a:lnTo>
                  <a:pt x="511399" y="272107"/>
                </a:lnTo>
                <a:lnTo>
                  <a:pt x="473021" y="286175"/>
                </a:lnTo>
                <a:lnTo>
                  <a:pt x="452231" y="292089"/>
                </a:lnTo>
                <a:lnTo>
                  <a:pt x="430482" y="297203"/>
                </a:lnTo>
                <a:lnTo>
                  <a:pt x="407852" y="301477"/>
                </a:lnTo>
                <a:lnTo>
                  <a:pt x="384423" y="304871"/>
                </a:lnTo>
                <a:lnTo>
                  <a:pt x="360273" y="307345"/>
                </a:lnTo>
                <a:lnTo>
                  <a:pt x="335483" y="308858"/>
                </a:lnTo>
                <a:lnTo>
                  <a:pt x="310134" y="309372"/>
                </a:lnTo>
                <a:lnTo>
                  <a:pt x="284675" y="308858"/>
                </a:lnTo>
                <a:lnTo>
                  <a:pt x="259787" y="307345"/>
                </a:lnTo>
                <a:lnTo>
                  <a:pt x="235550" y="304871"/>
                </a:lnTo>
                <a:lnTo>
                  <a:pt x="212043" y="301477"/>
                </a:lnTo>
                <a:lnTo>
                  <a:pt x="189345" y="297203"/>
                </a:lnTo>
                <a:lnTo>
                  <a:pt x="167535" y="292089"/>
                </a:lnTo>
                <a:lnTo>
                  <a:pt x="146694" y="286175"/>
                </a:lnTo>
                <a:lnTo>
                  <a:pt x="126900" y="279501"/>
                </a:lnTo>
                <a:lnTo>
                  <a:pt x="90773" y="264033"/>
                </a:lnTo>
                <a:lnTo>
                  <a:pt x="59789" y="246004"/>
                </a:lnTo>
                <a:lnTo>
                  <a:pt x="34584" y="225734"/>
                </a:lnTo>
                <a:lnTo>
                  <a:pt x="15794" y="203545"/>
                </a:lnTo>
                <a:lnTo>
                  <a:pt x="4054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42104" y="3017519"/>
            <a:ext cx="24384" cy="7086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87062" y="3017519"/>
            <a:ext cx="269748" cy="7086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328416" y="3186683"/>
            <a:ext cx="1263396" cy="402336"/>
          </a:xfrm>
          <a:custGeom>
            <a:avLst/>
            <a:gdLst/>
            <a:ahLst/>
            <a:cxnLst/>
            <a:rect l="l" t="t" r="r" b="b"/>
            <a:pathLst>
              <a:path w="1263396" h="402336">
                <a:moveTo>
                  <a:pt x="1263396" y="0"/>
                </a:moveTo>
                <a:lnTo>
                  <a:pt x="0" y="402336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194298" y="3536441"/>
            <a:ext cx="619506" cy="309372"/>
          </a:xfrm>
          <a:custGeom>
            <a:avLst/>
            <a:gdLst/>
            <a:ahLst/>
            <a:cxnLst/>
            <a:rect l="l" t="t" r="r" b="b"/>
            <a:pathLst>
              <a:path w="619505" h="309372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483" y="513"/>
                </a:lnTo>
                <a:lnTo>
                  <a:pt x="360273" y="2026"/>
                </a:lnTo>
                <a:lnTo>
                  <a:pt x="384423" y="4500"/>
                </a:lnTo>
                <a:lnTo>
                  <a:pt x="407852" y="7894"/>
                </a:lnTo>
                <a:lnTo>
                  <a:pt x="430482" y="12168"/>
                </a:lnTo>
                <a:lnTo>
                  <a:pt x="452231" y="17282"/>
                </a:lnTo>
                <a:lnTo>
                  <a:pt x="473021" y="23196"/>
                </a:lnTo>
                <a:lnTo>
                  <a:pt x="492770" y="29870"/>
                </a:lnTo>
                <a:lnTo>
                  <a:pt x="528827" y="45339"/>
                </a:lnTo>
                <a:lnTo>
                  <a:pt x="559765" y="63367"/>
                </a:lnTo>
                <a:lnTo>
                  <a:pt x="584941" y="83637"/>
                </a:lnTo>
                <a:lnTo>
                  <a:pt x="603717" y="105826"/>
                </a:lnTo>
                <a:lnTo>
                  <a:pt x="615452" y="129616"/>
                </a:lnTo>
                <a:lnTo>
                  <a:pt x="619506" y="154686"/>
                </a:lnTo>
                <a:lnTo>
                  <a:pt x="618479" y="167360"/>
                </a:lnTo>
                <a:lnTo>
                  <a:pt x="610504" y="191830"/>
                </a:lnTo>
                <a:lnTo>
                  <a:pt x="595169" y="214860"/>
                </a:lnTo>
                <a:lnTo>
                  <a:pt x="573113" y="236129"/>
                </a:lnTo>
                <a:lnTo>
                  <a:pt x="544976" y="255318"/>
                </a:lnTo>
                <a:lnTo>
                  <a:pt x="511399" y="272107"/>
                </a:lnTo>
                <a:lnTo>
                  <a:pt x="473021" y="286175"/>
                </a:lnTo>
                <a:lnTo>
                  <a:pt x="452231" y="292089"/>
                </a:lnTo>
                <a:lnTo>
                  <a:pt x="430482" y="297203"/>
                </a:lnTo>
                <a:lnTo>
                  <a:pt x="407852" y="301477"/>
                </a:lnTo>
                <a:lnTo>
                  <a:pt x="384423" y="304871"/>
                </a:lnTo>
                <a:lnTo>
                  <a:pt x="360273" y="307345"/>
                </a:lnTo>
                <a:lnTo>
                  <a:pt x="335483" y="308858"/>
                </a:lnTo>
                <a:lnTo>
                  <a:pt x="310134" y="309372"/>
                </a:lnTo>
                <a:lnTo>
                  <a:pt x="284675" y="308858"/>
                </a:lnTo>
                <a:lnTo>
                  <a:pt x="259787" y="307345"/>
                </a:lnTo>
                <a:lnTo>
                  <a:pt x="235550" y="304871"/>
                </a:lnTo>
                <a:lnTo>
                  <a:pt x="212043" y="301477"/>
                </a:lnTo>
                <a:lnTo>
                  <a:pt x="189345" y="297203"/>
                </a:lnTo>
                <a:lnTo>
                  <a:pt x="167535" y="292089"/>
                </a:lnTo>
                <a:lnTo>
                  <a:pt x="146694" y="286175"/>
                </a:lnTo>
                <a:lnTo>
                  <a:pt x="126900" y="279501"/>
                </a:lnTo>
                <a:lnTo>
                  <a:pt x="90773" y="264033"/>
                </a:lnTo>
                <a:lnTo>
                  <a:pt x="59789" y="246004"/>
                </a:lnTo>
                <a:lnTo>
                  <a:pt x="34584" y="225734"/>
                </a:lnTo>
                <a:lnTo>
                  <a:pt x="15794" y="203545"/>
                </a:lnTo>
                <a:lnTo>
                  <a:pt x="4054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348222" y="3637025"/>
            <a:ext cx="24384" cy="7086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93180" y="3637025"/>
            <a:ext cx="265937" cy="7086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998720" y="3190493"/>
            <a:ext cx="1277874" cy="395477"/>
          </a:xfrm>
          <a:custGeom>
            <a:avLst/>
            <a:gdLst/>
            <a:ahLst/>
            <a:cxnLst/>
            <a:rect l="l" t="t" r="r" b="b"/>
            <a:pathLst>
              <a:path w="1277874" h="395477">
                <a:moveTo>
                  <a:pt x="0" y="0"/>
                </a:moveTo>
                <a:lnTo>
                  <a:pt x="1277874" y="395477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75916" y="3810762"/>
            <a:ext cx="523494" cy="359664"/>
          </a:xfrm>
          <a:custGeom>
            <a:avLst/>
            <a:gdLst/>
            <a:ahLst/>
            <a:cxnLst/>
            <a:rect l="l" t="t" r="r" b="b"/>
            <a:pathLst>
              <a:path w="523494" h="359663">
                <a:moveTo>
                  <a:pt x="523494" y="0"/>
                </a:moveTo>
                <a:lnTo>
                  <a:pt x="0" y="359664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855470" y="4440174"/>
            <a:ext cx="220979" cy="333756"/>
          </a:xfrm>
          <a:custGeom>
            <a:avLst/>
            <a:gdLst/>
            <a:ahLst/>
            <a:cxnLst/>
            <a:rect l="l" t="t" r="r" b="b"/>
            <a:pathLst>
              <a:path w="220980" h="333755">
                <a:moveTo>
                  <a:pt x="220980" y="0"/>
                </a:moveTo>
                <a:lnTo>
                  <a:pt x="0" y="333756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428494" y="4434078"/>
            <a:ext cx="201930" cy="339852"/>
          </a:xfrm>
          <a:custGeom>
            <a:avLst/>
            <a:gdLst/>
            <a:ahLst/>
            <a:cxnLst/>
            <a:rect l="l" t="t" r="r" b="b"/>
            <a:pathLst>
              <a:path w="201930" h="339851">
                <a:moveTo>
                  <a:pt x="0" y="0"/>
                </a:moveTo>
                <a:lnTo>
                  <a:pt x="201930" y="339852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249930" y="4773930"/>
            <a:ext cx="620268" cy="310134"/>
          </a:xfrm>
          <a:custGeom>
            <a:avLst/>
            <a:gdLst/>
            <a:ahLst/>
            <a:cxnLst/>
            <a:rect l="l" t="t" r="r" b="b"/>
            <a:pathLst>
              <a:path w="620267" h="310134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592" y="513"/>
                </a:lnTo>
                <a:lnTo>
                  <a:pt x="360480" y="2026"/>
                </a:lnTo>
                <a:lnTo>
                  <a:pt x="384717" y="4500"/>
                </a:lnTo>
                <a:lnTo>
                  <a:pt x="408224" y="7894"/>
                </a:lnTo>
                <a:lnTo>
                  <a:pt x="430922" y="12168"/>
                </a:lnTo>
                <a:lnTo>
                  <a:pt x="452732" y="17282"/>
                </a:lnTo>
                <a:lnTo>
                  <a:pt x="473573" y="23196"/>
                </a:lnTo>
                <a:lnTo>
                  <a:pt x="493367" y="29870"/>
                </a:lnTo>
                <a:lnTo>
                  <a:pt x="529494" y="45339"/>
                </a:lnTo>
                <a:lnTo>
                  <a:pt x="560478" y="63367"/>
                </a:lnTo>
                <a:lnTo>
                  <a:pt x="585683" y="83637"/>
                </a:lnTo>
                <a:lnTo>
                  <a:pt x="604473" y="105826"/>
                </a:lnTo>
                <a:lnTo>
                  <a:pt x="616213" y="129616"/>
                </a:lnTo>
                <a:lnTo>
                  <a:pt x="620268" y="154686"/>
                </a:lnTo>
                <a:lnTo>
                  <a:pt x="619241" y="167469"/>
                </a:lnTo>
                <a:lnTo>
                  <a:pt x="611264" y="192124"/>
                </a:lnTo>
                <a:lnTo>
                  <a:pt x="595919" y="215300"/>
                </a:lnTo>
                <a:lnTo>
                  <a:pt x="573842" y="236682"/>
                </a:lnTo>
                <a:lnTo>
                  <a:pt x="545669" y="255953"/>
                </a:lnTo>
                <a:lnTo>
                  <a:pt x="512034" y="272799"/>
                </a:lnTo>
                <a:lnTo>
                  <a:pt x="473573" y="286905"/>
                </a:lnTo>
                <a:lnTo>
                  <a:pt x="452732" y="292831"/>
                </a:lnTo>
                <a:lnTo>
                  <a:pt x="430922" y="297953"/>
                </a:lnTo>
                <a:lnTo>
                  <a:pt x="408224" y="302233"/>
                </a:lnTo>
                <a:lnTo>
                  <a:pt x="384717" y="305630"/>
                </a:lnTo>
                <a:lnTo>
                  <a:pt x="360480" y="308106"/>
                </a:lnTo>
                <a:lnTo>
                  <a:pt x="335592" y="309620"/>
                </a:lnTo>
                <a:lnTo>
                  <a:pt x="310134" y="310134"/>
                </a:lnTo>
                <a:lnTo>
                  <a:pt x="284675" y="309620"/>
                </a:lnTo>
                <a:lnTo>
                  <a:pt x="259787" y="308106"/>
                </a:lnTo>
                <a:lnTo>
                  <a:pt x="235550" y="305630"/>
                </a:lnTo>
                <a:lnTo>
                  <a:pt x="212043" y="302233"/>
                </a:lnTo>
                <a:lnTo>
                  <a:pt x="189345" y="297953"/>
                </a:lnTo>
                <a:lnTo>
                  <a:pt x="167535" y="292831"/>
                </a:lnTo>
                <a:lnTo>
                  <a:pt x="146694" y="286905"/>
                </a:lnTo>
                <a:lnTo>
                  <a:pt x="126900" y="280214"/>
                </a:lnTo>
                <a:lnTo>
                  <a:pt x="90773" y="264699"/>
                </a:lnTo>
                <a:lnTo>
                  <a:pt x="59789" y="246601"/>
                </a:lnTo>
                <a:lnTo>
                  <a:pt x="34584" y="226235"/>
                </a:lnTo>
                <a:lnTo>
                  <a:pt x="15794" y="203917"/>
                </a:lnTo>
                <a:lnTo>
                  <a:pt x="4054" y="179962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394710" y="4874514"/>
            <a:ext cx="24384" cy="7086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434334" y="4881372"/>
            <a:ext cx="160020" cy="5394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608070" y="4874514"/>
            <a:ext cx="117348" cy="708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637788" y="4155186"/>
            <a:ext cx="619506" cy="309372"/>
          </a:xfrm>
          <a:custGeom>
            <a:avLst/>
            <a:gdLst/>
            <a:ahLst/>
            <a:cxnLst/>
            <a:rect l="l" t="t" r="r" b="b"/>
            <a:pathLst>
              <a:path w="619506" h="309372">
                <a:moveTo>
                  <a:pt x="0" y="154686"/>
                </a:moveTo>
                <a:lnTo>
                  <a:pt x="4053" y="129616"/>
                </a:lnTo>
                <a:lnTo>
                  <a:pt x="15788" y="105826"/>
                </a:lnTo>
                <a:lnTo>
                  <a:pt x="34564" y="83637"/>
                </a:lnTo>
                <a:lnTo>
                  <a:pt x="59740" y="63367"/>
                </a:lnTo>
                <a:lnTo>
                  <a:pt x="90677" y="45339"/>
                </a:lnTo>
                <a:lnTo>
                  <a:pt x="126735" y="29870"/>
                </a:lnTo>
                <a:lnTo>
                  <a:pt x="146484" y="23196"/>
                </a:lnTo>
                <a:lnTo>
                  <a:pt x="167274" y="17282"/>
                </a:lnTo>
                <a:lnTo>
                  <a:pt x="189023" y="12168"/>
                </a:lnTo>
                <a:lnTo>
                  <a:pt x="211653" y="7894"/>
                </a:lnTo>
                <a:lnTo>
                  <a:pt x="235082" y="4500"/>
                </a:lnTo>
                <a:lnTo>
                  <a:pt x="259232" y="2026"/>
                </a:lnTo>
                <a:lnTo>
                  <a:pt x="284022" y="513"/>
                </a:lnTo>
                <a:lnTo>
                  <a:pt x="309372" y="0"/>
                </a:lnTo>
                <a:lnTo>
                  <a:pt x="334830" y="513"/>
                </a:lnTo>
                <a:lnTo>
                  <a:pt x="359718" y="2026"/>
                </a:lnTo>
                <a:lnTo>
                  <a:pt x="383955" y="4500"/>
                </a:lnTo>
                <a:lnTo>
                  <a:pt x="407462" y="7894"/>
                </a:lnTo>
                <a:lnTo>
                  <a:pt x="430160" y="12168"/>
                </a:lnTo>
                <a:lnTo>
                  <a:pt x="451970" y="17282"/>
                </a:lnTo>
                <a:lnTo>
                  <a:pt x="472811" y="23196"/>
                </a:lnTo>
                <a:lnTo>
                  <a:pt x="492605" y="29870"/>
                </a:lnTo>
                <a:lnTo>
                  <a:pt x="528732" y="45339"/>
                </a:lnTo>
                <a:lnTo>
                  <a:pt x="559716" y="63367"/>
                </a:lnTo>
                <a:lnTo>
                  <a:pt x="584921" y="83637"/>
                </a:lnTo>
                <a:lnTo>
                  <a:pt x="603711" y="105826"/>
                </a:lnTo>
                <a:lnTo>
                  <a:pt x="615451" y="129616"/>
                </a:lnTo>
                <a:lnTo>
                  <a:pt x="619506" y="154686"/>
                </a:lnTo>
                <a:lnTo>
                  <a:pt x="618479" y="167360"/>
                </a:lnTo>
                <a:lnTo>
                  <a:pt x="610502" y="191830"/>
                </a:lnTo>
                <a:lnTo>
                  <a:pt x="595157" y="214860"/>
                </a:lnTo>
                <a:lnTo>
                  <a:pt x="573080" y="236129"/>
                </a:lnTo>
                <a:lnTo>
                  <a:pt x="544907" y="255318"/>
                </a:lnTo>
                <a:lnTo>
                  <a:pt x="511272" y="272107"/>
                </a:lnTo>
                <a:lnTo>
                  <a:pt x="472811" y="286175"/>
                </a:lnTo>
                <a:lnTo>
                  <a:pt x="451970" y="292089"/>
                </a:lnTo>
                <a:lnTo>
                  <a:pt x="430160" y="297203"/>
                </a:lnTo>
                <a:lnTo>
                  <a:pt x="407462" y="301477"/>
                </a:lnTo>
                <a:lnTo>
                  <a:pt x="383955" y="304871"/>
                </a:lnTo>
                <a:lnTo>
                  <a:pt x="359718" y="307345"/>
                </a:lnTo>
                <a:lnTo>
                  <a:pt x="334830" y="308858"/>
                </a:lnTo>
                <a:lnTo>
                  <a:pt x="309372" y="309372"/>
                </a:lnTo>
                <a:lnTo>
                  <a:pt x="284022" y="308858"/>
                </a:lnTo>
                <a:lnTo>
                  <a:pt x="259232" y="307345"/>
                </a:lnTo>
                <a:lnTo>
                  <a:pt x="235082" y="304871"/>
                </a:lnTo>
                <a:lnTo>
                  <a:pt x="211653" y="301477"/>
                </a:lnTo>
                <a:lnTo>
                  <a:pt x="189023" y="297203"/>
                </a:lnTo>
                <a:lnTo>
                  <a:pt x="167274" y="292089"/>
                </a:lnTo>
                <a:lnTo>
                  <a:pt x="146484" y="286175"/>
                </a:lnTo>
                <a:lnTo>
                  <a:pt x="126735" y="279501"/>
                </a:lnTo>
                <a:lnTo>
                  <a:pt x="90678" y="264033"/>
                </a:lnTo>
                <a:lnTo>
                  <a:pt x="59740" y="246004"/>
                </a:lnTo>
                <a:lnTo>
                  <a:pt x="34564" y="225734"/>
                </a:lnTo>
                <a:lnTo>
                  <a:pt x="15788" y="203545"/>
                </a:lnTo>
                <a:lnTo>
                  <a:pt x="4053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787902" y="4255770"/>
            <a:ext cx="24384" cy="7086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024884" y="4773930"/>
            <a:ext cx="619506" cy="310134"/>
          </a:xfrm>
          <a:custGeom>
            <a:avLst/>
            <a:gdLst/>
            <a:ahLst/>
            <a:cxnLst/>
            <a:rect l="l" t="t" r="r" b="b"/>
            <a:pathLst>
              <a:path w="619506" h="310134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483" y="513"/>
                </a:lnTo>
                <a:lnTo>
                  <a:pt x="360273" y="2026"/>
                </a:lnTo>
                <a:lnTo>
                  <a:pt x="384423" y="4500"/>
                </a:lnTo>
                <a:lnTo>
                  <a:pt x="407852" y="7894"/>
                </a:lnTo>
                <a:lnTo>
                  <a:pt x="430482" y="12168"/>
                </a:lnTo>
                <a:lnTo>
                  <a:pt x="452231" y="17282"/>
                </a:lnTo>
                <a:lnTo>
                  <a:pt x="473021" y="23196"/>
                </a:lnTo>
                <a:lnTo>
                  <a:pt x="492770" y="29870"/>
                </a:lnTo>
                <a:lnTo>
                  <a:pt x="528827" y="45339"/>
                </a:lnTo>
                <a:lnTo>
                  <a:pt x="559765" y="63367"/>
                </a:lnTo>
                <a:lnTo>
                  <a:pt x="584941" y="83637"/>
                </a:lnTo>
                <a:lnTo>
                  <a:pt x="603717" y="105826"/>
                </a:lnTo>
                <a:lnTo>
                  <a:pt x="615452" y="129616"/>
                </a:lnTo>
                <a:lnTo>
                  <a:pt x="619506" y="154686"/>
                </a:lnTo>
                <a:lnTo>
                  <a:pt x="618479" y="167469"/>
                </a:lnTo>
                <a:lnTo>
                  <a:pt x="610504" y="192124"/>
                </a:lnTo>
                <a:lnTo>
                  <a:pt x="595169" y="215300"/>
                </a:lnTo>
                <a:lnTo>
                  <a:pt x="573113" y="236682"/>
                </a:lnTo>
                <a:lnTo>
                  <a:pt x="544976" y="255953"/>
                </a:lnTo>
                <a:lnTo>
                  <a:pt x="511399" y="272799"/>
                </a:lnTo>
                <a:lnTo>
                  <a:pt x="473021" y="286905"/>
                </a:lnTo>
                <a:lnTo>
                  <a:pt x="452231" y="292831"/>
                </a:lnTo>
                <a:lnTo>
                  <a:pt x="430482" y="297953"/>
                </a:lnTo>
                <a:lnTo>
                  <a:pt x="407852" y="302233"/>
                </a:lnTo>
                <a:lnTo>
                  <a:pt x="384423" y="305630"/>
                </a:lnTo>
                <a:lnTo>
                  <a:pt x="360273" y="308106"/>
                </a:lnTo>
                <a:lnTo>
                  <a:pt x="335483" y="309620"/>
                </a:lnTo>
                <a:lnTo>
                  <a:pt x="310134" y="310134"/>
                </a:lnTo>
                <a:lnTo>
                  <a:pt x="284675" y="309620"/>
                </a:lnTo>
                <a:lnTo>
                  <a:pt x="259787" y="308106"/>
                </a:lnTo>
                <a:lnTo>
                  <a:pt x="235550" y="305630"/>
                </a:lnTo>
                <a:lnTo>
                  <a:pt x="212043" y="302233"/>
                </a:lnTo>
                <a:lnTo>
                  <a:pt x="189345" y="297953"/>
                </a:lnTo>
                <a:lnTo>
                  <a:pt x="167535" y="292831"/>
                </a:lnTo>
                <a:lnTo>
                  <a:pt x="146694" y="286905"/>
                </a:lnTo>
                <a:lnTo>
                  <a:pt x="126900" y="280214"/>
                </a:lnTo>
                <a:lnTo>
                  <a:pt x="90773" y="264699"/>
                </a:lnTo>
                <a:lnTo>
                  <a:pt x="59789" y="246601"/>
                </a:lnTo>
                <a:lnTo>
                  <a:pt x="34584" y="226235"/>
                </a:lnTo>
                <a:lnTo>
                  <a:pt x="15794" y="203917"/>
                </a:lnTo>
                <a:lnTo>
                  <a:pt x="4054" y="179962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155948" y="4874514"/>
            <a:ext cx="24384" cy="708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195572" y="4882134"/>
            <a:ext cx="160020" cy="5349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373880" y="4874514"/>
            <a:ext cx="139446" cy="7086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32098" y="4262628"/>
            <a:ext cx="155448" cy="5394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996690" y="4255770"/>
            <a:ext cx="109728" cy="7086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560064" y="4447794"/>
            <a:ext cx="247650" cy="326136"/>
          </a:xfrm>
          <a:custGeom>
            <a:avLst/>
            <a:gdLst/>
            <a:ahLst/>
            <a:cxnLst/>
            <a:rect l="l" t="t" r="r" b="b"/>
            <a:pathLst>
              <a:path w="247650" h="326136">
                <a:moveTo>
                  <a:pt x="247650" y="0"/>
                </a:moveTo>
                <a:lnTo>
                  <a:pt x="0" y="326136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107941" y="4442459"/>
            <a:ext cx="227076" cy="331470"/>
          </a:xfrm>
          <a:custGeom>
            <a:avLst/>
            <a:gdLst/>
            <a:ahLst/>
            <a:cxnLst/>
            <a:rect l="l" t="t" r="r" b="b"/>
            <a:pathLst>
              <a:path w="227075" h="331470">
                <a:moveTo>
                  <a:pt x="0" y="0"/>
                </a:moveTo>
                <a:lnTo>
                  <a:pt x="227076" y="331470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292602" y="3809999"/>
            <a:ext cx="526542" cy="358902"/>
          </a:xfrm>
          <a:custGeom>
            <a:avLst/>
            <a:gdLst/>
            <a:ahLst/>
            <a:cxnLst/>
            <a:rect l="l" t="t" r="r" b="b"/>
            <a:pathLst>
              <a:path w="526541" h="358901">
                <a:moveTo>
                  <a:pt x="0" y="0"/>
                </a:moveTo>
                <a:lnTo>
                  <a:pt x="526542" y="358902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954524" y="4773930"/>
            <a:ext cx="619506" cy="310134"/>
          </a:xfrm>
          <a:custGeom>
            <a:avLst/>
            <a:gdLst/>
            <a:ahLst/>
            <a:cxnLst/>
            <a:rect l="l" t="t" r="r" b="b"/>
            <a:pathLst>
              <a:path w="619505" h="310134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483" y="513"/>
                </a:lnTo>
                <a:lnTo>
                  <a:pt x="360273" y="2026"/>
                </a:lnTo>
                <a:lnTo>
                  <a:pt x="384423" y="4500"/>
                </a:lnTo>
                <a:lnTo>
                  <a:pt x="407852" y="7894"/>
                </a:lnTo>
                <a:lnTo>
                  <a:pt x="430482" y="12168"/>
                </a:lnTo>
                <a:lnTo>
                  <a:pt x="452231" y="17282"/>
                </a:lnTo>
                <a:lnTo>
                  <a:pt x="473021" y="23196"/>
                </a:lnTo>
                <a:lnTo>
                  <a:pt x="492770" y="29870"/>
                </a:lnTo>
                <a:lnTo>
                  <a:pt x="528827" y="45339"/>
                </a:lnTo>
                <a:lnTo>
                  <a:pt x="559765" y="63367"/>
                </a:lnTo>
                <a:lnTo>
                  <a:pt x="584941" y="83637"/>
                </a:lnTo>
                <a:lnTo>
                  <a:pt x="603717" y="105826"/>
                </a:lnTo>
                <a:lnTo>
                  <a:pt x="615452" y="129616"/>
                </a:lnTo>
                <a:lnTo>
                  <a:pt x="619506" y="154686"/>
                </a:lnTo>
                <a:lnTo>
                  <a:pt x="618479" y="167469"/>
                </a:lnTo>
                <a:lnTo>
                  <a:pt x="610504" y="192124"/>
                </a:lnTo>
                <a:lnTo>
                  <a:pt x="595169" y="215300"/>
                </a:lnTo>
                <a:lnTo>
                  <a:pt x="573113" y="236682"/>
                </a:lnTo>
                <a:lnTo>
                  <a:pt x="544976" y="255953"/>
                </a:lnTo>
                <a:lnTo>
                  <a:pt x="511399" y="272799"/>
                </a:lnTo>
                <a:lnTo>
                  <a:pt x="473021" y="286905"/>
                </a:lnTo>
                <a:lnTo>
                  <a:pt x="452231" y="292831"/>
                </a:lnTo>
                <a:lnTo>
                  <a:pt x="430482" y="297953"/>
                </a:lnTo>
                <a:lnTo>
                  <a:pt x="407852" y="302233"/>
                </a:lnTo>
                <a:lnTo>
                  <a:pt x="384423" y="305630"/>
                </a:lnTo>
                <a:lnTo>
                  <a:pt x="360273" y="308106"/>
                </a:lnTo>
                <a:lnTo>
                  <a:pt x="335483" y="309620"/>
                </a:lnTo>
                <a:lnTo>
                  <a:pt x="310134" y="310134"/>
                </a:lnTo>
                <a:lnTo>
                  <a:pt x="284675" y="309620"/>
                </a:lnTo>
                <a:lnTo>
                  <a:pt x="259787" y="308106"/>
                </a:lnTo>
                <a:lnTo>
                  <a:pt x="235550" y="305630"/>
                </a:lnTo>
                <a:lnTo>
                  <a:pt x="212043" y="302233"/>
                </a:lnTo>
                <a:lnTo>
                  <a:pt x="189345" y="297953"/>
                </a:lnTo>
                <a:lnTo>
                  <a:pt x="167535" y="292831"/>
                </a:lnTo>
                <a:lnTo>
                  <a:pt x="146694" y="286905"/>
                </a:lnTo>
                <a:lnTo>
                  <a:pt x="126900" y="280214"/>
                </a:lnTo>
                <a:lnTo>
                  <a:pt x="90773" y="264699"/>
                </a:lnTo>
                <a:lnTo>
                  <a:pt x="59789" y="246601"/>
                </a:lnTo>
                <a:lnTo>
                  <a:pt x="34584" y="226235"/>
                </a:lnTo>
                <a:lnTo>
                  <a:pt x="15794" y="203917"/>
                </a:lnTo>
                <a:lnTo>
                  <a:pt x="4054" y="179962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110734" y="4874514"/>
            <a:ext cx="24384" cy="7086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150358" y="4874514"/>
            <a:ext cx="267462" cy="7086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341620" y="4155186"/>
            <a:ext cx="620268" cy="309372"/>
          </a:xfrm>
          <a:custGeom>
            <a:avLst/>
            <a:gdLst/>
            <a:ahLst/>
            <a:cxnLst/>
            <a:rect l="l" t="t" r="r" b="b"/>
            <a:pathLst>
              <a:path w="620268" h="309372">
                <a:moveTo>
                  <a:pt x="0" y="154686"/>
                </a:moveTo>
                <a:lnTo>
                  <a:pt x="4075" y="129616"/>
                </a:lnTo>
                <a:lnTo>
                  <a:pt x="15867" y="105826"/>
                </a:lnTo>
                <a:lnTo>
                  <a:pt x="34728" y="83637"/>
                </a:lnTo>
                <a:lnTo>
                  <a:pt x="60009" y="63367"/>
                </a:lnTo>
                <a:lnTo>
                  <a:pt x="91058" y="45339"/>
                </a:lnTo>
                <a:lnTo>
                  <a:pt x="127229" y="29870"/>
                </a:lnTo>
                <a:lnTo>
                  <a:pt x="147032" y="23196"/>
                </a:lnTo>
                <a:lnTo>
                  <a:pt x="167871" y="17282"/>
                </a:lnTo>
                <a:lnTo>
                  <a:pt x="189666" y="12168"/>
                </a:lnTo>
                <a:lnTo>
                  <a:pt x="212335" y="7894"/>
                </a:lnTo>
                <a:lnTo>
                  <a:pt x="235798" y="4500"/>
                </a:lnTo>
                <a:lnTo>
                  <a:pt x="259973" y="2026"/>
                </a:lnTo>
                <a:lnTo>
                  <a:pt x="284778" y="513"/>
                </a:lnTo>
                <a:lnTo>
                  <a:pt x="310134" y="0"/>
                </a:lnTo>
                <a:lnTo>
                  <a:pt x="335592" y="513"/>
                </a:lnTo>
                <a:lnTo>
                  <a:pt x="360480" y="2026"/>
                </a:lnTo>
                <a:lnTo>
                  <a:pt x="384717" y="4500"/>
                </a:lnTo>
                <a:lnTo>
                  <a:pt x="408224" y="7894"/>
                </a:lnTo>
                <a:lnTo>
                  <a:pt x="430922" y="12168"/>
                </a:lnTo>
                <a:lnTo>
                  <a:pt x="452732" y="17282"/>
                </a:lnTo>
                <a:lnTo>
                  <a:pt x="473573" y="23196"/>
                </a:lnTo>
                <a:lnTo>
                  <a:pt x="493367" y="29870"/>
                </a:lnTo>
                <a:lnTo>
                  <a:pt x="529494" y="45339"/>
                </a:lnTo>
                <a:lnTo>
                  <a:pt x="560478" y="63367"/>
                </a:lnTo>
                <a:lnTo>
                  <a:pt x="585683" y="83637"/>
                </a:lnTo>
                <a:lnTo>
                  <a:pt x="604473" y="105826"/>
                </a:lnTo>
                <a:lnTo>
                  <a:pt x="616213" y="129616"/>
                </a:lnTo>
                <a:lnTo>
                  <a:pt x="620268" y="154686"/>
                </a:lnTo>
                <a:lnTo>
                  <a:pt x="619241" y="167360"/>
                </a:lnTo>
                <a:lnTo>
                  <a:pt x="611264" y="191830"/>
                </a:lnTo>
                <a:lnTo>
                  <a:pt x="595919" y="214860"/>
                </a:lnTo>
                <a:lnTo>
                  <a:pt x="573842" y="236129"/>
                </a:lnTo>
                <a:lnTo>
                  <a:pt x="545669" y="255318"/>
                </a:lnTo>
                <a:lnTo>
                  <a:pt x="512034" y="272107"/>
                </a:lnTo>
                <a:lnTo>
                  <a:pt x="473573" y="286175"/>
                </a:lnTo>
                <a:lnTo>
                  <a:pt x="452732" y="292089"/>
                </a:lnTo>
                <a:lnTo>
                  <a:pt x="430922" y="297203"/>
                </a:lnTo>
                <a:lnTo>
                  <a:pt x="408224" y="301477"/>
                </a:lnTo>
                <a:lnTo>
                  <a:pt x="384717" y="304871"/>
                </a:lnTo>
                <a:lnTo>
                  <a:pt x="360480" y="307345"/>
                </a:lnTo>
                <a:lnTo>
                  <a:pt x="335592" y="308858"/>
                </a:lnTo>
                <a:lnTo>
                  <a:pt x="310134" y="309372"/>
                </a:lnTo>
                <a:lnTo>
                  <a:pt x="284778" y="308858"/>
                </a:lnTo>
                <a:lnTo>
                  <a:pt x="259973" y="307345"/>
                </a:lnTo>
                <a:lnTo>
                  <a:pt x="235798" y="304871"/>
                </a:lnTo>
                <a:lnTo>
                  <a:pt x="212335" y="301477"/>
                </a:lnTo>
                <a:lnTo>
                  <a:pt x="189666" y="297203"/>
                </a:lnTo>
                <a:lnTo>
                  <a:pt x="167871" y="292089"/>
                </a:lnTo>
                <a:lnTo>
                  <a:pt x="147032" y="286175"/>
                </a:lnTo>
                <a:lnTo>
                  <a:pt x="127229" y="279501"/>
                </a:lnTo>
                <a:lnTo>
                  <a:pt x="91059" y="264033"/>
                </a:lnTo>
                <a:lnTo>
                  <a:pt x="60009" y="246004"/>
                </a:lnTo>
                <a:lnTo>
                  <a:pt x="34728" y="225734"/>
                </a:lnTo>
                <a:lnTo>
                  <a:pt x="15867" y="203545"/>
                </a:lnTo>
                <a:lnTo>
                  <a:pt x="4075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492496" y="4255770"/>
            <a:ext cx="24384" cy="7086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532120" y="4262628"/>
            <a:ext cx="160019" cy="5394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702046" y="4255770"/>
            <a:ext cx="108203" cy="7086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799582" y="3824477"/>
            <a:ext cx="547878" cy="349758"/>
          </a:xfrm>
          <a:custGeom>
            <a:avLst/>
            <a:gdLst/>
            <a:ahLst/>
            <a:cxnLst/>
            <a:rect l="l" t="t" r="r" b="b"/>
            <a:pathLst>
              <a:path w="547877" h="349758">
                <a:moveTo>
                  <a:pt x="547877" y="0"/>
                </a:moveTo>
                <a:lnTo>
                  <a:pt x="0" y="349758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046214" y="4155185"/>
            <a:ext cx="620268" cy="309372"/>
          </a:xfrm>
          <a:custGeom>
            <a:avLst/>
            <a:gdLst/>
            <a:ahLst/>
            <a:cxnLst/>
            <a:rect l="l" t="t" r="r" b="b"/>
            <a:pathLst>
              <a:path w="620268" h="309372">
                <a:moveTo>
                  <a:pt x="0" y="154686"/>
                </a:moveTo>
                <a:lnTo>
                  <a:pt x="4054" y="129616"/>
                </a:lnTo>
                <a:lnTo>
                  <a:pt x="15794" y="105826"/>
                </a:lnTo>
                <a:lnTo>
                  <a:pt x="34584" y="83637"/>
                </a:lnTo>
                <a:lnTo>
                  <a:pt x="59789" y="63367"/>
                </a:lnTo>
                <a:lnTo>
                  <a:pt x="90773" y="45339"/>
                </a:lnTo>
                <a:lnTo>
                  <a:pt x="126900" y="29870"/>
                </a:lnTo>
                <a:lnTo>
                  <a:pt x="146694" y="23196"/>
                </a:lnTo>
                <a:lnTo>
                  <a:pt x="167535" y="17282"/>
                </a:lnTo>
                <a:lnTo>
                  <a:pt x="189345" y="12168"/>
                </a:lnTo>
                <a:lnTo>
                  <a:pt x="212043" y="7894"/>
                </a:lnTo>
                <a:lnTo>
                  <a:pt x="235550" y="4500"/>
                </a:lnTo>
                <a:lnTo>
                  <a:pt x="259787" y="2026"/>
                </a:lnTo>
                <a:lnTo>
                  <a:pt x="284675" y="513"/>
                </a:lnTo>
                <a:lnTo>
                  <a:pt x="310134" y="0"/>
                </a:lnTo>
                <a:lnTo>
                  <a:pt x="335592" y="513"/>
                </a:lnTo>
                <a:lnTo>
                  <a:pt x="360480" y="2026"/>
                </a:lnTo>
                <a:lnTo>
                  <a:pt x="384717" y="4500"/>
                </a:lnTo>
                <a:lnTo>
                  <a:pt x="408224" y="7894"/>
                </a:lnTo>
                <a:lnTo>
                  <a:pt x="430922" y="12168"/>
                </a:lnTo>
                <a:lnTo>
                  <a:pt x="452732" y="17282"/>
                </a:lnTo>
                <a:lnTo>
                  <a:pt x="473573" y="23196"/>
                </a:lnTo>
                <a:lnTo>
                  <a:pt x="493367" y="29870"/>
                </a:lnTo>
                <a:lnTo>
                  <a:pt x="529494" y="45339"/>
                </a:lnTo>
                <a:lnTo>
                  <a:pt x="560478" y="63367"/>
                </a:lnTo>
                <a:lnTo>
                  <a:pt x="585683" y="83637"/>
                </a:lnTo>
                <a:lnTo>
                  <a:pt x="604473" y="105826"/>
                </a:lnTo>
                <a:lnTo>
                  <a:pt x="616213" y="129616"/>
                </a:lnTo>
                <a:lnTo>
                  <a:pt x="620268" y="154686"/>
                </a:lnTo>
                <a:lnTo>
                  <a:pt x="619241" y="167360"/>
                </a:lnTo>
                <a:lnTo>
                  <a:pt x="611264" y="191830"/>
                </a:lnTo>
                <a:lnTo>
                  <a:pt x="595919" y="214860"/>
                </a:lnTo>
                <a:lnTo>
                  <a:pt x="573842" y="236129"/>
                </a:lnTo>
                <a:lnTo>
                  <a:pt x="545669" y="255318"/>
                </a:lnTo>
                <a:lnTo>
                  <a:pt x="512034" y="272107"/>
                </a:lnTo>
                <a:lnTo>
                  <a:pt x="473573" y="286175"/>
                </a:lnTo>
                <a:lnTo>
                  <a:pt x="452732" y="292089"/>
                </a:lnTo>
                <a:lnTo>
                  <a:pt x="430922" y="297203"/>
                </a:lnTo>
                <a:lnTo>
                  <a:pt x="408224" y="301477"/>
                </a:lnTo>
                <a:lnTo>
                  <a:pt x="384717" y="304871"/>
                </a:lnTo>
                <a:lnTo>
                  <a:pt x="360480" y="307345"/>
                </a:lnTo>
                <a:lnTo>
                  <a:pt x="335592" y="308858"/>
                </a:lnTo>
                <a:lnTo>
                  <a:pt x="310134" y="309372"/>
                </a:lnTo>
                <a:lnTo>
                  <a:pt x="284675" y="308858"/>
                </a:lnTo>
                <a:lnTo>
                  <a:pt x="259787" y="307345"/>
                </a:lnTo>
                <a:lnTo>
                  <a:pt x="235550" y="304871"/>
                </a:lnTo>
                <a:lnTo>
                  <a:pt x="212043" y="301477"/>
                </a:lnTo>
                <a:lnTo>
                  <a:pt x="189345" y="297203"/>
                </a:lnTo>
                <a:lnTo>
                  <a:pt x="167535" y="292089"/>
                </a:lnTo>
                <a:lnTo>
                  <a:pt x="146694" y="286175"/>
                </a:lnTo>
                <a:lnTo>
                  <a:pt x="126900" y="279501"/>
                </a:lnTo>
                <a:lnTo>
                  <a:pt x="90773" y="264033"/>
                </a:lnTo>
                <a:lnTo>
                  <a:pt x="59789" y="246004"/>
                </a:lnTo>
                <a:lnTo>
                  <a:pt x="34584" y="225734"/>
                </a:lnTo>
                <a:lnTo>
                  <a:pt x="15794" y="203545"/>
                </a:lnTo>
                <a:lnTo>
                  <a:pt x="4054" y="179755"/>
                </a:lnTo>
                <a:lnTo>
                  <a:pt x="0" y="154686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193280" y="4255770"/>
            <a:ext cx="24383" cy="7086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229094" y="4263389"/>
            <a:ext cx="163829" cy="5303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411211" y="4255770"/>
            <a:ext cx="107442" cy="7086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659117" y="3825239"/>
            <a:ext cx="527304" cy="355091"/>
          </a:xfrm>
          <a:custGeom>
            <a:avLst/>
            <a:gdLst/>
            <a:ahLst/>
            <a:cxnLst/>
            <a:rect l="l" t="t" r="r" b="b"/>
            <a:pathLst>
              <a:path w="527303" h="355091">
                <a:moveTo>
                  <a:pt x="0" y="0"/>
                </a:moveTo>
                <a:lnTo>
                  <a:pt x="527304" y="355091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264658" y="4425695"/>
            <a:ext cx="180594" cy="348234"/>
          </a:xfrm>
          <a:custGeom>
            <a:avLst/>
            <a:gdLst/>
            <a:ahLst/>
            <a:cxnLst/>
            <a:rect l="l" t="t" r="r" b="b"/>
            <a:pathLst>
              <a:path w="180594" h="348234">
                <a:moveTo>
                  <a:pt x="180593" y="0"/>
                </a:moveTo>
                <a:lnTo>
                  <a:pt x="0" y="348234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2568" y="1448131"/>
            <a:ext cx="509227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09" y="1956974"/>
            <a:ext cx="10182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7666" y="1956974"/>
            <a:ext cx="9175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queue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1786" y="1956974"/>
            <a:ext cx="1813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2141" y="1956974"/>
            <a:ext cx="798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627" y="1956974"/>
            <a:ext cx="10021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537" y="1956974"/>
            <a:ext cx="1306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2051" y="5781089"/>
            <a:ext cx="1218793" cy="353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dirty="0" smtClean="0" baseline="11043" sz="3150" spc="0" i="1">
                <a:latin typeface="Times New Roman"/>
                <a:cs typeface="Times New Roman"/>
              </a:rPr>
              <a:t>h</a:t>
            </a:r>
            <a:r>
              <a:rPr dirty="0" smtClean="0" baseline="11043" sz="3150" spc="10" i="1">
                <a:latin typeface="Times New Roman"/>
                <a:cs typeface="Times New Roman"/>
              </a:rPr>
              <a:t> </a:t>
            </a:r>
            <a:r>
              <a:rPr dirty="0" smtClean="0" baseline="10365" sz="3150" spc="0">
                <a:latin typeface="Symbol"/>
                <a:cs typeface="Symbol"/>
              </a:rPr>
              <a:t></a:t>
            </a:r>
            <a:r>
              <a:rPr dirty="0" smtClean="0" baseline="11043" sz="3150" spc="51">
                <a:latin typeface="Times New Roman"/>
                <a:cs typeface="Times New Roman"/>
              </a:rPr>
              <a:t> </a:t>
            </a:r>
            <a:r>
              <a:rPr dirty="0" smtClean="0" sz="2550" spc="-109">
                <a:latin typeface="Symbol"/>
                <a:cs typeface="Symbol"/>
              </a:rPr>
              <a:t></a:t>
            </a:r>
            <a:r>
              <a:rPr dirty="0" smtClean="0" baseline="11043" sz="3150" spc="0">
                <a:latin typeface="Times New Roman"/>
                <a:cs typeface="Times New Roman"/>
              </a:rPr>
              <a:t>log</a:t>
            </a:r>
            <a:r>
              <a:rPr dirty="0" smtClean="0" baseline="11043" sz="3150" spc="-140">
                <a:latin typeface="Times New Roman"/>
                <a:cs typeface="Times New Roman"/>
              </a:rPr>
              <a:t> </a:t>
            </a:r>
            <a:r>
              <a:rPr dirty="0" smtClean="0" baseline="11043" sz="3150" spc="69" i="1">
                <a:latin typeface="Times New Roman"/>
                <a:cs typeface="Times New Roman"/>
              </a:rPr>
              <a:t>n</a:t>
            </a:r>
            <a:r>
              <a:rPr dirty="0" smtClean="0" sz="2550" spc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7974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40" y="5797454"/>
            <a:ext cx="44952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Height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568" y="1448131"/>
            <a:ext cx="509227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9" y="1956974"/>
            <a:ext cx="1421414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Adding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91470" marR="7985" algn="ctr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marL="91470" marR="8351" algn="ctr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333" y="1956974"/>
            <a:ext cx="5887679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97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marL="13126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Add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“end”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Reorganize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(because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90" y="3200558"/>
            <a:ext cx="57634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violate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heap-order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roperty)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0783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4078382"/>
            <a:ext cx="61261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Reorganization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done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up-heap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bubbling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622298" y="5097780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8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24634" y="4450842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09316" y="3803904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78680" y="3156966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472434" y="3438905"/>
            <a:ext cx="1312164" cy="420624"/>
          </a:xfrm>
          <a:custGeom>
            <a:avLst/>
            <a:gdLst/>
            <a:ahLst/>
            <a:cxnLst/>
            <a:rect l="l" t="t" r="r" b="b"/>
            <a:pathLst>
              <a:path w="1312164" h="420624">
                <a:moveTo>
                  <a:pt x="1312164" y="0"/>
                </a:moveTo>
                <a:lnTo>
                  <a:pt x="0" y="420624"/>
                </a:lnTo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448044" y="3803903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206746" y="3442716"/>
            <a:ext cx="1326642" cy="413003"/>
          </a:xfrm>
          <a:custGeom>
            <a:avLst/>
            <a:gdLst/>
            <a:ahLst/>
            <a:cxnLst/>
            <a:rect l="l" t="t" r="r" b="b"/>
            <a:pathLst>
              <a:path w="1326642" h="413003">
                <a:moveTo>
                  <a:pt x="0" y="0"/>
                </a:moveTo>
                <a:lnTo>
                  <a:pt x="1326642" y="413003"/>
                </a:lnTo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483358" y="4091178"/>
            <a:ext cx="544068" cy="375666"/>
          </a:xfrm>
          <a:custGeom>
            <a:avLst/>
            <a:gdLst/>
            <a:ahLst/>
            <a:cxnLst/>
            <a:rect l="l" t="t" r="r" b="b"/>
            <a:pathLst>
              <a:path w="544068" h="375665">
                <a:moveTo>
                  <a:pt x="544068" y="0"/>
                </a:moveTo>
                <a:lnTo>
                  <a:pt x="0" y="375666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943862" y="4748784"/>
            <a:ext cx="229361" cy="348996"/>
          </a:xfrm>
          <a:custGeom>
            <a:avLst/>
            <a:gdLst/>
            <a:ahLst/>
            <a:cxnLst/>
            <a:rect l="l" t="t" r="r" b="b"/>
            <a:pathLst>
              <a:path w="229362" h="348996">
                <a:moveTo>
                  <a:pt x="229362" y="0"/>
                </a:moveTo>
                <a:lnTo>
                  <a:pt x="0" y="348996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26208" y="5097780"/>
            <a:ext cx="643890" cy="323850"/>
          </a:xfrm>
          <a:custGeom>
            <a:avLst/>
            <a:gdLst/>
            <a:ahLst/>
            <a:cxnLst/>
            <a:rect l="l" t="t" r="r" b="b"/>
            <a:pathLst>
              <a:path w="643889" h="323850">
                <a:moveTo>
                  <a:pt x="0" y="161544"/>
                </a:moveTo>
                <a:lnTo>
                  <a:pt x="4210" y="135356"/>
                </a:lnTo>
                <a:lnTo>
                  <a:pt x="16404" y="110508"/>
                </a:lnTo>
                <a:lnTo>
                  <a:pt x="35922" y="87333"/>
                </a:lnTo>
                <a:lnTo>
                  <a:pt x="62106" y="66165"/>
                </a:lnTo>
                <a:lnTo>
                  <a:pt x="94297" y="47339"/>
                </a:lnTo>
                <a:lnTo>
                  <a:pt x="131838" y="31187"/>
                </a:lnTo>
                <a:lnTo>
                  <a:pt x="152408" y="24218"/>
                </a:lnTo>
                <a:lnTo>
                  <a:pt x="174069" y="18043"/>
                </a:lnTo>
                <a:lnTo>
                  <a:pt x="196738" y="12703"/>
                </a:lnTo>
                <a:lnTo>
                  <a:pt x="220333" y="8241"/>
                </a:lnTo>
                <a:lnTo>
                  <a:pt x="244772" y="4698"/>
                </a:lnTo>
                <a:lnTo>
                  <a:pt x="269972" y="2116"/>
                </a:lnTo>
                <a:lnTo>
                  <a:pt x="295850" y="535"/>
                </a:lnTo>
                <a:lnTo>
                  <a:pt x="322326" y="0"/>
                </a:lnTo>
                <a:lnTo>
                  <a:pt x="348692" y="535"/>
                </a:lnTo>
                <a:lnTo>
                  <a:pt x="374473" y="2116"/>
                </a:lnTo>
                <a:lnTo>
                  <a:pt x="399585" y="4698"/>
                </a:lnTo>
                <a:lnTo>
                  <a:pt x="423946" y="8241"/>
                </a:lnTo>
                <a:lnTo>
                  <a:pt x="447472" y="12703"/>
                </a:lnTo>
                <a:lnTo>
                  <a:pt x="470081" y="18043"/>
                </a:lnTo>
                <a:lnTo>
                  <a:pt x="491690" y="24218"/>
                </a:lnTo>
                <a:lnTo>
                  <a:pt x="512216" y="31187"/>
                </a:lnTo>
                <a:lnTo>
                  <a:pt x="549687" y="47339"/>
                </a:lnTo>
                <a:lnTo>
                  <a:pt x="581832" y="66165"/>
                </a:lnTo>
                <a:lnTo>
                  <a:pt x="607988" y="87333"/>
                </a:lnTo>
                <a:lnTo>
                  <a:pt x="627491" y="110508"/>
                </a:lnTo>
                <a:lnTo>
                  <a:pt x="639679" y="135356"/>
                </a:lnTo>
                <a:lnTo>
                  <a:pt x="643890" y="161544"/>
                </a:lnTo>
                <a:lnTo>
                  <a:pt x="642823" y="174893"/>
                </a:lnTo>
                <a:lnTo>
                  <a:pt x="634541" y="200638"/>
                </a:lnTo>
                <a:lnTo>
                  <a:pt x="618613" y="224837"/>
                </a:lnTo>
                <a:lnTo>
                  <a:pt x="595700" y="247162"/>
                </a:lnTo>
                <a:lnTo>
                  <a:pt x="566467" y="267284"/>
                </a:lnTo>
                <a:lnTo>
                  <a:pt x="531576" y="284872"/>
                </a:lnTo>
                <a:lnTo>
                  <a:pt x="491690" y="299598"/>
                </a:lnTo>
                <a:lnTo>
                  <a:pt x="470081" y="305786"/>
                </a:lnTo>
                <a:lnTo>
                  <a:pt x="447472" y="311134"/>
                </a:lnTo>
                <a:lnTo>
                  <a:pt x="423946" y="315602"/>
                </a:lnTo>
                <a:lnTo>
                  <a:pt x="399585" y="319148"/>
                </a:lnTo>
                <a:lnTo>
                  <a:pt x="374473" y="321733"/>
                </a:lnTo>
                <a:lnTo>
                  <a:pt x="348692" y="323313"/>
                </a:lnTo>
                <a:lnTo>
                  <a:pt x="322326" y="323850"/>
                </a:lnTo>
                <a:lnTo>
                  <a:pt x="295850" y="323313"/>
                </a:lnTo>
                <a:lnTo>
                  <a:pt x="269972" y="321733"/>
                </a:lnTo>
                <a:lnTo>
                  <a:pt x="244772" y="319148"/>
                </a:lnTo>
                <a:lnTo>
                  <a:pt x="220333" y="315602"/>
                </a:lnTo>
                <a:lnTo>
                  <a:pt x="196738" y="311134"/>
                </a:lnTo>
                <a:lnTo>
                  <a:pt x="174069" y="305786"/>
                </a:lnTo>
                <a:lnTo>
                  <a:pt x="152408" y="299598"/>
                </a:lnTo>
                <a:lnTo>
                  <a:pt x="131838" y="292614"/>
                </a:lnTo>
                <a:lnTo>
                  <a:pt x="94297" y="276415"/>
                </a:lnTo>
                <a:lnTo>
                  <a:pt x="62106" y="257519"/>
                </a:lnTo>
                <a:lnTo>
                  <a:pt x="35922" y="236255"/>
                </a:lnTo>
                <a:lnTo>
                  <a:pt x="16404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38222" y="4741926"/>
            <a:ext cx="210311" cy="355854"/>
          </a:xfrm>
          <a:custGeom>
            <a:avLst/>
            <a:gdLst/>
            <a:ahLst/>
            <a:cxnLst/>
            <a:rect l="l" t="t" r="r" b="b"/>
            <a:pathLst>
              <a:path w="210312" h="355853">
                <a:moveTo>
                  <a:pt x="0" y="0"/>
                </a:moveTo>
                <a:lnTo>
                  <a:pt x="210311" y="355854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391662" y="5097780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793998" y="4450842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713226" y="4741926"/>
            <a:ext cx="208788" cy="355854"/>
          </a:xfrm>
          <a:custGeom>
            <a:avLst/>
            <a:gdLst/>
            <a:ahLst/>
            <a:cxnLst/>
            <a:rect l="l" t="t" r="r" b="b"/>
            <a:pathLst>
              <a:path w="208787" h="355853">
                <a:moveTo>
                  <a:pt x="208787" y="0"/>
                </a:moveTo>
                <a:lnTo>
                  <a:pt x="0" y="355854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195572" y="5097780"/>
            <a:ext cx="643890" cy="323850"/>
          </a:xfrm>
          <a:custGeom>
            <a:avLst/>
            <a:gdLst/>
            <a:ahLst/>
            <a:cxnLst/>
            <a:rect l="l" t="t" r="r" b="b"/>
            <a:pathLst>
              <a:path w="643889" h="323850">
                <a:moveTo>
                  <a:pt x="0" y="161544"/>
                </a:moveTo>
                <a:lnTo>
                  <a:pt x="4210" y="135356"/>
                </a:lnTo>
                <a:lnTo>
                  <a:pt x="16404" y="110508"/>
                </a:lnTo>
                <a:lnTo>
                  <a:pt x="35922" y="87333"/>
                </a:lnTo>
                <a:lnTo>
                  <a:pt x="62106" y="66165"/>
                </a:lnTo>
                <a:lnTo>
                  <a:pt x="94297" y="47339"/>
                </a:lnTo>
                <a:lnTo>
                  <a:pt x="131838" y="31187"/>
                </a:lnTo>
                <a:lnTo>
                  <a:pt x="152408" y="24218"/>
                </a:lnTo>
                <a:lnTo>
                  <a:pt x="174069" y="18043"/>
                </a:lnTo>
                <a:lnTo>
                  <a:pt x="196738" y="12703"/>
                </a:lnTo>
                <a:lnTo>
                  <a:pt x="220333" y="8241"/>
                </a:lnTo>
                <a:lnTo>
                  <a:pt x="244772" y="4698"/>
                </a:lnTo>
                <a:lnTo>
                  <a:pt x="269972" y="2116"/>
                </a:lnTo>
                <a:lnTo>
                  <a:pt x="295850" y="535"/>
                </a:lnTo>
                <a:lnTo>
                  <a:pt x="322326" y="0"/>
                </a:lnTo>
                <a:lnTo>
                  <a:pt x="348692" y="535"/>
                </a:lnTo>
                <a:lnTo>
                  <a:pt x="374473" y="2116"/>
                </a:lnTo>
                <a:lnTo>
                  <a:pt x="399585" y="4698"/>
                </a:lnTo>
                <a:lnTo>
                  <a:pt x="423946" y="8241"/>
                </a:lnTo>
                <a:lnTo>
                  <a:pt x="447472" y="12703"/>
                </a:lnTo>
                <a:lnTo>
                  <a:pt x="470081" y="18043"/>
                </a:lnTo>
                <a:lnTo>
                  <a:pt x="491690" y="24218"/>
                </a:lnTo>
                <a:lnTo>
                  <a:pt x="512216" y="31187"/>
                </a:lnTo>
                <a:lnTo>
                  <a:pt x="549687" y="47339"/>
                </a:lnTo>
                <a:lnTo>
                  <a:pt x="581832" y="66165"/>
                </a:lnTo>
                <a:lnTo>
                  <a:pt x="607988" y="87333"/>
                </a:lnTo>
                <a:lnTo>
                  <a:pt x="627491" y="110508"/>
                </a:lnTo>
                <a:lnTo>
                  <a:pt x="639679" y="135356"/>
                </a:lnTo>
                <a:lnTo>
                  <a:pt x="643890" y="161544"/>
                </a:lnTo>
                <a:lnTo>
                  <a:pt x="642823" y="174893"/>
                </a:lnTo>
                <a:lnTo>
                  <a:pt x="634541" y="200638"/>
                </a:lnTo>
                <a:lnTo>
                  <a:pt x="618613" y="224837"/>
                </a:lnTo>
                <a:lnTo>
                  <a:pt x="595700" y="247162"/>
                </a:lnTo>
                <a:lnTo>
                  <a:pt x="566467" y="267284"/>
                </a:lnTo>
                <a:lnTo>
                  <a:pt x="531576" y="284872"/>
                </a:lnTo>
                <a:lnTo>
                  <a:pt x="491690" y="299598"/>
                </a:lnTo>
                <a:lnTo>
                  <a:pt x="470081" y="305786"/>
                </a:lnTo>
                <a:lnTo>
                  <a:pt x="447472" y="311134"/>
                </a:lnTo>
                <a:lnTo>
                  <a:pt x="423946" y="315602"/>
                </a:lnTo>
                <a:lnTo>
                  <a:pt x="399585" y="319148"/>
                </a:lnTo>
                <a:lnTo>
                  <a:pt x="374473" y="321733"/>
                </a:lnTo>
                <a:lnTo>
                  <a:pt x="348692" y="323313"/>
                </a:lnTo>
                <a:lnTo>
                  <a:pt x="322326" y="323850"/>
                </a:lnTo>
                <a:lnTo>
                  <a:pt x="295850" y="323313"/>
                </a:lnTo>
                <a:lnTo>
                  <a:pt x="269972" y="321733"/>
                </a:lnTo>
                <a:lnTo>
                  <a:pt x="244772" y="319148"/>
                </a:lnTo>
                <a:lnTo>
                  <a:pt x="220333" y="315602"/>
                </a:lnTo>
                <a:lnTo>
                  <a:pt x="196738" y="311134"/>
                </a:lnTo>
                <a:lnTo>
                  <a:pt x="174069" y="305786"/>
                </a:lnTo>
                <a:lnTo>
                  <a:pt x="152408" y="299598"/>
                </a:lnTo>
                <a:lnTo>
                  <a:pt x="131838" y="292614"/>
                </a:lnTo>
                <a:lnTo>
                  <a:pt x="94297" y="276415"/>
                </a:lnTo>
                <a:lnTo>
                  <a:pt x="62106" y="257519"/>
                </a:lnTo>
                <a:lnTo>
                  <a:pt x="35922" y="236255"/>
                </a:lnTo>
                <a:lnTo>
                  <a:pt x="16404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281678" y="4751070"/>
            <a:ext cx="236220" cy="346710"/>
          </a:xfrm>
          <a:custGeom>
            <a:avLst/>
            <a:gdLst/>
            <a:ahLst/>
            <a:cxnLst/>
            <a:rect l="l" t="t" r="r" b="b"/>
            <a:pathLst>
              <a:path w="236220" h="346710">
                <a:moveTo>
                  <a:pt x="0" y="0"/>
                </a:moveTo>
                <a:lnTo>
                  <a:pt x="236220" y="34671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35858" y="4090416"/>
            <a:ext cx="546354" cy="374903"/>
          </a:xfrm>
          <a:custGeom>
            <a:avLst/>
            <a:gdLst/>
            <a:ahLst/>
            <a:cxnLst/>
            <a:rect l="l" t="t" r="r" b="b"/>
            <a:pathLst>
              <a:path w="546353" h="374903">
                <a:moveTo>
                  <a:pt x="0" y="0"/>
                </a:moveTo>
                <a:lnTo>
                  <a:pt x="546354" y="374903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563361" y="4450842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038087" y="4105655"/>
            <a:ext cx="569214" cy="364998"/>
          </a:xfrm>
          <a:custGeom>
            <a:avLst/>
            <a:gdLst/>
            <a:ahLst/>
            <a:cxnLst/>
            <a:rect l="l" t="t" r="r" b="b"/>
            <a:pathLst>
              <a:path w="569214" h="364998">
                <a:moveTo>
                  <a:pt x="569213" y="0"/>
                </a:moveTo>
                <a:lnTo>
                  <a:pt x="0" y="364998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32726" y="4450841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30390" y="4105655"/>
            <a:ext cx="547878" cy="371855"/>
          </a:xfrm>
          <a:custGeom>
            <a:avLst/>
            <a:gdLst/>
            <a:ahLst/>
            <a:cxnLst/>
            <a:rect l="l" t="t" r="r" b="b"/>
            <a:pathLst>
              <a:path w="547877" h="371855">
                <a:moveTo>
                  <a:pt x="0" y="0"/>
                </a:moveTo>
                <a:lnTo>
                  <a:pt x="547878" y="371855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161026" y="5097780"/>
            <a:ext cx="643128" cy="323850"/>
          </a:xfrm>
          <a:custGeom>
            <a:avLst/>
            <a:gdLst/>
            <a:ahLst/>
            <a:cxnLst/>
            <a:rect l="l" t="t" r="r" b="b"/>
            <a:pathLst>
              <a:path w="643127" h="323850">
                <a:moveTo>
                  <a:pt x="0" y="161544"/>
                </a:moveTo>
                <a:lnTo>
                  <a:pt x="4210" y="135356"/>
                </a:lnTo>
                <a:lnTo>
                  <a:pt x="16398" y="110508"/>
                </a:lnTo>
                <a:lnTo>
                  <a:pt x="35901" y="87333"/>
                </a:lnTo>
                <a:lnTo>
                  <a:pt x="62057" y="66165"/>
                </a:lnTo>
                <a:lnTo>
                  <a:pt x="94202" y="47339"/>
                </a:lnTo>
                <a:lnTo>
                  <a:pt x="131673" y="31187"/>
                </a:lnTo>
                <a:lnTo>
                  <a:pt x="152199" y="24218"/>
                </a:lnTo>
                <a:lnTo>
                  <a:pt x="173808" y="18043"/>
                </a:lnTo>
                <a:lnTo>
                  <a:pt x="196417" y="12703"/>
                </a:lnTo>
                <a:lnTo>
                  <a:pt x="219943" y="8241"/>
                </a:lnTo>
                <a:lnTo>
                  <a:pt x="244304" y="4698"/>
                </a:lnTo>
                <a:lnTo>
                  <a:pt x="269416" y="2116"/>
                </a:lnTo>
                <a:lnTo>
                  <a:pt x="295197" y="535"/>
                </a:lnTo>
                <a:lnTo>
                  <a:pt x="321564" y="0"/>
                </a:lnTo>
                <a:lnTo>
                  <a:pt x="347930" y="535"/>
                </a:lnTo>
                <a:lnTo>
                  <a:pt x="373711" y="2116"/>
                </a:lnTo>
                <a:lnTo>
                  <a:pt x="398823" y="4698"/>
                </a:lnTo>
                <a:lnTo>
                  <a:pt x="423184" y="8241"/>
                </a:lnTo>
                <a:lnTo>
                  <a:pt x="446710" y="12703"/>
                </a:lnTo>
                <a:lnTo>
                  <a:pt x="469319" y="18043"/>
                </a:lnTo>
                <a:lnTo>
                  <a:pt x="490928" y="24218"/>
                </a:lnTo>
                <a:lnTo>
                  <a:pt x="511454" y="31187"/>
                </a:lnTo>
                <a:lnTo>
                  <a:pt x="548925" y="47339"/>
                </a:lnTo>
                <a:lnTo>
                  <a:pt x="581070" y="66165"/>
                </a:lnTo>
                <a:lnTo>
                  <a:pt x="607226" y="87333"/>
                </a:lnTo>
                <a:lnTo>
                  <a:pt x="626729" y="110508"/>
                </a:lnTo>
                <a:lnTo>
                  <a:pt x="638917" y="135356"/>
                </a:lnTo>
                <a:lnTo>
                  <a:pt x="643128" y="161544"/>
                </a:lnTo>
                <a:lnTo>
                  <a:pt x="642061" y="174893"/>
                </a:lnTo>
                <a:lnTo>
                  <a:pt x="633779" y="200638"/>
                </a:lnTo>
                <a:lnTo>
                  <a:pt x="617851" y="224837"/>
                </a:lnTo>
                <a:lnTo>
                  <a:pt x="594938" y="247162"/>
                </a:lnTo>
                <a:lnTo>
                  <a:pt x="565705" y="267284"/>
                </a:lnTo>
                <a:lnTo>
                  <a:pt x="530814" y="284872"/>
                </a:lnTo>
                <a:lnTo>
                  <a:pt x="490928" y="299598"/>
                </a:lnTo>
                <a:lnTo>
                  <a:pt x="469319" y="305786"/>
                </a:lnTo>
                <a:lnTo>
                  <a:pt x="446710" y="311134"/>
                </a:lnTo>
                <a:lnTo>
                  <a:pt x="423184" y="315602"/>
                </a:lnTo>
                <a:lnTo>
                  <a:pt x="398823" y="319148"/>
                </a:lnTo>
                <a:lnTo>
                  <a:pt x="373711" y="321733"/>
                </a:lnTo>
                <a:lnTo>
                  <a:pt x="347930" y="323313"/>
                </a:lnTo>
                <a:lnTo>
                  <a:pt x="321564" y="323850"/>
                </a:lnTo>
                <a:lnTo>
                  <a:pt x="295197" y="323313"/>
                </a:lnTo>
                <a:lnTo>
                  <a:pt x="269416" y="321733"/>
                </a:lnTo>
                <a:lnTo>
                  <a:pt x="244304" y="319148"/>
                </a:lnTo>
                <a:lnTo>
                  <a:pt x="219943" y="315602"/>
                </a:lnTo>
                <a:lnTo>
                  <a:pt x="196417" y="311134"/>
                </a:lnTo>
                <a:lnTo>
                  <a:pt x="173808" y="305786"/>
                </a:lnTo>
                <a:lnTo>
                  <a:pt x="152199" y="299598"/>
                </a:lnTo>
                <a:lnTo>
                  <a:pt x="131673" y="292614"/>
                </a:lnTo>
                <a:lnTo>
                  <a:pt x="94202" y="276415"/>
                </a:lnTo>
                <a:lnTo>
                  <a:pt x="62057" y="257519"/>
                </a:lnTo>
                <a:lnTo>
                  <a:pt x="35901" y="236255"/>
                </a:lnTo>
                <a:lnTo>
                  <a:pt x="16398" y="212951"/>
                </a:lnTo>
                <a:lnTo>
                  <a:pt x="4210" y="187938"/>
                </a:lnTo>
                <a:lnTo>
                  <a:pt x="0" y="161544"/>
                </a:lnTo>
                <a:close/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82589" y="4733544"/>
            <a:ext cx="188213" cy="364236"/>
          </a:xfrm>
          <a:custGeom>
            <a:avLst/>
            <a:gdLst/>
            <a:ahLst/>
            <a:cxnLst/>
            <a:rect l="l" t="t" r="r" b="b"/>
            <a:pathLst>
              <a:path w="188213" h="364236">
                <a:moveTo>
                  <a:pt x="188213" y="0"/>
                </a:moveTo>
                <a:lnTo>
                  <a:pt x="0" y="364236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033515" y="5097780"/>
            <a:ext cx="643890" cy="323850"/>
          </a:xfrm>
          <a:custGeom>
            <a:avLst/>
            <a:gdLst/>
            <a:ahLst/>
            <a:cxnLst/>
            <a:rect l="l" t="t" r="r" b="b"/>
            <a:pathLst>
              <a:path w="643890" h="323850">
                <a:moveTo>
                  <a:pt x="0" y="161543"/>
                </a:moveTo>
                <a:lnTo>
                  <a:pt x="4210" y="135356"/>
                </a:lnTo>
                <a:lnTo>
                  <a:pt x="16404" y="110508"/>
                </a:lnTo>
                <a:lnTo>
                  <a:pt x="35922" y="87333"/>
                </a:lnTo>
                <a:lnTo>
                  <a:pt x="62106" y="66165"/>
                </a:lnTo>
                <a:lnTo>
                  <a:pt x="94297" y="47339"/>
                </a:lnTo>
                <a:lnTo>
                  <a:pt x="131838" y="31187"/>
                </a:lnTo>
                <a:lnTo>
                  <a:pt x="152408" y="24218"/>
                </a:lnTo>
                <a:lnTo>
                  <a:pt x="174069" y="18043"/>
                </a:lnTo>
                <a:lnTo>
                  <a:pt x="196738" y="12703"/>
                </a:lnTo>
                <a:lnTo>
                  <a:pt x="220333" y="8241"/>
                </a:lnTo>
                <a:lnTo>
                  <a:pt x="244772" y="4698"/>
                </a:lnTo>
                <a:lnTo>
                  <a:pt x="269972" y="2116"/>
                </a:lnTo>
                <a:lnTo>
                  <a:pt x="295850" y="535"/>
                </a:lnTo>
                <a:lnTo>
                  <a:pt x="322326" y="0"/>
                </a:lnTo>
                <a:lnTo>
                  <a:pt x="348692" y="535"/>
                </a:lnTo>
                <a:lnTo>
                  <a:pt x="374473" y="2116"/>
                </a:lnTo>
                <a:lnTo>
                  <a:pt x="399585" y="4698"/>
                </a:lnTo>
                <a:lnTo>
                  <a:pt x="423946" y="8241"/>
                </a:lnTo>
                <a:lnTo>
                  <a:pt x="447472" y="12703"/>
                </a:lnTo>
                <a:lnTo>
                  <a:pt x="470081" y="18043"/>
                </a:lnTo>
                <a:lnTo>
                  <a:pt x="491690" y="24218"/>
                </a:lnTo>
                <a:lnTo>
                  <a:pt x="512216" y="31187"/>
                </a:lnTo>
                <a:lnTo>
                  <a:pt x="549687" y="47339"/>
                </a:lnTo>
                <a:lnTo>
                  <a:pt x="581832" y="66165"/>
                </a:lnTo>
                <a:lnTo>
                  <a:pt x="607988" y="87333"/>
                </a:lnTo>
                <a:lnTo>
                  <a:pt x="627491" y="110508"/>
                </a:lnTo>
                <a:lnTo>
                  <a:pt x="639679" y="135356"/>
                </a:lnTo>
                <a:lnTo>
                  <a:pt x="643890" y="161543"/>
                </a:lnTo>
                <a:lnTo>
                  <a:pt x="642823" y="174893"/>
                </a:lnTo>
                <a:lnTo>
                  <a:pt x="634541" y="200638"/>
                </a:lnTo>
                <a:lnTo>
                  <a:pt x="618613" y="224837"/>
                </a:lnTo>
                <a:lnTo>
                  <a:pt x="595700" y="247162"/>
                </a:lnTo>
                <a:lnTo>
                  <a:pt x="566467" y="267284"/>
                </a:lnTo>
                <a:lnTo>
                  <a:pt x="531576" y="284872"/>
                </a:lnTo>
                <a:lnTo>
                  <a:pt x="491690" y="299598"/>
                </a:lnTo>
                <a:lnTo>
                  <a:pt x="470081" y="305786"/>
                </a:lnTo>
                <a:lnTo>
                  <a:pt x="447472" y="311134"/>
                </a:lnTo>
                <a:lnTo>
                  <a:pt x="423946" y="315602"/>
                </a:lnTo>
                <a:lnTo>
                  <a:pt x="399585" y="319148"/>
                </a:lnTo>
                <a:lnTo>
                  <a:pt x="374473" y="321733"/>
                </a:lnTo>
                <a:lnTo>
                  <a:pt x="348692" y="323313"/>
                </a:lnTo>
                <a:lnTo>
                  <a:pt x="322326" y="323849"/>
                </a:lnTo>
                <a:lnTo>
                  <a:pt x="295850" y="323313"/>
                </a:lnTo>
                <a:lnTo>
                  <a:pt x="269972" y="321733"/>
                </a:lnTo>
                <a:lnTo>
                  <a:pt x="244772" y="319148"/>
                </a:lnTo>
                <a:lnTo>
                  <a:pt x="220333" y="315602"/>
                </a:lnTo>
                <a:lnTo>
                  <a:pt x="196738" y="311134"/>
                </a:lnTo>
                <a:lnTo>
                  <a:pt x="174069" y="305786"/>
                </a:lnTo>
                <a:lnTo>
                  <a:pt x="152408" y="299598"/>
                </a:lnTo>
                <a:lnTo>
                  <a:pt x="131838" y="292614"/>
                </a:lnTo>
                <a:lnTo>
                  <a:pt x="94297" y="276415"/>
                </a:lnTo>
                <a:lnTo>
                  <a:pt x="62106" y="257519"/>
                </a:lnTo>
                <a:lnTo>
                  <a:pt x="35922" y="236255"/>
                </a:lnTo>
                <a:lnTo>
                  <a:pt x="16404" y="212951"/>
                </a:lnTo>
                <a:lnTo>
                  <a:pt x="4210" y="187938"/>
                </a:lnTo>
                <a:lnTo>
                  <a:pt x="0" y="161543"/>
                </a:lnTo>
                <a:close/>
              </a:path>
            </a:pathLst>
          </a:custGeom>
          <a:ln w="2680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085332" y="4739639"/>
            <a:ext cx="166878" cy="366522"/>
          </a:xfrm>
          <a:custGeom>
            <a:avLst/>
            <a:gdLst/>
            <a:ahLst/>
            <a:cxnLst/>
            <a:rect l="l" t="t" r="r" b="b"/>
            <a:pathLst>
              <a:path w="166877" h="366522">
                <a:moveTo>
                  <a:pt x="0" y="0"/>
                </a:moveTo>
                <a:lnTo>
                  <a:pt x="166878" y="366522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425946" y="4523994"/>
            <a:ext cx="257658" cy="435864"/>
          </a:xfrm>
          <a:custGeom>
            <a:avLst/>
            <a:gdLst/>
            <a:ahLst/>
            <a:cxnLst/>
            <a:rect l="l" t="t" r="r" b="b"/>
            <a:pathLst>
              <a:path w="257658" h="435863">
                <a:moveTo>
                  <a:pt x="0" y="0"/>
                </a:moveTo>
                <a:lnTo>
                  <a:pt x="28712" y="3312"/>
                </a:lnTo>
                <a:lnTo>
                  <a:pt x="56650" y="9076"/>
                </a:lnTo>
                <a:lnTo>
                  <a:pt x="83611" y="17210"/>
                </a:lnTo>
                <a:lnTo>
                  <a:pt x="109392" y="27627"/>
                </a:lnTo>
                <a:lnTo>
                  <a:pt x="133790" y="40243"/>
                </a:lnTo>
                <a:lnTo>
                  <a:pt x="156602" y="54973"/>
                </a:lnTo>
                <a:lnTo>
                  <a:pt x="177625" y="71734"/>
                </a:lnTo>
                <a:lnTo>
                  <a:pt x="196656" y="90440"/>
                </a:lnTo>
                <a:lnTo>
                  <a:pt x="213493" y="111007"/>
                </a:lnTo>
                <a:lnTo>
                  <a:pt x="227933" y="133349"/>
                </a:lnTo>
                <a:lnTo>
                  <a:pt x="239772" y="157384"/>
                </a:lnTo>
                <a:lnTo>
                  <a:pt x="248808" y="183026"/>
                </a:lnTo>
                <a:lnTo>
                  <a:pt x="254838" y="210190"/>
                </a:lnTo>
                <a:lnTo>
                  <a:pt x="257658" y="238792"/>
                </a:lnTo>
                <a:lnTo>
                  <a:pt x="257067" y="268747"/>
                </a:lnTo>
                <a:lnTo>
                  <a:pt x="252862" y="299971"/>
                </a:lnTo>
                <a:lnTo>
                  <a:pt x="244838" y="332380"/>
                </a:lnTo>
                <a:lnTo>
                  <a:pt x="232794" y="365888"/>
                </a:lnTo>
                <a:lnTo>
                  <a:pt x="216527" y="400410"/>
                </a:lnTo>
                <a:lnTo>
                  <a:pt x="195834" y="435864"/>
                </a:lnTo>
              </a:path>
            </a:pathLst>
          </a:custGeom>
          <a:ln w="13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337554" y="4463795"/>
            <a:ext cx="120396" cy="117347"/>
          </a:xfrm>
          <a:custGeom>
            <a:avLst/>
            <a:gdLst/>
            <a:ahLst/>
            <a:cxnLst/>
            <a:rect l="l" t="t" r="r" b="b"/>
            <a:pathLst>
              <a:path w="120396" h="117348">
                <a:moveTo>
                  <a:pt x="0" y="65532"/>
                </a:moveTo>
                <a:lnTo>
                  <a:pt x="120396" y="117348"/>
                </a:lnTo>
                <a:lnTo>
                  <a:pt x="115947" y="108927"/>
                </a:lnTo>
                <a:lnTo>
                  <a:pt x="111011" y="97377"/>
                </a:lnTo>
                <a:lnTo>
                  <a:pt x="107198" y="85494"/>
                </a:lnTo>
                <a:lnTo>
                  <a:pt x="104517" y="73360"/>
                </a:lnTo>
                <a:lnTo>
                  <a:pt x="102980" y="61060"/>
                </a:lnTo>
                <a:lnTo>
                  <a:pt x="102595" y="48678"/>
                </a:lnTo>
                <a:lnTo>
                  <a:pt x="103372" y="36297"/>
                </a:lnTo>
                <a:lnTo>
                  <a:pt x="105321" y="24001"/>
                </a:lnTo>
                <a:lnTo>
                  <a:pt x="108452" y="11874"/>
                </a:lnTo>
                <a:lnTo>
                  <a:pt x="112776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568440" y="4901183"/>
            <a:ext cx="117348" cy="129539"/>
          </a:xfrm>
          <a:custGeom>
            <a:avLst/>
            <a:gdLst/>
            <a:ahLst/>
            <a:cxnLst/>
            <a:rect l="l" t="t" r="r" b="b"/>
            <a:pathLst>
              <a:path w="117348" h="129539">
                <a:moveTo>
                  <a:pt x="0" y="129539"/>
                </a:moveTo>
                <a:lnTo>
                  <a:pt x="117348" y="70865"/>
                </a:lnTo>
                <a:lnTo>
                  <a:pt x="114059" y="70261"/>
                </a:lnTo>
                <a:lnTo>
                  <a:pt x="101273" y="67015"/>
                </a:lnTo>
                <a:lnTo>
                  <a:pt x="88969" y="62468"/>
                </a:lnTo>
                <a:lnTo>
                  <a:pt x="77234" y="56688"/>
                </a:lnTo>
                <a:lnTo>
                  <a:pt x="66155" y="49744"/>
                </a:lnTo>
                <a:lnTo>
                  <a:pt x="55818" y="41706"/>
                </a:lnTo>
                <a:lnTo>
                  <a:pt x="46309" y="32644"/>
                </a:lnTo>
                <a:lnTo>
                  <a:pt x="37716" y="22625"/>
                </a:lnTo>
                <a:lnTo>
                  <a:pt x="30125" y="11721"/>
                </a:lnTo>
                <a:lnTo>
                  <a:pt x="23621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36009" y="801907"/>
            <a:ext cx="3698131" cy="14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 marR="60921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189258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43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4843" y="801907"/>
            <a:ext cx="2619998" cy="1077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1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  <a:p>
            <a:pPr marL="88381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6154" y="2924624"/>
            <a:ext cx="2795006" cy="499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3212" sz="2550" spc="-34">
                <a:latin typeface="Calibri"/>
                <a:cs typeface="Calibri"/>
              </a:rPr>
              <a:t>N</a:t>
            </a:r>
            <a:r>
              <a:rPr dirty="0" smtClean="0" baseline="3212" sz="2550" spc="4">
                <a:latin typeface="Calibri"/>
                <a:cs typeface="Calibri"/>
              </a:rPr>
              <a:t>e</a:t>
            </a:r>
            <a:r>
              <a:rPr dirty="0" smtClean="0" baseline="3212" sz="2550" spc="0">
                <a:latin typeface="Calibri"/>
                <a:cs typeface="Calibri"/>
              </a:rPr>
              <a:t>w</a:t>
            </a:r>
            <a:r>
              <a:rPr dirty="0" smtClean="0" baseline="3212" sz="2550" spc="-41">
                <a:latin typeface="Calibri"/>
                <a:cs typeface="Calibri"/>
              </a:rPr>
              <a:t> </a:t>
            </a:r>
            <a:r>
              <a:rPr dirty="0" smtClean="0" baseline="3212" sz="2550" spc="0">
                <a:latin typeface="Calibri"/>
                <a:cs typeface="Calibri"/>
              </a:rPr>
              <a:t>e</a:t>
            </a:r>
            <a:r>
              <a:rPr dirty="0" smtClean="0" baseline="3212" sz="2550" spc="64">
                <a:latin typeface="Calibri"/>
                <a:cs typeface="Calibri"/>
              </a:rPr>
              <a:t>n</a:t>
            </a:r>
            <a:r>
              <a:rPr dirty="0" smtClean="0" baseline="3212" sz="2550" spc="-39">
                <a:latin typeface="Calibri"/>
                <a:cs typeface="Calibri"/>
              </a:rPr>
              <a:t>t</a:t>
            </a:r>
            <a:r>
              <a:rPr dirty="0" smtClean="0" baseline="3212" sz="2550" spc="39">
                <a:latin typeface="Calibri"/>
                <a:cs typeface="Calibri"/>
              </a:rPr>
              <a:t>r</a:t>
            </a:r>
            <a:r>
              <a:rPr dirty="0" smtClean="0" baseline="3212" sz="2550" spc="0">
                <a:latin typeface="Calibri"/>
                <a:cs typeface="Calibri"/>
              </a:rPr>
              <a:t>y</a:t>
            </a:r>
            <a:r>
              <a:rPr dirty="0" smtClean="0" baseline="3212" sz="2550" spc="-76">
                <a:latin typeface="Calibri"/>
                <a:cs typeface="Calibri"/>
              </a:rPr>
              <a:t> </a:t>
            </a:r>
            <a:r>
              <a:rPr dirty="0" smtClean="0" baseline="3212" sz="2550" spc="4">
                <a:latin typeface="Calibri"/>
                <a:cs typeface="Calibri"/>
              </a:rPr>
              <a:t>(</a:t>
            </a:r>
            <a:r>
              <a:rPr dirty="0" smtClean="0" baseline="3212" sz="2550" spc="-4">
                <a:latin typeface="Calibri"/>
                <a:cs typeface="Calibri"/>
              </a:rPr>
              <a:t>5</a:t>
            </a:r>
            <a:r>
              <a:rPr dirty="0" smtClean="0" baseline="3212" sz="2550" spc="0">
                <a:latin typeface="Calibri"/>
                <a:cs typeface="Calibri"/>
              </a:rPr>
              <a:t>,U)</a:t>
            </a:r>
            <a:r>
              <a:rPr dirty="0" smtClean="0" baseline="3212" sz="2550" spc="-33">
                <a:latin typeface="Calibri"/>
                <a:cs typeface="Calibri"/>
              </a:rPr>
              <a:t> </a:t>
            </a:r>
            <a:r>
              <a:rPr dirty="0" smtClean="0" baseline="3212" sz="2550" spc="34">
                <a:latin typeface="Calibri"/>
                <a:cs typeface="Calibri"/>
              </a:rPr>
              <a:t>i</a:t>
            </a:r>
            <a:r>
              <a:rPr dirty="0" smtClean="0" baseline="3212" sz="2550" spc="0">
                <a:latin typeface="Calibri"/>
                <a:cs typeface="Calibri"/>
              </a:rPr>
              <a:t>s</a:t>
            </a:r>
            <a:r>
              <a:rPr dirty="0" smtClean="0" baseline="3212" sz="2550" spc="0">
                <a:latin typeface="Calibri"/>
                <a:cs typeface="Calibri"/>
              </a:rPr>
              <a:t> </a:t>
            </a:r>
            <a:r>
              <a:rPr dirty="0" smtClean="0" baseline="3212" sz="2550" spc="-69">
                <a:latin typeface="Calibri"/>
                <a:cs typeface="Calibri"/>
              </a:rPr>
              <a:t>a</a:t>
            </a:r>
            <a:r>
              <a:rPr dirty="0" smtClean="0" baseline="3212" sz="2550" spc="64">
                <a:latin typeface="Calibri"/>
                <a:cs typeface="Calibri"/>
              </a:rPr>
              <a:t>d</a:t>
            </a:r>
            <a:r>
              <a:rPr dirty="0" smtClean="0" baseline="3212" sz="2550" spc="-44">
                <a:latin typeface="Calibri"/>
                <a:cs typeface="Calibri"/>
              </a:rPr>
              <a:t>d</a:t>
            </a:r>
            <a:r>
              <a:rPr dirty="0" smtClean="0" baseline="3212" sz="2550" spc="4">
                <a:latin typeface="Calibri"/>
                <a:cs typeface="Calibri"/>
              </a:rPr>
              <a:t>e</a:t>
            </a:r>
            <a:r>
              <a:rPr dirty="0" smtClean="0" baseline="3212" sz="2550" spc="0">
                <a:latin typeface="Calibri"/>
                <a:cs typeface="Calibri"/>
              </a:rPr>
              <a:t>d</a:t>
            </a:r>
            <a:r>
              <a:rPr dirty="0" smtClean="0" baseline="3212" sz="2550" spc="-53">
                <a:latin typeface="Calibri"/>
                <a:cs typeface="Calibri"/>
              </a:rPr>
              <a:t> </a:t>
            </a:r>
            <a:r>
              <a:rPr dirty="0" smtClean="0" baseline="3212" sz="2550" spc="-39">
                <a:latin typeface="Calibri"/>
                <a:cs typeface="Calibri"/>
              </a:rPr>
              <a:t>t</a:t>
            </a:r>
            <a:r>
              <a:rPr dirty="0" smtClean="0" baseline="3212" sz="2550" spc="0">
                <a:latin typeface="Calibri"/>
                <a:cs typeface="Calibri"/>
              </a:rPr>
              <a:t>o</a:t>
            </a:r>
            <a:r>
              <a:rPr dirty="0" smtClean="0" baseline="3212" sz="2550" spc="-24">
                <a:latin typeface="Calibri"/>
                <a:cs typeface="Calibri"/>
              </a:rPr>
              <a:t> </a:t>
            </a:r>
            <a:r>
              <a:rPr dirty="0" smtClean="0" baseline="3212" sz="2550" spc="69">
                <a:latin typeface="Calibri"/>
                <a:cs typeface="Calibri"/>
              </a:rPr>
              <a:t>t</a:t>
            </a:r>
            <a:r>
              <a:rPr dirty="0" smtClean="0" baseline="3212" sz="2550" spc="-39">
                <a:latin typeface="Calibri"/>
                <a:cs typeface="Calibri"/>
              </a:rPr>
              <a:t>h</a:t>
            </a:r>
            <a:r>
              <a:rPr dirty="0" smtClean="0" baseline="3212" sz="2550" spc="0"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marL="12700" marR="32345">
              <a:lnSpc>
                <a:spcPts val="2035"/>
              </a:lnSpc>
              <a:spcBef>
                <a:spcPts val="10"/>
              </a:spcBef>
            </a:pPr>
            <a:r>
              <a:rPr dirty="0" smtClean="0" baseline="1606" sz="2550" spc="4">
                <a:latin typeface="Calibri"/>
                <a:cs typeface="Calibri"/>
              </a:rPr>
              <a:t>e</a:t>
            </a:r>
            <a:r>
              <a:rPr dirty="0" smtClean="0" baseline="1606" sz="2550" spc="-39">
                <a:latin typeface="Calibri"/>
                <a:cs typeface="Calibri"/>
              </a:rPr>
              <a:t>n</a:t>
            </a:r>
            <a:r>
              <a:rPr dirty="0" smtClean="0" baseline="1606" sz="2550" spc="0">
                <a:latin typeface="Calibri"/>
                <a:cs typeface="Calibri"/>
              </a:rPr>
              <a:t>d</a:t>
            </a:r>
            <a:r>
              <a:rPr dirty="0" smtClean="0" baseline="1606" sz="2550" spc="-31">
                <a:latin typeface="Calibri"/>
                <a:cs typeface="Calibri"/>
              </a:rPr>
              <a:t> </a:t>
            </a:r>
            <a:r>
              <a:rPr dirty="0" smtClean="0" baseline="1606" sz="2550" spc="54">
                <a:latin typeface="Calibri"/>
                <a:cs typeface="Calibri"/>
              </a:rPr>
              <a:t>o</a:t>
            </a:r>
            <a:r>
              <a:rPr dirty="0" smtClean="0" baseline="1606" sz="2550" spc="0">
                <a:latin typeface="Calibri"/>
                <a:cs typeface="Calibri"/>
              </a:rPr>
              <a:t>f</a:t>
            </a:r>
            <a:r>
              <a:rPr dirty="0" smtClean="0" baseline="1606" sz="2550" spc="-69">
                <a:latin typeface="Calibri"/>
                <a:cs typeface="Calibri"/>
              </a:rPr>
              <a:t> </a:t>
            </a:r>
            <a:r>
              <a:rPr dirty="0" smtClean="0" baseline="1606" sz="2550" spc="64">
                <a:latin typeface="Calibri"/>
                <a:cs typeface="Calibri"/>
              </a:rPr>
              <a:t>t</a:t>
            </a:r>
            <a:r>
              <a:rPr dirty="0" smtClean="0" baseline="1606" sz="2550" spc="-39">
                <a:latin typeface="Calibri"/>
                <a:cs typeface="Calibri"/>
              </a:rPr>
              <a:t>h</a:t>
            </a:r>
            <a:r>
              <a:rPr dirty="0" smtClean="0" baseline="1606" sz="2550" spc="0">
                <a:latin typeface="Calibri"/>
                <a:cs typeface="Calibri"/>
              </a:rPr>
              <a:t>e</a:t>
            </a:r>
            <a:r>
              <a:rPr dirty="0" smtClean="0" baseline="1606" sz="2550" spc="16">
                <a:latin typeface="Calibri"/>
                <a:cs typeface="Calibri"/>
              </a:rPr>
              <a:t> </a:t>
            </a:r>
            <a:r>
              <a:rPr dirty="0" smtClean="0" baseline="1606" sz="2550" spc="-39">
                <a:latin typeface="Calibri"/>
                <a:cs typeface="Calibri"/>
              </a:rPr>
              <a:t>h</a:t>
            </a:r>
            <a:r>
              <a:rPr dirty="0" smtClean="0" baseline="1606" sz="2550" spc="4">
                <a:latin typeface="Calibri"/>
                <a:cs typeface="Calibri"/>
              </a:rPr>
              <a:t>e</a:t>
            </a:r>
            <a:r>
              <a:rPr dirty="0" smtClean="0" baseline="1606" sz="2550" spc="29">
                <a:latin typeface="Calibri"/>
                <a:cs typeface="Calibri"/>
              </a:rPr>
              <a:t>a</a:t>
            </a:r>
            <a:r>
              <a:rPr dirty="0" smtClean="0" baseline="1606" sz="2550" spc="-29">
                <a:latin typeface="Calibri"/>
                <a:cs typeface="Calibri"/>
              </a:rPr>
              <a:t>p</a:t>
            </a:r>
            <a:r>
              <a:rPr dirty="0" smtClean="0" baseline="1606" sz="2550" spc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1036" y="2924624"/>
            <a:ext cx="2644373" cy="499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3212" sz="2550" spc="-39">
                <a:latin typeface="Calibri"/>
                <a:cs typeface="Calibri"/>
              </a:rPr>
              <a:t>S</a:t>
            </a:r>
            <a:r>
              <a:rPr dirty="0" smtClean="0" baseline="3212" sz="2550" spc="29">
                <a:latin typeface="Calibri"/>
                <a:cs typeface="Calibri"/>
              </a:rPr>
              <a:t>i</a:t>
            </a:r>
            <a:r>
              <a:rPr dirty="0" smtClean="0" baseline="3212" sz="2550" spc="-39">
                <a:latin typeface="Calibri"/>
                <a:cs typeface="Calibri"/>
              </a:rPr>
              <a:t>n</a:t>
            </a:r>
            <a:r>
              <a:rPr dirty="0" smtClean="0" baseline="3212" sz="2550" spc="25">
                <a:latin typeface="Calibri"/>
                <a:cs typeface="Calibri"/>
              </a:rPr>
              <a:t>c</a:t>
            </a:r>
            <a:r>
              <a:rPr dirty="0" smtClean="0" baseline="3212" sz="2550" spc="0">
                <a:latin typeface="Calibri"/>
                <a:cs typeface="Calibri"/>
              </a:rPr>
              <a:t>e</a:t>
            </a:r>
            <a:r>
              <a:rPr dirty="0" smtClean="0" baseline="3212" sz="2550" spc="-21">
                <a:latin typeface="Calibri"/>
                <a:cs typeface="Calibri"/>
              </a:rPr>
              <a:t> </a:t>
            </a:r>
            <a:r>
              <a:rPr dirty="0" smtClean="0" baseline="3212" sz="2550" spc="0">
                <a:latin typeface="Calibri"/>
                <a:cs typeface="Calibri"/>
              </a:rPr>
              <a:t>5</a:t>
            </a:r>
            <a:r>
              <a:rPr dirty="0" smtClean="0" baseline="3212" sz="2550" spc="-13">
                <a:latin typeface="Calibri"/>
                <a:cs typeface="Calibri"/>
              </a:rPr>
              <a:t> </a:t>
            </a:r>
            <a:r>
              <a:rPr dirty="0" smtClean="0" baseline="3212" sz="2550" spc="0">
                <a:latin typeface="Calibri"/>
                <a:cs typeface="Calibri"/>
              </a:rPr>
              <a:t>&lt;</a:t>
            </a:r>
            <a:r>
              <a:rPr dirty="0" smtClean="0" baseline="3212" sz="2550" spc="-8">
                <a:latin typeface="Calibri"/>
                <a:cs typeface="Calibri"/>
              </a:rPr>
              <a:t> </a:t>
            </a:r>
            <a:r>
              <a:rPr dirty="0" smtClean="0" baseline="3212" sz="2550" spc="-9">
                <a:latin typeface="Calibri"/>
                <a:cs typeface="Calibri"/>
              </a:rPr>
              <a:t>6</a:t>
            </a:r>
            <a:r>
              <a:rPr dirty="0" smtClean="0" baseline="3212" sz="2550" spc="14">
                <a:latin typeface="Calibri"/>
                <a:cs typeface="Calibri"/>
              </a:rPr>
              <a:t>1</a:t>
            </a:r>
            <a:r>
              <a:rPr dirty="0" smtClean="0" baseline="3212" sz="2550" spc="0">
                <a:latin typeface="Calibri"/>
                <a:cs typeface="Calibri"/>
              </a:rPr>
              <a:t>,</a:t>
            </a:r>
            <a:r>
              <a:rPr dirty="0" smtClean="0" baseline="3212" sz="2550" spc="-31">
                <a:latin typeface="Calibri"/>
                <a:cs typeface="Calibri"/>
              </a:rPr>
              <a:t> </a:t>
            </a:r>
            <a:r>
              <a:rPr dirty="0" smtClean="0" baseline="3212" sz="2550" spc="4">
                <a:latin typeface="Calibri"/>
                <a:cs typeface="Calibri"/>
              </a:rPr>
              <a:t>(</a:t>
            </a:r>
            <a:r>
              <a:rPr dirty="0" smtClean="0" baseline="3212" sz="2550" spc="-4">
                <a:latin typeface="Calibri"/>
                <a:cs typeface="Calibri"/>
              </a:rPr>
              <a:t>5</a:t>
            </a:r>
            <a:r>
              <a:rPr dirty="0" smtClean="0" baseline="3212" sz="2550" spc="4">
                <a:latin typeface="Calibri"/>
                <a:cs typeface="Calibri"/>
              </a:rPr>
              <a:t>,</a:t>
            </a:r>
            <a:r>
              <a:rPr dirty="0" smtClean="0" baseline="3212" sz="2550" spc="-4">
                <a:latin typeface="Calibri"/>
                <a:cs typeface="Calibri"/>
              </a:rPr>
              <a:t>U</a:t>
            </a:r>
            <a:r>
              <a:rPr dirty="0" smtClean="0" baseline="3212" sz="2550" spc="0">
                <a:latin typeface="Calibri"/>
                <a:cs typeface="Calibri"/>
              </a:rPr>
              <a:t>)</a:t>
            </a:r>
            <a:r>
              <a:rPr dirty="0" smtClean="0" baseline="3212" sz="2550" spc="-33">
                <a:latin typeface="Calibri"/>
                <a:cs typeface="Calibri"/>
              </a:rPr>
              <a:t> </a:t>
            </a:r>
            <a:r>
              <a:rPr dirty="0" smtClean="0" baseline="3212" sz="2550" spc="39">
                <a:latin typeface="Calibri"/>
                <a:cs typeface="Calibri"/>
              </a:rPr>
              <a:t>i</a:t>
            </a:r>
            <a:r>
              <a:rPr dirty="0" smtClean="0" baseline="3212" sz="2550" spc="0">
                <a:latin typeface="Calibri"/>
                <a:cs typeface="Calibri"/>
              </a:rPr>
              <a:t>s</a:t>
            </a:r>
            <a:r>
              <a:rPr dirty="0" smtClean="0" baseline="3212" sz="2550" spc="0">
                <a:latin typeface="Calibri"/>
                <a:cs typeface="Calibri"/>
              </a:rPr>
              <a:t> </a:t>
            </a:r>
            <a:r>
              <a:rPr dirty="0" smtClean="0" baseline="3212" sz="2550" spc="-29">
                <a:latin typeface="Calibri"/>
                <a:cs typeface="Calibri"/>
              </a:rPr>
              <a:t>s</a:t>
            </a:r>
            <a:r>
              <a:rPr dirty="0" smtClean="0" baseline="3212" sz="2550" spc="-44">
                <a:latin typeface="Calibri"/>
                <a:cs typeface="Calibri"/>
              </a:rPr>
              <a:t>w</a:t>
            </a:r>
            <a:r>
              <a:rPr dirty="0" smtClean="0" baseline="3212" sz="2550" spc="29">
                <a:latin typeface="Calibri"/>
                <a:cs typeface="Calibri"/>
              </a:rPr>
              <a:t>a</a:t>
            </a:r>
            <a:r>
              <a:rPr dirty="0" smtClean="0" baseline="3212" sz="2550" spc="-39">
                <a:latin typeface="Calibri"/>
                <a:cs typeface="Calibri"/>
              </a:rPr>
              <a:t>p</a:t>
            </a:r>
            <a:r>
              <a:rPr dirty="0" smtClean="0" baseline="3212" sz="2550" spc="59">
                <a:latin typeface="Calibri"/>
                <a:cs typeface="Calibri"/>
              </a:rPr>
              <a:t>p</a:t>
            </a:r>
            <a:r>
              <a:rPr dirty="0" smtClean="0" baseline="3212" sz="2550" spc="4">
                <a:latin typeface="Calibri"/>
                <a:cs typeface="Calibri"/>
              </a:rPr>
              <a:t>e</a:t>
            </a:r>
            <a:r>
              <a:rPr dirty="0" smtClean="0" baseline="3212" sz="2550" spc="0">
                <a:latin typeface="Calibri"/>
                <a:cs typeface="Calibri"/>
              </a:rPr>
              <a:t>d</a:t>
            </a:r>
            <a:endParaRPr sz="1700">
              <a:latin typeface="Calibri"/>
              <a:cs typeface="Calibri"/>
            </a:endParaRPr>
          </a:p>
          <a:p>
            <a:pPr marL="12700" marR="32345">
              <a:lnSpc>
                <a:spcPts val="2035"/>
              </a:lnSpc>
              <a:spcBef>
                <a:spcPts val="10"/>
              </a:spcBef>
            </a:pPr>
            <a:r>
              <a:rPr dirty="0" smtClean="0" baseline="1606" sz="2550" spc="-50">
                <a:latin typeface="Calibri"/>
                <a:cs typeface="Calibri"/>
              </a:rPr>
              <a:t>w</a:t>
            </a:r>
            <a:r>
              <a:rPr dirty="0" smtClean="0" baseline="1606" sz="2550" spc="29">
                <a:latin typeface="Calibri"/>
                <a:cs typeface="Calibri"/>
              </a:rPr>
              <a:t>i</a:t>
            </a:r>
            <a:r>
              <a:rPr dirty="0" smtClean="0" baseline="1606" sz="2550" spc="-39">
                <a:latin typeface="Calibri"/>
                <a:cs typeface="Calibri"/>
              </a:rPr>
              <a:t>t</a:t>
            </a:r>
            <a:r>
              <a:rPr dirty="0" smtClean="0" baseline="1606" sz="2550" spc="0">
                <a:latin typeface="Calibri"/>
                <a:cs typeface="Calibri"/>
              </a:rPr>
              <a:t>h</a:t>
            </a:r>
            <a:r>
              <a:rPr dirty="0" smtClean="0" baseline="1606" sz="2550" spc="-30">
                <a:latin typeface="Calibri"/>
                <a:cs typeface="Calibri"/>
              </a:rPr>
              <a:t> </a:t>
            </a:r>
            <a:r>
              <a:rPr dirty="0" smtClean="0" baseline="1606" sz="2550" spc="29">
                <a:latin typeface="Calibri"/>
                <a:cs typeface="Calibri"/>
              </a:rPr>
              <a:t>i</a:t>
            </a:r>
            <a:r>
              <a:rPr dirty="0" smtClean="0" baseline="1606" sz="2550" spc="64">
                <a:latin typeface="Calibri"/>
                <a:cs typeface="Calibri"/>
              </a:rPr>
              <a:t>t</a:t>
            </a:r>
            <a:r>
              <a:rPr dirty="0" smtClean="0" baseline="1606" sz="2550" spc="0">
                <a:latin typeface="Calibri"/>
                <a:cs typeface="Calibri"/>
              </a:rPr>
              <a:t>s</a:t>
            </a:r>
            <a:r>
              <a:rPr dirty="0" smtClean="0" baseline="1606" sz="2550" spc="-111">
                <a:latin typeface="Calibri"/>
                <a:cs typeface="Calibri"/>
              </a:rPr>
              <a:t> </a:t>
            </a:r>
            <a:r>
              <a:rPr dirty="0" smtClean="0" baseline="1606" sz="2550" spc="59">
                <a:latin typeface="Calibri"/>
                <a:cs typeface="Calibri"/>
              </a:rPr>
              <a:t>p</a:t>
            </a:r>
            <a:r>
              <a:rPr dirty="0" smtClean="0" baseline="1606" sz="2550" spc="-64">
                <a:latin typeface="Calibri"/>
                <a:cs typeface="Calibri"/>
              </a:rPr>
              <a:t>a</a:t>
            </a:r>
            <a:r>
              <a:rPr dirty="0" smtClean="0" baseline="1606" sz="2550" spc="44">
                <a:latin typeface="Calibri"/>
                <a:cs typeface="Calibri"/>
              </a:rPr>
              <a:t>r</a:t>
            </a:r>
            <a:r>
              <a:rPr dirty="0" smtClean="0" baseline="1606" sz="2550" spc="4">
                <a:latin typeface="Calibri"/>
                <a:cs typeface="Calibri"/>
              </a:rPr>
              <a:t>e</a:t>
            </a:r>
            <a:r>
              <a:rPr dirty="0" smtClean="0" baseline="1606" sz="2550" spc="-44">
                <a:latin typeface="Calibri"/>
                <a:cs typeface="Calibri"/>
              </a:rPr>
              <a:t>n</a:t>
            </a:r>
            <a:r>
              <a:rPr dirty="0" smtClean="0" baseline="1606" sz="2550" spc="0">
                <a:latin typeface="Calibri"/>
                <a:cs typeface="Calibri"/>
              </a:rPr>
              <a:t>t</a:t>
            </a:r>
            <a:r>
              <a:rPr dirty="0" smtClean="0" baseline="1606" sz="2550" spc="-1">
                <a:latin typeface="Calibri"/>
                <a:cs typeface="Calibri"/>
              </a:rPr>
              <a:t> </a:t>
            </a:r>
            <a:r>
              <a:rPr dirty="0" smtClean="0" baseline="1606" sz="2550" spc="0">
                <a:latin typeface="Calibri"/>
                <a:cs typeface="Calibri"/>
              </a:rPr>
              <a:t>(</a:t>
            </a:r>
            <a:r>
              <a:rPr dirty="0" smtClean="0" baseline="1606" sz="2550" spc="-9">
                <a:latin typeface="Calibri"/>
                <a:cs typeface="Calibri"/>
              </a:rPr>
              <a:t>6</a:t>
            </a:r>
            <a:r>
              <a:rPr dirty="0" smtClean="0" baseline="1606" sz="2550" spc="9">
                <a:latin typeface="Calibri"/>
                <a:cs typeface="Calibri"/>
              </a:rPr>
              <a:t>1</a:t>
            </a:r>
            <a:r>
              <a:rPr dirty="0" smtClean="0" baseline="1606" sz="2550" spc="0">
                <a:latin typeface="Calibri"/>
                <a:cs typeface="Calibri"/>
              </a:rPr>
              <a:t>,V</a:t>
            </a:r>
            <a:r>
              <a:rPr dirty="0" smtClean="0" baseline="1606" sz="2550" spc="14">
                <a:latin typeface="Calibri"/>
                <a:cs typeface="Calibri"/>
              </a:rPr>
              <a:t>)</a:t>
            </a:r>
            <a:r>
              <a:rPr dirty="0" smtClean="0" baseline="1606" sz="2550" spc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1428" y="3244911"/>
            <a:ext cx="394174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5">
                <a:latin typeface="Calibri"/>
                <a:cs typeface="Calibri"/>
              </a:rPr>
              <a:t>2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B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3588" y="3891087"/>
            <a:ext cx="390399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9">
                <a:latin typeface="Calibri"/>
                <a:cs typeface="Calibri"/>
              </a:rPr>
              <a:t>8</a:t>
            </a:r>
            <a:r>
              <a:rPr dirty="0" smtClean="0" baseline="2374" sz="1725" spc="-14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P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2316" y="3891087"/>
            <a:ext cx="389558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1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9">
                <a:latin typeface="Calibri"/>
                <a:cs typeface="Calibri"/>
              </a:rPr>
              <a:t>4</a:t>
            </a:r>
            <a:r>
              <a:rPr dirty="0" smtClean="0" baseline="2374" sz="1725" spc="-14">
                <a:latin typeface="Calibri"/>
                <a:cs typeface="Calibri"/>
              </a:rPr>
              <a:t>,K)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2048" y="4538025"/>
            <a:ext cx="404024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2</a:t>
            </a:r>
            <a:r>
              <a:rPr dirty="0" smtClean="0" baseline="2374" sz="1725" spc="25">
                <a:latin typeface="Calibri"/>
                <a:cs typeface="Calibri"/>
              </a:rPr>
              <a:t>4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D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60" y="4538025"/>
            <a:ext cx="398789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5">
                <a:latin typeface="Calibri"/>
                <a:cs typeface="Calibri"/>
              </a:rPr>
              <a:t>8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A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4586" y="4538025"/>
            <a:ext cx="397152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6</a:t>
            </a:r>
            <a:r>
              <a:rPr dirty="0" smtClean="0" baseline="2374" sz="1725" spc="25">
                <a:latin typeface="Calibri"/>
                <a:cs typeface="Calibri"/>
              </a:rPr>
              <a:t>1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V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140" y="4538025"/>
            <a:ext cx="405587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4</a:t>
            </a:r>
            <a:r>
              <a:rPr dirty="0" smtClean="0" baseline="2374" sz="1725" spc="25">
                <a:latin typeface="Calibri"/>
                <a:cs typeface="Calibri"/>
              </a:rPr>
              <a:t>7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H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190" y="5184963"/>
            <a:ext cx="373500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1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2</a:t>
            </a:r>
            <a:r>
              <a:rPr dirty="0" smtClean="0" baseline="2374" sz="1725" spc="29">
                <a:latin typeface="Calibri"/>
                <a:cs typeface="Calibri"/>
              </a:rPr>
              <a:t>7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L)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2860" y="5184963"/>
            <a:ext cx="407135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4</a:t>
            </a:r>
            <a:r>
              <a:rPr dirty="0" smtClean="0" baseline="2374" sz="1725" spc="25">
                <a:latin typeface="Calibri"/>
                <a:cs typeface="Calibri"/>
              </a:rPr>
              <a:t>3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G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6028" y="5184963"/>
            <a:ext cx="410910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3</a:t>
            </a:r>
            <a:r>
              <a:rPr dirty="0" smtClean="0" baseline="2374" sz="1725" spc="25">
                <a:latin typeface="Calibri"/>
                <a:cs typeface="Calibri"/>
              </a:rPr>
              <a:t>6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O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6984" y="5184963"/>
            <a:ext cx="438351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1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5</a:t>
            </a:r>
            <a:r>
              <a:rPr dirty="0" smtClean="0" baseline="2374" sz="1725" spc="29">
                <a:latin typeface="Calibri"/>
                <a:cs typeface="Calibri"/>
              </a:rPr>
              <a:t>1</a:t>
            </a:r>
            <a:r>
              <a:rPr dirty="0" smtClean="0" baseline="2374" sz="1725" spc="-14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M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346" y="5184963"/>
            <a:ext cx="383395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1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7</a:t>
            </a:r>
            <a:r>
              <a:rPr dirty="0" smtClean="0" baseline="2374" sz="1725" spc="29">
                <a:latin typeface="Calibri"/>
                <a:cs typeface="Calibri"/>
              </a:rPr>
              <a:t>5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E)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05982" y="5184963"/>
            <a:ext cx="335501" cy="17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19">
                <a:latin typeface="Calibri"/>
                <a:cs typeface="Calibri"/>
              </a:rPr>
              <a:t>5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U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95628" y="5365242"/>
            <a:ext cx="709422" cy="357378"/>
          </a:xfrm>
          <a:custGeom>
            <a:avLst/>
            <a:gdLst/>
            <a:ahLst/>
            <a:cxnLst/>
            <a:rect l="l" t="t" r="r" b="b"/>
            <a:pathLst>
              <a:path w="709422" h="357377">
                <a:moveTo>
                  <a:pt x="0" y="178307"/>
                </a:moveTo>
                <a:lnTo>
                  <a:pt x="4633" y="149428"/>
                </a:lnTo>
                <a:lnTo>
                  <a:pt x="18050" y="122017"/>
                </a:lnTo>
                <a:lnTo>
                  <a:pt x="39522" y="96444"/>
                </a:lnTo>
                <a:lnTo>
                  <a:pt x="68323" y="73078"/>
                </a:lnTo>
                <a:lnTo>
                  <a:pt x="103727" y="52292"/>
                </a:lnTo>
                <a:lnTo>
                  <a:pt x="145005" y="34454"/>
                </a:lnTo>
                <a:lnTo>
                  <a:pt x="167620" y="26757"/>
                </a:lnTo>
                <a:lnTo>
                  <a:pt x="191431" y="19936"/>
                </a:lnTo>
                <a:lnTo>
                  <a:pt x="216348" y="14037"/>
                </a:lnTo>
                <a:lnTo>
                  <a:pt x="242279" y="9107"/>
                </a:lnTo>
                <a:lnTo>
                  <a:pt x="269133" y="5192"/>
                </a:lnTo>
                <a:lnTo>
                  <a:pt x="296821" y="2338"/>
                </a:lnTo>
                <a:lnTo>
                  <a:pt x="325250" y="592"/>
                </a:lnTo>
                <a:lnTo>
                  <a:pt x="354330" y="0"/>
                </a:lnTo>
                <a:lnTo>
                  <a:pt x="383518" y="592"/>
                </a:lnTo>
                <a:lnTo>
                  <a:pt x="412045" y="2338"/>
                </a:lnTo>
                <a:lnTo>
                  <a:pt x="439820" y="5192"/>
                </a:lnTo>
                <a:lnTo>
                  <a:pt x="466752" y="9107"/>
                </a:lnTo>
                <a:lnTo>
                  <a:pt x="492752" y="14037"/>
                </a:lnTo>
                <a:lnTo>
                  <a:pt x="517728" y="19936"/>
                </a:lnTo>
                <a:lnTo>
                  <a:pt x="541592" y="26757"/>
                </a:lnTo>
                <a:lnTo>
                  <a:pt x="564251" y="34454"/>
                </a:lnTo>
                <a:lnTo>
                  <a:pt x="605599" y="52292"/>
                </a:lnTo>
                <a:lnTo>
                  <a:pt x="641049" y="73078"/>
                </a:lnTo>
                <a:lnTo>
                  <a:pt x="669878" y="96444"/>
                </a:lnTo>
                <a:lnTo>
                  <a:pt x="691365" y="122017"/>
                </a:lnTo>
                <a:lnTo>
                  <a:pt x="704787" y="149428"/>
                </a:lnTo>
                <a:lnTo>
                  <a:pt x="709422" y="178307"/>
                </a:lnTo>
                <a:lnTo>
                  <a:pt x="708248" y="193016"/>
                </a:lnTo>
                <a:lnTo>
                  <a:pt x="699129" y="221393"/>
                </a:lnTo>
                <a:lnTo>
                  <a:pt x="681585" y="248078"/>
                </a:lnTo>
                <a:lnTo>
                  <a:pt x="656336" y="272706"/>
                </a:lnTo>
                <a:lnTo>
                  <a:pt x="624106" y="294911"/>
                </a:lnTo>
                <a:lnTo>
                  <a:pt x="585617" y="314326"/>
                </a:lnTo>
                <a:lnTo>
                  <a:pt x="541592" y="330587"/>
                </a:lnTo>
                <a:lnTo>
                  <a:pt x="517728" y="337421"/>
                </a:lnTo>
                <a:lnTo>
                  <a:pt x="492752" y="343328"/>
                </a:lnTo>
                <a:lnTo>
                  <a:pt x="466752" y="348264"/>
                </a:lnTo>
                <a:lnTo>
                  <a:pt x="439820" y="352183"/>
                </a:lnTo>
                <a:lnTo>
                  <a:pt x="412045" y="355038"/>
                </a:lnTo>
                <a:lnTo>
                  <a:pt x="383518" y="356785"/>
                </a:lnTo>
                <a:lnTo>
                  <a:pt x="354330" y="357377"/>
                </a:lnTo>
                <a:lnTo>
                  <a:pt x="325250" y="356785"/>
                </a:lnTo>
                <a:lnTo>
                  <a:pt x="296821" y="355038"/>
                </a:lnTo>
                <a:lnTo>
                  <a:pt x="269133" y="352183"/>
                </a:lnTo>
                <a:lnTo>
                  <a:pt x="242279" y="348264"/>
                </a:lnTo>
                <a:lnTo>
                  <a:pt x="216348" y="343328"/>
                </a:lnTo>
                <a:lnTo>
                  <a:pt x="191431" y="337421"/>
                </a:lnTo>
                <a:lnTo>
                  <a:pt x="167620" y="330587"/>
                </a:lnTo>
                <a:lnTo>
                  <a:pt x="145005" y="322874"/>
                </a:lnTo>
                <a:lnTo>
                  <a:pt x="103727" y="304990"/>
                </a:lnTo>
                <a:lnTo>
                  <a:pt x="68323" y="284134"/>
                </a:lnTo>
                <a:lnTo>
                  <a:pt x="39522" y="260672"/>
                </a:lnTo>
                <a:lnTo>
                  <a:pt x="18050" y="234970"/>
                </a:lnTo>
                <a:lnTo>
                  <a:pt x="4633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39112" y="4651248"/>
            <a:ext cx="709422" cy="357378"/>
          </a:xfrm>
          <a:custGeom>
            <a:avLst/>
            <a:gdLst/>
            <a:ahLst/>
            <a:cxnLst/>
            <a:rect l="l" t="t" r="r" b="b"/>
            <a:pathLst>
              <a:path w="709421" h="357377">
                <a:moveTo>
                  <a:pt x="0" y="178307"/>
                </a:moveTo>
                <a:lnTo>
                  <a:pt x="4634" y="149428"/>
                </a:lnTo>
                <a:lnTo>
                  <a:pt x="18056" y="122017"/>
                </a:lnTo>
                <a:lnTo>
                  <a:pt x="39543" y="96444"/>
                </a:lnTo>
                <a:lnTo>
                  <a:pt x="68372" y="73078"/>
                </a:lnTo>
                <a:lnTo>
                  <a:pt x="103822" y="52292"/>
                </a:lnTo>
                <a:lnTo>
                  <a:pt x="145170" y="34454"/>
                </a:lnTo>
                <a:lnTo>
                  <a:pt x="167829" y="26757"/>
                </a:lnTo>
                <a:lnTo>
                  <a:pt x="191693" y="19936"/>
                </a:lnTo>
                <a:lnTo>
                  <a:pt x="216669" y="14037"/>
                </a:lnTo>
                <a:lnTo>
                  <a:pt x="242669" y="9107"/>
                </a:lnTo>
                <a:lnTo>
                  <a:pt x="269601" y="5192"/>
                </a:lnTo>
                <a:lnTo>
                  <a:pt x="297376" y="2338"/>
                </a:lnTo>
                <a:lnTo>
                  <a:pt x="325903" y="592"/>
                </a:lnTo>
                <a:lnTo>
                  <a:pt x="355092" y="0"/>
                </a:lnTo>
                <a:lnTo>
                  <a:pt x="384171" y="592"/>
                </a:lnTo>
                <a:lnTo>
                  <a:pt x="412600" y="2338"/>
                </a:lnTo>
                <a:lnTo>
                  <a:pt x="440288" y="5192"/>
                </a:lnTo>
                <a:lnTo>
                  <a:pt x="467142" y="9107"/>
                </a:lnTo>
                <a:lnTo>
                  <a:pt x="493073" y="14037"/>
                </a:lnTo>
                <a:lnTo>
                  <a:pt x="517990" y="19936"/>
                </a:lnTo>
                <a:lnTo>
                  <a:pt x="541801" y="26757"/>
                </a:lnTo>
                <a:lnTo>
                  <a:pt x="564416" y="34454"/>
                </a:lnTo>
                <a:lnTo>
                  <a:pt x="605694" y="52292"/>
                </a:lnTo>
                <a:lnTo>
                  <a:pt x="641098" y="73078"/>
                </a:lnTo>
                <a:lnTo>
                  <a:pt x="669899" y="96444"/>
                </a:lnTo>
                <a:lnTo>
                  <a:pt x="691371" y="122017"/>
                </a:lnTo>
                <a:lnTo>
                  <a:pt x="704788" y="149428"/>
                </a:lnTo>
                <a:lnTo>
                  <a:pt x="709422" y="178307"/>
                </a:lnTo>
                <a:lnTo>
                  <a:pt x="708248" y="193016"/>
                </a:lnTo>
                <a:lnTo>
                  <a:pt x="699132" y="221393"/>
                </a:lnTo>
                <a:lnTo>
                  <a:pt x="681597" y="248078"/>
                </a:lnTo>
                <a:lnTo>
                  <a:pt x="656369" y="272706"/>
                </a:lnTo>
                <a:lnTo>
                  <a:pt x="624176" y="294911"/>
                </a:lnTo>
                <a:lnTo>
                  <a:pt x="585744" y="314326"/>
                </a:lnTo>
                <a:lnTo>
                  <a:pt x="541801" y="330587"/>
                </a:lnTo>
                <a:lnTo>
                  <a:pt x="517990" y="337421"/>
                </a:lnTo>
                <a:lnTo>
                  <a:pt x="493073" y="343328"/>
                </a:lnTo>
                <a:lnTo>
                  <a:pt x="467142" y="348264"/>
                </a:lnTo>
                <a:lnTo>
                  <a:pt x="440288" y="352183"/>
                </a:lnTo>
                <a:lnTo>
                  <a:pt x="412600" y="355038"/>
                </a:lnTo>
                <a:lnTo>
                  <a:pt x="384171" y="356785"/>
                </a:lnTo>
                <a:lnTo>
                  <a:pt x="355092" y="357377"/>
                </a:lnTo>
                <a:lnTo>
                  <a:pt x="325903" y="356785"/>
                </a:lnTo>
                <a:lnTo>
                  <a:pt x="297376" y="355038"/>
                </a:lnTo>
                <a:lnTo>
                  <a:pt x="269601" y="352183"/>
                </a:lnTo>
                <a:lnTo>
                  <a:pt x="242669" y="348264"/>
                </a:lnTo>
                <a:lnTo>
                  <a:pt x="216669" y="343328"/>
                </a:lnTo>
                <a:lnTo>
                  <a:pt x="191693" y="337421"/>
                </a:lnTo>
                <a:lnTo>
                  <a:pt x="167829" y="330587"/>
                </a:lnTo>
                <a:lnTo>
                  <a:pt x="145170" y="322874"/>
                </a:lnTo>
                <a:lnTo>
                  <a:pt x="103822" y="304990"/>
                </a:lnTo>
                <a:lnTo>
                  <a:pt x="68372" y="284134"/>
                </a:lnTo>
                <a:lnTo>
                  <a:pt x="39543" y="260672"/>
                </a:lnTo>
                <a:lnTo>
                  <a:pt x="18056" y="234970"/>
                </a:lnTo>
                <a:lnTo>
                  <a:pt x="4634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015234" y="3937254"/>
            <a:ext cx="709422" cy="356616"/>
          </a:xfrm>
          <a:custGeom>
            <a:avLst/>
            <a:gdLst/>
            <a:ahLst/>
            <a:cxnLst/>
            <a:rect l="l" t="t" r="r" b="b"/>
            <a:pathLst>
              <a:path w="709422" h="356615">
                <a:moveTo>
                  <a:pt x="0" y="178308"/>
                </a:moveTo>
                <a:lnTo>
                  <a:pt x="4633" y="149428"/>
                </a:lnTo>
                <a:lnTo>
                  <a:pt x="18050" y="122017"/>
                </a:lnTo>
                <a:lnTo>
                  <a:pt x="39522" y="96444"/>
                </a:lnTo>
                <a:lnTo>
                  <a:pt x="68323" y="73078"/>
                </a:lnTo>
                <a:lnTo>
                  <a:pt x="103727" y="52292"/>
                </a:lnTo>
                <a:lnTo>
                  <a:pt x="145005" y="34454"/>
                </a:lnTo>
                <a:lnTo>
                  <a:pt x="167620" y="26757"/>
                </a:lnTo>
                <a:lnTo>
                  <a:pt x="191431" y="19936"/>
                </a:lnTo>
                <a:lnTo>
                  <a:pt x="216348" y="14037"/>
                </a:lnTo>
                <a:lnTo>
                  <a:pt x="242279" y="9107"/>
                </a:lnTo>
                <a:lnTo>
                  <a:pt x="269133" y="5192"/>
                </a:lnTo>
                <a:lnTo>
                  <a:pt x="296821" y="2338"/>
                </a:lnTo>
                <a:lnTo>
                  <a:pt x="325250" y="592"/>
                </a:lnTo>
                <a:lnTo>
                  <a:pt x="354330" y="0"/>
                </a:lnTo>
                <a:lnTo>
                  <a:pt x="383518" y="592"/>
                </a:lnTo>
                <a:lnTo>
                  <a:pt x="412045" y="2338"/>
                </a:lnTo>
                <a:lnTo>
                  <a:pt x="439820" y="5192"/>
                </a:lnTo>
                <a:lnTo>
                  <a:pt x="466752" y="9107"/>
                </a:lnTo>
                <a:lnTo>
                  <a:pt x="492752" y="14037"/>
                </a:lnTo>
                <a:lnTo>
                  <a:pt x="517728" y="19936"/>
                </a:lnTo>
                <a:lnTo>
                  <a:pt x="541592" y="26757"/>
                </a:lnTo>
                <a:lnTo>
                  <a:pt x="564251" y="34454"/>
                </a:lnTo>
                <a:lnTo>
                  <a:pt x="605599" y="52292"/>
                </a:lnTo>
                <a:lnTo>
                  <a:pt x="641049" y="73078"/>
                </a:lnTo>
                <a:lnTo>
                  <a:pt x="669878" y="96444"/>
                </a:lnTo>
                <a:lnTo>
                  <a:pt x="691365" y="122017"/>
                </a:lnTo>
                <a:lnTo>
                  <a:pt x="704787" y="149428"/>
                </a:lnTo>
                <a:lnTo>
                  <a:pt x="709422" y="178308"/>
                </a:lnTo>
                <a:lnTo>
                  <a:pt x="708248" y="193010"/>
                </a:lnTo>
                <a:lnTo>
                  <a:pt x="699129" y="221347"/>
                </a:lnTo>
                <a:lnTo>
                  <a:pt x="681585" y="247959"/>
                </a:lnTo>
                <a:lnTo>
                  <a:pt x="656336" y="272491"/>
                </a:lnTo>
                <a:lnTo>
                  <a:pt x="624106" y="294587"/>
                </a:lnTo>
                <a:lnTo>
                  <a:pt x="585617" y="313888"/>
                </a:lnTo>
                <a:lnTo>
                  <a:pt x="541592" y="330040"/>
                </a:lnTo>
                <a:lnTo>
                  <a:pt x="517728" y="336823"/>
                </a:lnTo>
                <a:lnTo>
                  <a:pt x="492752" y="342685"/>
                </a:lnTo>
                <a:lnTo>
                  <a:pt x="466752" y="347581"/>
                </a:lnTo>
                <a:lnTo>
                  <a:pt x="439820" y="351467"/>
                </a:lnTo>
                <a:lnTo>
                  <a:pt x="412045" y="354297"/>
                </a:lnTo>
                <a:lnTo>
                  <a:pt x="383518" y="356029"/>
                </a:lnTo>
                <a:lnTo>
                  <a:pt x="354330" y="356616"/>
                </a:lnTo>
                <a:lnTo>
                  <a:pt x="325250" y="356029"/>
                </a:lnTo>
                <a:lnTo>
                  <a:pt x="296821" y="354297"/>
                </a:lnTo>
                <a:lnTo>
                  <a:pt x="269133" y="351467"/>
                </a:lnTo>
                <a:lnTo>
                  <a:pt x="242279" y="347581"/>
                </a:lnTo>
                <a:lnTo>
                  <a:pt x="216348" y="342685"/>
                </a:lnTo>
                <a:lnTo>
                  <a:pt x="191431" y="336823"/>
                </a:lnTo>
                <a:lnTo>
                  <a:pt x="167620" y="330040"/>
                </a:lnTo>
                <a:lnTo>
                  <a:pt x="145005" y="322380"/>
                </a:lnTo>
                <a:lnTo>
                  <a:pt x="103727" y="304609"/>
                </a:lnTo>
                <a:lnTo>
                  <a:pt x="68323" y="283866"/>
                </a:lnTo>
                <a:lnTo>
                  <a:pt x="39522" y="260507"/>
                </a:lnTo>
                <a:lnTo>
                  <a:pt x="18050" y="234891"/>
                </a:lnTo>
                <a:lnTo>
                  <a:pt x="4633" y="207372"/>
                </a:lnTo>
                <a:lnTo>
                  <a:pt x="0" y="178308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66716" y="3223259"/>
            <a:ext cx="710184" cy="356616"/>
          </a:xfrm>
          <a:custGeom>
            <a:avLst/>
            <a:gdLst/>
            <a:ahLst/>
            <a:cxnLst/>
            <a:rect l="l" t="t" r="r" b="b"/>
            <a:pathLst>
              <a:path w="710184" h="356615">
                <a:moveTo>
                  <a:pt x="0" y="178308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8"/>
                </a:lnTo>
                <a:lnTo>
                  <a:pt x="709004" y="192907"/>
                </a:lnTo>
                <a:lnTo>
                  <a:pt x="699848" y="221099"/>
                </a:lnTo>
                <a:lnTo>
                  <a:pt x="682240" y="247638"/>
                </a:lnTo>
                <a:lnTo>
                  <a:pt x="656916" y="272153"/>
                </a:lnTo>
                <a:lnTo>
                  <a:pt x="624614" y="294275"/>
                </a:lnTo>
                <a:lnTo>
                  <a:pt x="586068" y="313634"/>
                </a:lnTo>
                <a:lnTo>
                  <a:pt x="542016" y="329858"/>
                </a:lnTo>
                <a:lnTo>
                  <a:pt x="518154" y="336679"/>
                </a:lnTo>
                <a:lnTo>
                  <a:pt x="493192" y="342578"/>
                </a:lnTo>
                <a:lnTo>
                  <a:pt x="467221" y="347508"/>
                </a:lnTo>
                <a:lnTo>
                  <a:pt x="440334" y="351423"/>
                </a:lnTo>
                <a:lnTo>
                  <a:pt x="412622" y="354277"/>
                </a:lnTo>
                <a:lnTo>
                  <a:pt x="384177" y="356023"/>
                </a:lnTo>
                <a:lnTo>
                  <a:pt x="355092" y="356616"/>
                </a:lnTo>
                <a:lnTo>
                  <a:pt x="326006" y="356023"/>
                </a:lnTo>
                <a:lnTo>
                  <a:pt x="297561" y="354277"/>
                </a:lnTo>
                <a:lnTo>
                  <a:pt x="269849" y="351423"/>
                </a:lnTo>
                <a:lnTo>
                  <a:pt x="242962" y="347508"/>
                </a:lnTo>
                <a:lnTo>
                  <a:pt x="216991" y="342578"/>
                </a:lnTo>
                <a:lnTo>
                  <a:pt x="192029" y="336679"/>
                </a:lnTo>
                <a:lnTo>
                  <a:pt x="168167" y="329858"/>
                </a:lnTo>
                <a:lnTo>
                  <a:pt x="145499" y="322161"/>
                </a:lnTo>
                <a:lnTo>
                  <a:pt x="104108" y="304323"/>
                </a:lnTo>
                <a:lnTo>
                  <a:pt x="68592" y="283537"/>
                </a:lnTo>
                <a:lnTo>
                  <a:pt x="39687" y="260171"/>
                </a:lnTo>
                <a:lnTo>
                  <a:pt x="18129" y="234598"/>
                </a:lnTo>
                <a:lnTo>
                  <a:pt x="4655" y="207187"/>
                </a:lnTo>
                <a:lnTo>
                  <a:pt x="0" y="178308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637026" y="3534155"/>
            <a:ext cx="1447038" cy="464058"/>
          </a:xfrm>
          <a:custGeom>
            <a:avLst/>
            <a:gdLst/>
            <a:ahLst/>
            <a:cxnLst/>
            <a:rect l="l" t="t" r="r" b="b"/>
            <a:pathLst>
              <a:path w="1447038" h="464058">
                <a:moveTo>
                  <a:pt x="1447038" y="0"/>
                </a:moveTo>
                <a:lnTo>
                  <a:pt x="0" y="464058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18959" y="3937253"/>
            <a:ext cx="710184" cy="356616"/>
          </a:xfrm>
          <a:custGeom>
            <a:avLst/>
            <a:gdLst/>
            <a:ahLst/>
            <a:cxnLst/>
            <a:rect l="l" t="t" r="r" b="b"/>
            <a:pathLst>
              <a:path w="710183" h="356615">
                <a:moveTo>
                  <a:pt x="0" y="178308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8"/>
                </a:lnTo>
                <a:lnTo>
                  <a:pt x="709004" y="193010"/>
                </a:lnTo>
                <a:lnTo>
                  <a:pt x="699848" y="221347"/>
                </a:lnTo>
                <a:lnTo>
                  <a:pt x="682240" y="247959"/>
                </a:lnTo>
                <a:lnTo>
                  <a:pt x="656916" y="272491"/>
                </a:lnTo>
                <a:lnTo>
                  <a:pt x="624614" y="294587"/>
                </a:lnTo>
                <a:lnTo>
                  <a:pt x="586068" y="313888"/>
                </a:lnTo>
                <a:lnTo>
                  <a:pt x="542016" y="330040"/>
                </a:lnTo>
                <a:lnTo>
                  <a:pt x="518154" y="336823"/>
                </a:lnTo>
                <a:lnTo>
                  <a:pt x="493192" y="342685"/>
                </a:lnTo>
                <a:lnTo>
                  <a:pt x="467221" y="347581"/>
                </a:lnTo>
                <a:lnTo>
                  <a:pt x="440334" y="351467"/>
                </a:lnTo>
                <a:lnTo>
                  <a:pt x="412622" y="354297"/>
                </a:lnTo>
                <a:lnTo>
                  <a:pt x="384177" y="356029"/>
                </a:lnTo>
                <a:lnTo>
                  <a:pt x="355092" y="356616"/>
                </a:lnTo>
                <a:lnTo>
                  <a:pt x="326006" y="356029"/>
                </a:lnTo>
                <a:lnTo>
                  <a:pt x="297561" y="354297"/>
                </a:lnTo>
                <a:lnTo>
                  <a:pt x="269849" y="351467"/>
                </a:lnTo>
                <a:lnTo>
                  <a:pt x="242962" y="347581"/>
                </a:lnTo>
                <a:lnTo>
                  <a:pt x="216991" y="342685"/>
                </a:lnTo>
                <a:lnTo>
                  <a:pt x="192029" y="336823"/>
                </a:lnTo>
                <a:lnTo>
                  <a:pt x="168167" y="330040"/>
                </a:lnTo>
                <a:lnTo>
                  <a:pt x="145499" y="322380"/>
                </a:lnTo>
                <a:lnTo>
                  <a:pt x="104108" y="304609"/>
                </a:lnTo>
                <a:lnTo>
                  <a:pt x="68592" y="283866"/>
                </a:lnTo>
                <a:lnTo>
                  <a:pt x="39687" y="260507"/>
                </a:lnTo>
                <a:lnTo>
                  <a:pt x="18129" y="234891"/>
                </a:lnTo>
                <a:lnTo>
                  <a:pt x="4655" y="207372"/>
                </a:lnTo>
                <a:lnTo>
                  <a:pt x="0" y="178308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549646" y="3538728"/>
            <a:ext cx="1463802" cy="455675"/>
          </a:xfrm>
          <a:custGeom>
            <a:avLst/>
            <a:gdLst/>
            <a:ahLst/>
            <a:cxnLst/>
            <a:rect l="l" t="t" r="r" b="b"/>
            <a:pathLst>
              <a:path w="1463802" h="455675">
                <a:moveTo>
                  <a:pt x="0" y="0"/>
                </a:moveTo>
                <a:lnTo>
                  <a:pt x="1463802" y="455675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45842" y="4254246"/>
            <a:ext cx="599694" cy="414528"/>
          </a:xfrm>
          <a:custGeom>
            <a:avLst/>
            <a:gdLst/>
            <a:ahLst/>
            <a:cxnLst/>
            <a:rect l="l" t="t" r="r" b="b"/>
            <a:pathLst>
              <a:path w="599694" h="414527">
                <a:moveTo>
                  <a:pt x="599694" y="0"/>
                </a:moveTo>
                <a:lnTo>
                  <a:pt x="0" y="414528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949958" y="4980432"/>
            <a:ext cx="252983" cy="384810"/>
          </a:xfrm>
          <a:custGeom>
            <a:avLst/>
            <a:gdLst/>
            <a:ahLst/>
            <a:cxnLst/>
            <a:rect l="l" t="t" r="r" b="b"/>
            <a:pathLst>
              <a:path w="252983" h="384810">
                <a:moveTo>
                  <a:pt x="252983" y="0"/>
                </a:moveTo>
                <a:lnTo>
                  <a:pt x="0" y="384810"/>
                </a:lnTo>
              </a:path>
            </a:pathLst>
          </a:custGeom>
          <a:ln w="14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482596" y="5365242"/>
            <a:ext cx="710184" cy="357378"/>
          </a:xfrm>
          <a:custGeom>
            <a:avLst/>
            <a:gdLst/>
            <a:ahLst/>
            <a:cxnLst/>
            <a:rect l="l" t="t" r="r" b="b"/>
            <a:pathLst>
              <a:path w="710184" h="357377">
                <a:moveTo>
                  <a:pt x="0" y="178307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7"/>
                </a:lnTo>
                <a:lnTo>
                  <a:pt x="709004" y="193016"/>
                </a:lnTo>
                <a:lnTo>
                  <a:pt x="699848" y="221393"/>
                </a:lnTo>
                <a:lnTo>
                  <a:pt x="682240" y="248078"/>
                </a:lnTo>
                <a:lnTo>
                  <a:pt x="656916" y="272706"/>
                </a:lnTo>
                <a:lnTo>
                  <a:pt x="624614" y="294911"/>
                </a:lnTo>
                <a:lnTo>
                  <a:pt x="586068" y="314326"/>
                </a:lnTo>
                <a:lnTo>
                  <a:pt x="542016" y="330587"/>
                </a:lnTo>
                <a:lnTo>
                  <a:pt x="518154" y="337421"/>
                </a:lnTo>
                <a:lnTo>
                  <a:pt x="493192" y="343328"/>
                </a:lnTo>
                <a:lnTo>
                  <a:pt x="467221" y="348264"/>
                </a:lnTo>
                <a:lnTo>
                  <a:pt x="440334" y="352183"/>
                </a:lnTo>
                <a:lnTo>
                  <a:pt x="412622" y="355038"/>
                </a:lnTo>
                <a:lnTo>
                  <a:pt x="384177" y="356785"/>
                </a:lnTo>
                <a:lnTo>
                  <a:pt x="355092" y="357377"/>
                </a:lnTo>
                <a:lnTo>
                  <a:pt x="326006" y="356785"/>
                </a:lnTo>
                <a:lnTo>
                  <a:pt x="297561" y="355038"/>
                </a:lnTo>
                <a:lnTo>
                  <a:pt x="269849" y="352183"/>
                </a:lnTo>
                <a:lnTo>
                  <a:pt x="242962" y="348264"/>
                </a:lnTo>
                <a:lnTo>
                  <a:pt x="216991" y="343328"/>
                </a:lnTo>
                <a:lnTo>
                  <a:pt x="192029" y="337421"/>
                </a:lnTo>
                <a:lnTo>
                  <a:pt x="168167" y="330587"/>
                </a:lnTo>
                <a:lnTo>
                  <a:pt x="145499" y="322874"/>
                </a:lnTo>
                <a:lnTo>
                  <a:pt x="104108" y="304990"/>
                </a:lnTo>
                <a:lnTo>
                  <a:pt x="68592" y="284134"/>
                </a:lnTo>
                <a:lnTo>
                  <a:pt x="39687" y="260672"/>
                </a:lnTo>
                <a:lnTo>
                  <a:pt x="18129" y="234970"/>
                </a:lnTo>
                <a:lnTo>
                  <a:pt x="4655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06040" y="4972812"/>
            <a:ext cx="231648" cy="392430"/>
          </a:xfrm>
          <a:custGeom>
            <a:avLst/>
            <a:gdLst/>
            <a:ahLst/>
            <a:cxnLst/>
            <a:rect l="l" t="t" r="r" b="b"/>
            <a:pathLst>
              <a:path w="231648" h="392429">
                <a:moveTo>
                  <a:pt x="0" y="0"/>
                </a:moveTo>
                <a:lnTo>
                  <a:pt x="231648" y="392430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47110" y="5365242"/>
            <a:ext cx="710184" cy="357378"/>
          </a:xfrm>
          <a:custGeom>
            <a:avLst/>
            <a:gdLst/>
            <a:ahLst/>
            <a:cxnLst/>
            <a:rect l="l" t="t" r="r" b="b"/>
            <a:pathLst>
              <a:path w="710184" h="357377">
                <a:moveTo>
                  <a:pt x="0" y="178307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7"/>
                </a:lnTo>
                <a:lnTo>
                  <a:pt x="709004" y="193016"/>
                </a:lnTo>
                <a:lnTo>
                  <a:pt x="699848" y="221393"/>
                </a:lnTo>
                <a:lnTo>
                  <a:pt x="682240" y="248078"/>
                </a:lnTo>
                <a:lnTo>
                  <a:pt x="656916" y="272706"/>
                </a:lnTo>
                <a:lnTo>
                  <a:pt x="624614" y="294911"/>
                </a:lnTo>
                <a:lnTo>
                  <a:pt x="586068" y="314326"/>
                </a:lnTo>
                <a:lnTo>
                  <a:pt x="542016" y="330587"/>
                </a:lnTo>
                <a:lnTo>
                  <a:pt x="518154" y="337421"/>
                </a:lnTo>
                <a:lnTo>
                  <a:pt x="493192" y="343328"/>
                </a:lnTo>
                <a:lnTo>
                  <a:pt x="467221" y="348264"/>
                </a:lnTo>
                <a:lnTo>
                  <a:pt x="440334" y="352183"/>
                </a:lnTo>
                <a:lnTo>
                  <a:pt x="412622" y="355038"/>
                </a:lnTo>
                <a:lnTo>
                  <a:pt x="384177" y="356785"/>
                </a:lnTo>
                <a:lnTo>
                  <a:pt x="355092" y="357377"/>
                </a:lnTo>
                <a:lnTo>
                  <a:pt x="326006" y="356785"/>
                </a:lnTo>
                <a:lnTo>
                  <a:pt x="297561" y="355038"/>
                </a:lnTo>
                <a:lnTo>
                  <a:pt x="269849" y="352183"/>
                </a:lnTo>
                <a:lnTo>
                  <a:pt x="242962" y="348264"/>
                </a:lnTo>
                <a:lnTo>
                  <a:pt x="216991" y="343328"/>
                </a:lnTo>
                <a:lnTo>
                  <a:pt x="192029" y="337421"/>
                </a:lnTo>
                <a:lnTo>
                  <a:pt x="168167" y="330587"/>
                </a:lnTo>
                <a:lnTo>
                  <a:pt x="145499" y="322874"/>
                </a:lnTo>
                <a:lnTo>
                  <a:pt x="104108" y="304990"/>
                </a:lnTo>
                <a:lnTo>
                  <a:pt x="68592" y="284134"/>
                </a:lnTo>
                <a:lnTo>
                  <a:pt x="39687" y="260672"/>
                </a:lnTo>
                <a:lnTo>
                  <a:pt x="18129" y="234970"/>
                </a:lnTo>
                <a:lnTo>
                  <a:pt x="4655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990594" y="4651248"/>
            <a:ext cx="710184" cy="357378"/>
          </a:xfrm>
          <a:custGeom>
            <a:avLst/>
            <a:gdLst/>
            <a:ahLst/>
            <a:cxnLst/>
            <a:rect l="l" t="t" r="r" b="b"/>
            <a:pathLst>
              <a:path w="710184" h="357377">
                <a:moveTo>
                  <a:pt x="0" y="178307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7"/>
                </a:lnTo>
                <a:lnTo>
                  <a:pt x="709004" y="193016"/>
                </a:lnTo>
                <a:lnTo>
                  <a:pt x="699848" y="221393"/>
                </a:lnTo>
                <a:lnTo>
                  <a:pt x="682240" y="248078"/>
                </a:lnTo>
                <a:lnTo>
                  <a:pt x="656916" y="272706"/>
                </a:lnTo>
                <a:lnTo>
                  <a:pt x="624614" y="294911"/>
                </a:lnTo>
                <a:lnTo>
                  <a:pt x="586068" y="314326"/>
                </a:lnTo>
                <a:lnTo>
                  <a:pt x="542016" y="330587"/>
                </a:lnTo>
                <a:lnTo>
                  <a:pt x="518154" y="337421"/>
                </a:lnTo>
                <a:lnTo>
                  <a:pt x="493192" y="343328"/>
                </a:lnTo>
                <a:lnTo>
                  <a:pt x="467221" y="348264"/>
                </a:lnTo>
                <a:lnTo>
                  <a:pt x="440334" y="352183"/>
                </a:lnTo>
                <a:lnTo>
                  <a:pt x="412622" y="355038"/>
                </a:lnTo>
                <a:lnTo>
                  <a:pt x="384177" y="356785"/>
                </a:lnTo>
                <a:lnTo>
                  <a:pt x="355092" y="357377"/>
                </a:lnTo>
                <a:lnTo>
                  <a:pt x="326006" y="356785"/>
                </a:lnTo>
                <a:lnTo>
                  <a:pt x="297561" y="355038"/>
                </a:lnTo>
                <a:lnTo>
                  <a:pt x="269849" y="352183"/>
                </a:lnTo>
                <a:lnTo>
                  <a:pt x="242962" y="348264"/>
                </a:lnTo>
                <a:lnTo>
                  <a:pt x="216991" y="343328"/>
                </a:lnTo>
                <a:lnTo>
                  <a:pt x="192029" y="337421"/>
                </a:lnTo>
                <a:lnTo>
                  <a:pt x="168167" y="330587"/>
                </a:lnTo>
                <a:lnTo>
                  <a:pt x="145499" y="322874"/>
                </a:lnTo>
                <a:lnTo>
                  <a:pt x="104108" y="304990"/>
                </a:lnTo>
                <a:lnTo>
                  <a:pt x="68592" y="284134"/>
                </a:lnTo>
                <a:lnTo>
                  <a:pt x="39687" y="260672"/>
                </a:lnTo>
                <a:lnTo>
                  <a:pt x="18129" y="234970"/>
                </a:lnTo>
                <a:lnTo>
                  <a:pt x="4655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902202" y="4972050"/>
            <a:ext cx="230123" cy="393192"/>
          </a:xfrm>
          <a:custGeom>
            <a:avLst/>
            <a:gdLst/>
            <a:ahLst/>
            <a:cxnLst/>
            <a:rect l="l" t="t" r="r" b="b"/>
            <a:pathLst>
              <a:path w="230124" h="393191">
                <a:moveTo>
                  <a:pt x="230124" y="0"/>
                </a:moveTo>
                <a:lnTo>
                  <a:pt x="0" y="393192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34840" y="5365242"/>
            <a:ext cx="709422" cy="357378"/>
          </a:xfrm>
          <a:custGeom>
            <a:avLst/>
            <a:gdLst/>
            <a:ahLst/>
            <a:cxnLst/>
            <a:rect l="l" t="t" r="r" b="b"/>
            <a:pathLst>
              <a:path w="709422" h="357377">
                <a:moveTo>
                  <a:pt x="0" y="178307"/>
                </a:moveTo>
                <a:lnTo>
                  <a:pt x="4633" y="149428"/>
                </a:lnTo>
                <a:lnTo>
                  <a:pt x="18050" y="122017"/>
                </a:lnTo>
                <a:lnTo>
                  <a:pt x="39522" y="96444"/>
                </a:lnTo>
                <a:lnTo>
                  <a:pt x="68323" y="73078"/>
                </a:lnTo>
                <a:lnTo>
                  <a:pt x="103727" y="52292"/>
                </a:lnTo>
                <a:lnTo>
                  <a:pt x="145005" y="34454"/>
                </a:lnTo>
                <a:lnTo>
                  <a:pt x="167620" y="26757"/>
                </a:lnTo>
                <a:lnTo>
                  <a:pt x="191431" y="19936"/>
                </a:lnTo>
                <a:lnTo>
                  <a:pt x="216348" y="14037"/>
                </a:lnTo>
                <a:lnTo>
                  <a:pt x="242279" y="9107"/>
                </a:lnTo>
                <a:lnTo>
                  <a:pt x="269133" y="5192"/>
                </a:lnTo>
                <a:lnTo>
                  <a:pt x="296821" y="2338"/>
                </a:lnTo>
                <a:lnTo>
                  <a:pt x="325250" y="592"/>
                </a:lnTo>
                <a:lnTo>
                  <a:pt x="354330" y="0"/>
                </a:lnTo>
                <a:lnTo>
                  <a:pt x="383518" y="592"/>
                </a:lnTo>
                <a:lnTo>
                  <a:pt x="412045" y="2338"/>
                </a:lnTo>
                <a:lnTo>
                  <a:pt x="439820" y="5192"/>
                </a:lnTo>
                <a:lnTo>
                  <a:pt x="466752" y="9107"/>
                </a:lnTo>
                <a:lnTo>
                  <a:pt x="492752" y="14037"/>
                </a:lnTo>
                <a:lnTo>
                  <a:pt x="517728" y="19936"/>
                </a:lnTo>
                <a:lnTo>
                  <a:pt x="541592" y="26757"/>
                </a:lnTo>
                <a:lnTo>
                  <a:pt x="564251" y="34454"/>
                </a:lnTo>
                <a:lnTo>
                  <a:pt x="605599" y="52292"/>
                </a:lnTo>
                <a:lnTo>
                  <a:pt x="641049" y="73078"/>
                </a:lnTo>
                <a:lnTo>
                  <a:pt x="669878" y="96444"/>
                </a:lnTo>
                <a:lnTo>
                  <a:pt x="691365" y="122017"/>
                </a:lnTo>
                <a:lnTo>
                  <a:pt x="704787" y="149428"/>
                </a:lnTo>
                <a:lnTo>
                  <a:pt x="709422" y="178307"/>
                </a:lnTo>
                <a:lnTo>
                  <a:pt x="708248" y="193016"/>
                </a:lnTo>
                <a:lnTo>
                  <a:pt x="699129" y="221393"/>
                </a:lnTo>
                <a:lnTo>
                  <a:pt x="681585" y="248078"/>
                </a:lnTo>
                <a:lnTo>
                  <a:pt x="656336" y="272706"/>
                </a:lnTo>
                <a:lnTo>
                  <a:pt x="624106" y="294911"/>
                </a:lnTo>
                <a:lnTo>
                  <a:pt x="585617" y="314326"/>
                </a:lnTo>
                <a:lnTo>
                  <a:pt x="541592" y="330587"/>
                </a:lnTo>
                <a:lnTo>
                  <a:pt x="517728" y="337421"/>
                </a:lnTo>
                <a:lnTo>
                  <a:pt x="492752" y="343328"/>
                </a:lnTo>
                <a:lnTo>
                  <a:pt x="466752" y="348264"/>
                </a:lnTo>
                <a:lnTo>
                  <a:pt x="439820" y="352183"/>
                </a:lnTo>
                <a:lnTo>
                  <a:pt x="412045" y="355038"/>
                </a:lnTo>
                <a:lnTo>
                  <a:pt x="383518" y="356785"/>
                </a:lnTo>
                <a:lnTo>
                  <a:pt x="354330" y="357377"/>
                </a:lnTo>
                <a:lnTo>
                  <a:pt x="325250" y="356785"/>
                </a:lnTo>
                <a:lnTo>
                  <a:pt x="296821" y="355038"/>
                </a:lnTo>
                <a:lnTo>
                  <a:pt x="269133" y="352183"/>
                </a:lnTo>
                <a:lnTo>
                  <a:pt x="242279" y="348264"/>
                </a:lnTo>
                <a:lnTo>
                  <a:pt x="216348" y="343328"/>
                </a:lnTo>
                <a:lnTo>
                  <a:pt x="191431" y="337421"/>
                </a:lnTo>
                <a:lnTo>
                  <a:pt x="167620" y="330587"/>
                </a:lnTo>
                <a:lnTo>
                  <a:pt x="145005" y="322874"/>
                </a:lnTo>
                <a:lnTo>
                  <a:pt x="103727" y="304990"/>
                </a:lnTo>
                <a:lnTo>
                  <a:pt x="68323" y="284134"/>
                </a:lnTo>
                <a:lnTo>
                  <a:pt x="39522" y="260672"/>
                </a:lnTo>
                <a:lnTo>
                  <a:pt x="18050" y="234970"/>
                </a:lnTo>
                <a:lnTo>
                  <a:pt x="4633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29328" y="4982718"/>
            <a:ext cx="259842" cy="382524"/>
          </a:xfrm>
          <a:custGeom>
            <a:avLst/>
            <a:gdLst/>
            <a:ahLst/>
            <a:cxnLst/>
            <a:rect l="l" t="t" r="r" b="b"/>
            <a:pathLst>
              <a:path w="259841" h="382524">
                <a:moveTo>
                  <a:pt x="0" y="0"/>
                </a:moveTo>
                <a:lnTo>
                  <a:pt x="259842" y="382524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95878" y="4253484"/>
            <a:ext cx="602742" cy="413766"/>
          </a:xfrm>
          <a:custGeom>
            <a:avLst/>
            <a:gdLst/>
            <a:ahLst/>
            <a:cxnLst/>
            <a:rect l="l" t="t" r="r" b="b"/>
            <a:pathLst>
              <a:path w="602741" h="413765">
                <a:moveTo>
                  <a:pt x="0" y="0"/>
                </a:moveTo>
                <a:lnTo>
                  <a:pt x="602742" y="413766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42838" y="4651247"/>
            <a:ext cx="710184" cy="357378"/>
          </a:xfrm>
          <a:custGeom>
            <a:avLst/>
            <a:gdLst/>
            <a:ahLst/>
            <a:cxnLst/>
            <a:rect l="l" t="t" r="r" b="b"/>
            <a:pathLst>
              <a:path w="710184" h="357377">
                <a:moveTo>
                  <a:pt x="0" y="178308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8"/>
                </a:lnTo>
                <a:lnTo>
                  <a:pt x="709004" y="193016"/>
                </a:lnTo>
                <a:lnTo>
                  <a:pt x="699848" y="221393"/>
                </a:lnTo>
                <a:lnTo>
                  <a:pt x="682240" y="248078"/>
                </a:lnTo>
                <a:lnTo>
                  <a:pt x="656916" y="272706"/>
                </a:lnTo>
                <a:lnTo>
                  <a:pt x="624614" y="294911"/>
                </a:lnTo>
                <a:lnTo>
                  <a:pt x="586068" y="314326"/>
                </a:lnTo>
                <a:lnTo>
                  <a:pt x="542016" y="330587"/>
                </a:lnTo>
                <a:lnTo>
                  <a:pt x="518154" y="337421"/>
                </a:lnTo>
                <a:lnTo>
                  <a:pt x="493192" y="343328"/>
                </a:lnTo>
                <a:lnTo>
                  <a:pt x="467221" y="348264"/>
                </a:lnTo>
                <a:lnTo>
                  <a:pt x="440334" y="352183"/>
                </a:lnTo>
                <a:lnTo>
                  <a:pt x="412622" y="355038"/>
                </a:lnTo>
                <a:lnTo>
                  <a:pt x="384177" y="356785"/>
                </a:lnTo>
                <a:lnTo>
                  <a:pt x="355092" y="357378"/>
                </a:lnTo>
                <a:lnTo>
                  <a:pt x="326006" y="356785"/>
                </a:lnTo>
                <a:lnTo>
                  <a:pt x="297561" y="355038"/>
                </a:lnTo>
                <a:lnTo>
                  <a:pt x="269849" y="352183"/>
                </a:lnTo>
                <a:lnTo>
                  <a:pt x="242962" y="348264"/>
                </a:lnTo>
                <a:lnTo>
                  <a:pt x="216991" y="343328"/>
                </a:lnTo>
                <a:lnTo>
                  <a:pt x="192029" y="337421"/>
                </a:lnTo>
                <a:lnTo>
                  <a:pt x="168167" y="330587"/>
                </a:lnTo>
                <a:lnTo>
                  <a:pt x="145499" y="322874"/>
                </a:lnTo>
                <a:lnTo>
                  <a:pt x="104108" y="304990"/>
                </a:lnTo>
                <a:lnTo>
                  <a:pt x="68592" y="284134"/>
                </a:lnTo>
                <a:lnTo>
                  <a:pt x="39687" y="260672"/>
                </a:lnTo>
                <a:lnTo>
                  <a:pt x="18129" y="234970"/>
                </a:lnTo>
                <a:lnTo>
                  <a:pt x="4655" y="207393"/>
                </a:lnTo>
                <a:lnTo>
                  <a:pt x="0" y="178308"/>
                </a:lnTo>
                <a:close/>
              </a:path>
            </a:pathLst>
          </a:custGeom>
          <a:ln w="295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467094" y="4269485"/>
            <a:ext cx="627888" cy="403098"/>
          </a:xfrm>
          <a:custGeom>
            <a:avLst/>
            <a:gdLst/>
            <a:ahLst/>
            <a:cxnLst/>
            <a:rect l="l" t="t" r="r" b="b"/>
            <a:pathLst>
              <a:path w="627888" h="403098">
                <a:moveTo>
                  <a:pt x="627888" y="0"/>
                </a:moveTo>
                <a:lnTo>
                  <a:pt x="0" y="403098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895082" y="4651247"/>
            <a:ext cx="709422" cy="357378"/>
          </a:xfrm>
          <a:custGeom>
            <a:avLst/>
            <a:gdLst/>
            <a:ahLst/>
            <a:cxnLst/>
            <a:rect l="l" t="t" r="r" b="b"/>
            <a:pathLst>
              <a:path w="709422" h="357377">
                <a:moveTo>
                  <a:pt x="0" y="178308"/>
                </a:moveTo>
                <a:lnTo>
                  <a:pt x="4634" y="149428"/>
                </a:lnTo>
                <a:lnTo>
                  <a:pt x="18056" y="122017"/>
                </a:lnTo>
                <a:lnTo>
                  <a:pt x="39543" y="96444"/>
                </a:lnTo>
                <a:lnTo>
                  <a:pt x="68372" y="73078"/>
                </a:lnTo>
                <a:lnTo>
                  <a:pt x="103822" y="52292"/>
                </a:lnTo>
                <a:lnTo>
                  <a:pt x="145170" y="34454"/>
                </a:lnTo>
                <a:lnTo>
                  <a:pt x="167829" y="26757"/>
                </a:lnTo>
                <a:lnTo>
                  <a:pt x="191693" y="19936"/>
                </a:lnTo>
                <a:lnTo>
                  <a:pt x="216669" y="14037"/>
                </a:lnTo>
                <a:lnTo>
                  <a:pt x="242669" y="9107"/>
                </a:lnTo>
                <a:lnTo>
                  <a:pt x="269601" y="5192"/>
                </a:lnTo>
                <a:lnTo>
                  <a:pt x="297376" y="2338"/>
                </a:lnTo>
                <a:lnTo>
                  <a:pt x="325903" y="592"/>
                </a:lnTo>
                <a:lnTo>
                  <a:pt x="355092" y="0"/>
                </a:lnTo>
                <a:lnTo>
                  <a:pt x="384171" y="592"/>
                </a:lnTo>
                <a:lnTo>
                  <a:pt x="412600" y="2338"/>
                </a:lnTo>
                <a:lnTo>
                  <a:pt x="440288" y="5192"/>
                </a:lnTo>
                <a:lnTo>
                  <a:pt x="467142" y="9107"/>
                </a:lnTo>
                <a:lnTo>
                  <a:pt x="493073" y="14037"/>
                </a:lnTo>
                <a:lnTo>
                  <a:pt x="517990" y="19936"/>
                </a:lnTo>
                <a:lnTo>
                  <a:pt x="541801" y="26757"/>
                </a:lnTo>
                <a:lnTo>
                  <a:pt x="564416" y="34454"/>
                </a:lnTo>
                <a:lnTo>
                  <a:pt x="605694" y="52292"/>
                </a:lnTo>
                <a:lnTo>
                  <a:pt x="641098" y="73078"/>
                </a:lnTo>
                <a:lnTo>
                  <a:pt x="669899" y="96444"/>
                </a:lnTo>
                <a:lnTo>
                  <a:pt x="691371" y="122017"/>
                </a:lnTo>
                <a:lnTo>
                  <a:pt x="704788" y="149428"/>
                </a:lnTo>
                <a:lnTo>
                  <a:pt x="709422" y="178308"/>
                </a:lnTo>
                <a:lnTo>
                  <a:pt x="708248" y="193016"/>
                </a:lnTo>
                <a:lnTo>
                  <a:pt x="699132" y="221393"/>
                </a:lnTo>
                <a:lnTo>
                  <a:pt x="681597" y="248078"/>
                </a:lnTo>
                <a:lnTo>
                  <a:pt x="656369" y="272706"/>
                </a:lnTo>
                <a:lnTo>
                  <a:pt x="624176" y="294911"/>
                </a:lnTo>
                <a:lnTo>
                  <a:pt x="585744" y="314326"/>
                </a:lnTo>
                <a:lnTo>
                  <a:pt x="541801" y="330587"/>
                </a:lnTo>
                <a:lnTo>
                  <a:pt x="517990" y="337421"/>
                </a:lnTo>
                <a:lnTo>
                  <a:pt x="493073" y="343328"/>
                </a:lnTo>
                <a:lnTo>
                  <a:pt x="467142" y="348264"/>
                </a:lnTo>
                <a:lnTo>
                  <a:pt x="440288" y="352183"/>
                </a:lnTo>
                <a:lnTo>
                  <a:pt x="412600" y="355038"/>
                </a:lnTo>
                <a:lnTo>
                  <a:pt x="384171" y="356785"/>
                </a:lnTo>
                <a:lnTo>
                  <a:pt x="355092" y="357378"/>
                </a:lnTo>
                <a:lnTo>
                  <a:pt x="325903" y="356785"/>
                </a:lnTo>
                <a:lnTo>
                  <a:pt x="297376" y="355038"/>
                </a:lnTo>
                <a:lnTo>
                  <a:pt x="269601" y="352183"/>
                </a:lnTo>
                <a:lnTo>
                  <a:pt x="242669" y="348264"/>
                </a:lnTo>
                <a:lnTo>
                  <a:pt x="216669" y="343328"/>
                </a:lnTo>
                <a:lnTo>
                  <a:pt x="191693" y="337421"/>
                </a:lnTo>
                <a:lnTo>
                  <a:pt x="167829" y="330587"/>
                </a:lnTo>
                <a:lnTo>
                  <a:pt x="145170" y="322874"/>
                </a:lnTo>
                <a:lnTo>
                  <a:pt x="103822" y="304990"/>
                </a:lnTo>
                <a:lnTo>
                  <a:pt x="68372" y="284134"/>
                </a:lnTo>
                <a:lnTo>
                  <a:pt x="39543" y="260672"/>
                </a:lnTo>
                <a:lnTo>
                  <a:pt x="18056" y="234970"/>
                </a:lnTo>
                <a:lnTo>
                  <a:pt x="4634" y="207393"/>
                </a:lnTo>
                <a:lnTo>
                  <a:pt x="0" y="178308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451598" y="4270247"/>
            <a:ext cx="603504" cy="409956"/>
          </a:xfrm>
          <a:custGeom>
            <a:avLst/>
            <a:gdLst/>
            <a:ahLst/>
            <a:cxnLst/>
            <a:rect l="l" t="t" r="r" b="b"/>
            <a:pathLst>
              <a:path w="603503" h="409956">
                <a:moveTo>
                  <a:pt x="0" y="0"/>
                </a:moveTo>
                <a:lnTo>
                  <a:pt x="603504" y="409956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99354" y="5365242"/>
            <a:ext cx="710184" cy="357378"/>
          </a:xfrm>
          <a:custGeom>
            <a:avLst/>
            <a:gdLst/>
            <a:ahLst/>
            <a:cxnLst/>
            <a:rect l="l" t="t" r="r" b="b"/>
            <a:pathLst>
              <a:path w="710184" h="357377">
                <a:moveTo>
                  <a:pt x="0" y="178307"/>
                </a:moveTo>
                <a:lnTo>
                  <a:pt x="4655" y="149428"/>
                </a:lnTo>
                <a:lnTo>
                  <a:pt x="18129" y="122017"/>
                </a:lnTo>
                <a:lnTo>
                  <a:pt x="39687" y="96444"/>
                </a:lnTo>
                <a:lnTo>
                  <a:pt x="68592" y="73078"/>
                </a:lnTo>
                <a:lnTo>
                  <a:pt x="104108" y="52292"/>
                </a:lnTo>
                <a:lnTo>
                  <a:pt x="145499" y="34454"/>
                </a:lnTo>
                <a:lnTo>
                  <a:pt x="168167" y="26757"/>
                </a:lnTo>
                <a:lnTo>
                  <a:pt x="192029" y="19936"/>
                </a:lnTo>
                <a:lnTo>
                  <a:pt x="216991" y="14037"/>
                </a:lnTo>
                <a:lnTo>
                  <a:pt x="242962" y="9107"/>
                </a:lnTo>
                <a:lnTo>
                  <a:pt x="269849" y="5192"/>
                </a:lnTo>
                <a:lnTo>
                  <a:pt x="297561" y="2338"/>
                </a:lnTo>
                <a:lnTo>
                  <a:pt x="326006" y="592"/>
                </a:lnTo>
                <a:lnTo>
                  <a:pt x="355092" y="0"/>
                </a:lnTo>
                <a:lnTo>
                  <a:pt x="384177" y="592"/>
                </a:lnTo>
                <a:lnTo>
                  <a:pt x="412622" y="2338"/>
                </a:lnTo>
                <a:lnTo>
                  <a:pt x="440334" y="5192"/>
                </a:lnTo>
                <a:lnTo>
                  <a:pt x="467221" y="9107"/>
                </a:lnTo>
                <a:lnTo>
                  <a:pt x="493192" y="14037"/>
                </a:lnTo>
                <a:lnTo>
                  <a:pt x="518154" y="19936"/>
                </a:lnTo>
                <a:lnTo>
                  <a:pt x="542016" y="26757"/>
                </a:lnTo>
                <a:lnTo>
                  <a:pt x="564684" y="34454"/>
                </a:lnTo>
                <a:lnTo>
                  <a:pt x="606075" y="52292"/>
                </a:lnTo>
                <a:lnTo>
                  <a:pt x="641591" y="73078"/>
                </a:lnTo>
                <a:lnTo>
                  <a:pt x="670496" y="96444"/>
                </a:lnTo>
                <a:lnTo>
                  <a:pt x="692054" y="122017"/>
                </a:lnTo>
                <a:lnTo>
                  <a:pt x="705528" y="149428"/>
                </a:lnTo>
                <a:lnTo>
                  <a:pt x="710184" y="178307"/>
                </a:lnTo>
                <a:lnTo>
                  <a:pt x="709004" y="193016"/>
                </a:lnTo>
                <a:lnTo>
                  <a:pt x="699848" y="221393"/>
                </a:lnTo>
                <a:lnTo>
                  <a:pt x="682240" y="248078"/>
                </a:lnTo>
                <a:lnTo>
                  <a:pt x="656916" y="272706"/>
                </a:lnTo>
                <a:lnTo>
                  <a:pt x="624614" y="294911"/>
                </a:lnTo>
                <a:lnTo>
                  <a:pt x="586068" y="314326"/>
                </a:lnTo>
                <a:lnTo>
                  <a:pt x="542016" y="330587"/>
                </a:lnTo>
                <a:lnTo>
                  <a:pt x="518154" y="337421"/>
                </a:lnTo>
                <a:lnTo>
                  <a:pt x="493192" y="343328"/>
                </a:lnTo>
                <a:lnTo>
                  <a:pt x="467221" y="348264"/>
                </a:lnTo>
                <a:lnTo>
                  <a:pt x="440334" y="352183"/>
                </a:lnTo>
                <a:lnTo>
                  <a:pt x="412622" y="355038"/>
                </a:lnTo>
                <a:lnTo>
                  <a:pt x="384177" y="356785"/>
                </a:lnTo>
                <a:lnTo>
                  <a:pt x="355092" y="357377"/>
                </a:lnTo>
                <a:lnTo>
                  <a:pt x="326006" y="356785"/>
                </a:lnTo>
                <a:lnTo>
                  <a:pt x="297561" y="355038"/>
                </a:lnTo>
                <a:lnTo>
                  <a:pt x="269849" y="352183"/>
                </a:lnTo>
                <a:lnTo>
                  <a:pt x="242962" y="348264"/>
                </a:lnTo>
                <a:lnTo>
                  <a:pt x="216991" y="343328"/>
                </a:lnTo>
                <a:lnTo>
                  <a:pt x="192029" y="337421"/>
                </a:lnTo>
                <a:lnTo>
                  <a:pt x="168167" y="330587"/>
                </a:lnTo>
                <a:lnTo>
                  <a:pt x="145499" y="322874"/>
                </a:lnTo>
                <a:lnTo>
                  <a:pt x="104108" y="304990"/>
                </a:lnTo>
                <a:lnTo>
                  <a:pt x="68592" y="284134"/>
                </a:lnTo>
                <a:lnTo>
                  <a:pt x="39687" y="260672"/>
                </a:lnTo>
                <a:lnTo>
                  <a:pt x="18129" y="234970"/>
                </a:lnTo>
                <a:lnTo>
                  <a:pt x="4655" y="207393"/>
                </a:lnTo>
                <a:lnTo>
                  <a:pt x="0" y="178307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854446" y="4962905"/>
            <a:ext cx="207263" cy="402336"/>
          </a:xfrm>
          <a:custGeom>
            <a:avLst/>
            <a:gdLst/>
            <a:ahLst/>
            <a:cxnLst/>
            <a:rect l="l" t="t" r="r" b="b"/>
            <a:pathLst>
              <a:path w="207263" h="402336">
                <a:moveTo>
                  <a:pt x="207263" y="0"/>
                </a:moveTo>
                <a:lnTo>
                  <a:pt x="0" y="402336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462522" y="5365241"/>
            <a:ext cx="709422" cy="357378"/>
          </a:xfrm>
          <a:custGeom>
            <a:avLst/>
            <a:gdLst/>
            <a:ahLst/>
            <a:cxnLst/>
            <a:rect l="l" t="t" r="r" b="b"/>
            <a:pathLst>
              <a:path w="709422" h="357377">
                <a:moveTo>
                  <a:pt x="0" y="178308"/>
                </a:moveTo>
                <a:lnTo>
                  <a:pt x="4633" y="149428"/>
                </a:lnTo>
                <a:lnTo>
                  <a:pt x="18050" y="122017"/>
                </a:lnTo>
                <a:lnTo>
                  <a:pt x="39522" y="96444"/>
                </a:lnTo>
                <a:lnTo>
                  <a:pt x="68323" y="73078"/>
                </a:lnTo>
                <a:lnTo>
                  <a:pt x="103727" y="52292"/>
                </a:lnTo>
                <a:lnTo>
                  <a:pt x="145005" y="34454"/>
                </a:lnTo>
                <a:lnTo>
                  <a:pt x="167620" y="26757"/>
                </a:lnTo>
                <a:lnTo>
                  <a:pt x="191431" y="19936"/>
                </a:lnTo>
                <a:lnTo>
                  <a:pt x="216348" y="14037"/>
                </a:lnTo>
                <a:lnTo>
                  <a:pt x="242279" y="9107"/>
                </a:lnTo>
                <a:lnTo>
                  <a:pt x="269133" y="5192"/>
                </a:lnTo>
                <a:lnTo>
                  <a:pt x="296821" y="2338"/>
                </a:lnTo>
                <a:lnTo>
                  <a:pt x="325250" y="592"/>
                </a:lnTo>
                <a:lnTo>
                  <a:pt x="354330" y="0"/>
                </a:lnTo>
                <a:lnTo>
                  <a:pt x="383518" y="592"/>
                </a:lnTo>
                <a:lnTo>
                  <a:pt x="412045" y="2338"/>
                </a:lnTo>
                <a:lnTo>
                  <a:pt x="439820" y="5192"/>
                </a:lnTo>
                <a:lnTo>
                  <a:pt x="466752" y="9107"/>
                </a:lnTo>
                <a:lnTo>
                  <a:pt x="492752" y="14037"/>
                </a:lnTo>
                <a:lnTo>
                  <a:pt x="517728" y="19936"/>
                </a:lnTo>
                <a:lnTo>
                  <a:pt x="541592" y="26757"/>
                </a:lnTo>
                <a:lnTo>
                  <a:pt x="564251" y="34454"/>
                </a:lnTo>
                <a:lnTo>
                  <a:pt x="605599" y="52292"/>
                </a:lnTo>
                <a:lnTo>
                  <a:pt x="641049" y="73078"/>
                </a:lnTo>
                <a:lnTo>
                  <a:pt x="669878" y="96444"/>
                </a:lnTo>
                <a:lnTo>
                  <a:pt x="691365" y="122017"/>
                </a:lnTo>
                <a:lnTo>
                  <a:pt x="704787" y="149428"/>
                </a:lnTo>
                <a:lnTo>
                  <a:pt x="709422" y="178308"/>
                </a:lnTo>
                <a:lnTo>
                  <a:pt x="708248" y="193016"/>
                </a:lnTo>
                <a:lnTo>
                  <a:pt x="699129" y="221393"/>
                </a:lnTo>
                <a:lnTo>
                  <a:pt x="681585" y="248078"/>
                </a:lnTo>
                <a:lnTo>
                  <a:pt x="656336" y="272706"/>
                </a:lnTo>
                <a:lnTo>
                  <a:pt x="624106" y="294911"/>
                </a:lnTo>
                <a:lnTo>
                  <a:pt x="585617" y="314326"/>
                </a:lnTo>
                <a:lnTo>
                  <a:pt x="541592" y="330587"/>
                </a:lnTo>
                <a:lnTo>
                  <a:pt x="517728" y="337421"/>
                </a:lnTo>
                <a:lnTo>
                  <a:pt x="492752" y="343328"/>
                </a:lnTo>
                <a:lnTo>
                  <a:pt x="466752" y="348264"/>
                </a:lnTo>
                <a:lnTo>
                  <a:pt x="439820" y="352183"/>
                </a:lnTo>
                <a:lnTo>
                  <a:pt x="412045" y="355038"/>
                </a:lnTo>
                <a:lnTo>
                  <a:pt x="383518" y="356785"/>
                </a:lnTo>
                <a:lnTo>
                  <a:pt x="354330" y="357378"/>
                </a:lnTo>
                <a:lnTo>
                  <a:pt x="325250" y="356785"/>
                </a:lnTo>
                <a:lnTo>
                  <a:pt x="296821" y="355038"/>
                </a:lnTo>
                <a:lnTo>
                  <a:pt x="269133" y="352183"/>
                </a:lnTo>
                <a:lnTo>
                  <a:pt x="242279" y="348264"/>
                </a:lnTo>
                <a:lnTo>
                  <a:pt x="216348" y="343328"/>
                </a:lnTo>
                <a:lnTo>
                  <a:pt x="191431" y="337421"/>
                </a:lnTo>
                <a:lnTo>
                  <a:pt x="167620" y="330587"/>
                </a:lnTo>
                <a:lnTo>
                  <a:pt x="145005" y="322874"/>
                </a:lnTo>
                <a:lnTo>
                  <a:pt x="103727" y="304990"/>
                </a:lnTo>
                <a:lnTo>
                  <a:pt x="68323" y="284134"/>
                </a:lnTo>
                <a:lnTo>
                  <a:pt x="39522" y="260672"/>
                </a:lnTo>
                <a:lnTo>
                  <a:pt x="18050" y="234970"/>
                </a:lnTo>
                <a:lnTo>
                  <a:pt x="4633" y="207393"/>
                </a:lnTo>
                <a:lnTo>
                  <a:pt x="0" y="178308"/>
                </a:lnTo>
                <a:close/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518909" y="4969763"/>
            <a:ext cx="184404" cy="405384"/>
          </a:xfrm>
          <a:custGeom>
            <a:avLst/>
            <a:gdLst/>
            <a:ahLst/>
            <a:cxnLst/>
            <a:rect l="l" t="t" r="r" b="b"/>
            <a:pathLst>
              <a:path w="184403" h="405384">
                <a:moveTo>
                  <a:pt x="0" y="0"/>
                </a:moveTo>
                <a:lnTo>
                  <a:pt x="184404" y="405384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076950" y="4009624"/>
            <a:ext cx="612648" cy="454171"/>
          </a:xfrm>
          <a:custGeom>
            <a:avLst/>
            <a:gdLst/>
            <a:ahLst/>
            <a:cxnLst/>
            <a:rect l="l" t="t" r="r" b="b"/>
            <a:pathLst>
              <a:path w="612648" h="454171">
                <a:moveTo>
                  <a:pt x="612648" y="3067"/>
                </a:moveTo>
                <a:lnTo>
                  <a:pt x="561254" y="23"/>
                </a:lnTo>
                <a:lnTo>
                  <a:pt x="511593" y="0"/>
                </a:lnTo>
                <a:lnTo>
                  <a:pt x="463740" y="2942"/>
                </a:lnTo>
                <a:lnTo>
                  <a:pt x="417771" y="8797"/>
                </a:lnTo>
                <a:lnTo>
                  <a:pt x="373761" y="17509"/>
                </a:lnTo>
                <a:lnTo>
                  <a:pt x="331785" y="29024"/>
                </a:lnTo>
                <a:lnTo>
                  <a:pt x="291919" y="43288"/>
                </a:lnTo>
                <a:lnTo>
                  <a:pt x="254239" y="60247"/>
                </a:lnTo>
                <a:lnTo>
                  <a:pt x="218820" y="79846"/>
                </a:lnTo>
                <a:lnTo>
                  <a:pt x="185737" y="102031"/>
                </a:lnTo>
                <a:lnTo>
                  <a:pt x="155066" y="126748"/>
                </a:lnTo>
                <a:lnTo>
                  <a:pt x="126882" y="153943"/>
                </a:lnTo>
                <a:lnTo>
                  <a:pt x="101260" y="183560"/>
                </a:lnTo>
                <a:lnTo>
                  <a:pt x="78277" y="215546"/>
                </a:lnTo>
                <a:lnTo>
                  <a:pt x="58007" y="249847"/>
                </a:lnTo>
                <a:lnTo>
                  <a:pt x="40526" y="286409"/>
                </a:lnTo>
                <a:lnTo>
                  <a:pt x="25909" y="325176"/>
                </a:lnTo>
                <a:lnTo>
                  <a:pt x="14232" y="366095"/>
                </a:lnTo>
                <a:lnTo>
                  <a:pt x="5570" y="409111"/>
                </a:lnTo>
                <a:lnTo>
                  <a:pt x="0" y="454171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649211" y="3944111"/>
            <a:ext cx="136398" cy="128778"/>
          </a:xfrm>
          <a:custGeom>
            <a:avLst/>
            <a:gdLst/>
            <a:ahLst/>
            <a:cxnLst/>
            <a:rect l="l" t="t" r="r" b="b"/>
            <a:pathLst>
              <a:path w="136398" h="128777">
                <a:moveTo>
                  <a:pt x="136398" y="82296"/>
                </a:moveTo>
                <a:lnTo>
                  <a:pt x="17526" y="0"/>
                </a:lnTo>
                <a:lnTo>
                  <a:pt x="20346" y="9497"/>
                </a:lnTo>
                <a:lnTo>
                  <a:pt x="23019" y="21824"/>
                </a:lnTo>
                <a:lnTo>
                  <a:pt x="24635" y="34256"/>
                </a:lnTo>
                <a:lnTo>
                  <a:pt x="25199" y="46722"/>
                </a:lnTo>
                <a:lnTo>
                  <a:pt x="24715" y="59147"/>
                </a:lnTo>
                <a:lnTo>
                  <a:pt x="23187" y="71460"/>
                </a:lnTo>
                <a:lnTo>
                  <a:pt x="20617" y="83587"/>
                </a:lnTo>
                <a:lnTo>
                  <a:pt x="17010" y="95456"/>
                </a:lnTo>
                <a:lnTo>
                  <a:pt x="12369" y="106992"/>
                </a:lnTo>
                <a:lnTo>
                  <a:pt x="6697" y="118124"/>
                </a:lnTo>
                <a:lnTo>
                  <a:pt x="0" y="128778"/>
                </a:lnTo>
                <a:lnTo>
                  <a:pt x="13639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012942" y="4431792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63246" y="130301"/>
                </a:moveTo>
                <a:lnTo>
                  <a:pt x="129540" y="1523"/>
                </a:lnTo>
                <a:lnTo>
                  <a:pt x="121355" y="5158"/>
                </a:lnTo>
                <a:lnTo>
                  <a:pt x="109443" y="9419"/>
                </a:lnTo>
                <a:lnTo>
                  <a:pt x="97292" y="12608"/>
                </a:lnTo>
                <a:lnTo>
                  <a:pt x="84974" y="14730"/>
                </a:lnTo>
                <a:lnTo>
                  <a:pt x="72558" y="15787"/>
                </a:lnTo>
                <a:lnTo>
                  <a:pt x="60117" y="15785"/>
                </a:lnTo>
                <a:lnTo>
                  <a:pt x="47720" y="14726"/>
                </a:lnTo>
                <a:lnTo>
                  <a:pt x="35439" y="12614"/>
                </a:lnTo>
                <a:lnTo>
                  <a:pt x="23345" y="9453"/>
                </a:lnTo>
                <a:lnTo>
                  <a:pt x="11508" y="5247"/>
                </a:lnTo>
                <a:lnTo>
                  <a:pt x="0" y="0"/>
                </a:lnTo>
                <a:lnTo>
                  <a:pt x="63246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36009" y="801907"/>
            <a:ext cx="3698131" cy="14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 marR="60921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189258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43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0524" y="1448131"/>
            <a:ext cx="112341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0324" y="1448131"/>
            <a:ext cx="31213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8643" y="1448131"/>
            <a:ext cx="10561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6530" y="3324620"/>
            <a:ext cx="2915447" cy="899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baseline="2952" sz="2775" spc="-39">
                <a:latin typeface="Calibri"/>
                <a:cs typeface="Calibri"/>
              </a:rPr>
              <a:t>S</a:t>
            </a:r>
            <a:r>
              <a:rPr dirty="0" smtClean="0" baseline="2952" sz="2775" spc="39">
                <a:latin typeface="Calibri"/>
                <a:cs typeface="Calibri"/>
              </a:rPr>
              <a:t>i</a:t>
            </a:r>
            <a:r>
              <a:rPr dirty="0" smtClean="0" baseline="2952" sz="2775" spc="-50">
                <a:latin typeface="Calibri"/>
                <a:cs typeface="Calibri"/>
              </a:rPr>
              <a:t>n</a:t>
            </a:r>
            <a:r>
              <a:rPr dirty="0" smtClean="0" baseline="2952" sz="2775" spc="29">
                <a:latin typeface="Calibri"/>
                <a:cs typeface="Calibri"/>
              </a:rPr>
              <a:t>c</a:t>
            </a:r>
            <a:r>
              <a:rPr dirty="0" smtClean="0" baseline="2952" sz="2775" spc="0">
                <a:latin typeface="Calibri"/>
                <a:cs typeface="Calibri"/>
              </a:rPr>
              <a:t>e</a:t>
            </a:r>
            <a:r>
              <a:rPr dirty="0" smtClean="0" baseline="2952" sz="2775" spc="29">
                <a:latin typeface="Calibri"/>
                <a:cs typeface="Calibri"/>
              </a:rPr>
              <a:t> </a:t>
            </a:r>
            <a:r>
              <a:rPr dirty="0" smtClean="0" baseline="2952" sz="2775" spc="0">
                <a:latin typeface="Calibri"/>
                <a:cs typeface="Calibri"/>
              </a:rPr>
              <a:t>5</a:t>
            </a:r>
            <a:r>
              <a:rPr dirty="0" smtClean="0" baseline="2952" sz="2775" spc="0">
                <a:latin typeface="Calibri"/>
                <a:cs typeface="Calibri"/>
              </a:rPr>
              <a:t> </a:t>
            </a:r>
            <a:r>
              <a:rPr dirty="0" smtClean="0" baseline="2952" sz="2775" spc="0">
                <a:latin typeface="Calibri"/>
                <a:cs typeface="Calibri"/>
              </a:rPr>
              <a:t>&lt;</a:t>
            </a:r>
            <a:r>
              <a:rPr dirty="0" smtClean="0" baseline="2952" sz="2775" spc="0">
                <a:latin typeface="Calibri"/>
                <a:cs typeface="Calibri"/>
              </a:rPr>
              <a:t> </a:t>
            </a:r>
            <a:r>
              <a:rPr dirty="0" smtClean="0" baseline="2952" sz="2775" spc="-14">
                <a:latin typeface="Calibri"/>
                <a:cs typeface="Calibri"/>
              </a:rPr>
              <a:t>1</a:t>
            </a:r>
            <a:r>
              <a:rPr dirty="0" smtClean="0" baseline="2952" sz="2775" spc="14">
                <a:latin typeface="Calibri"/>
                <a:cs typeface="Calibri"/>
              </a:rPr>
              <a:t>4</a:t>
            </a:r>
            <a:r>
              <a:rPr dirty="0" smtClean="0" baseline="2952" sz="2775" spc="0">
                <a:latin typeface="Calibri"/>
                <a:cs typeface="Calibri"/>
              </a:rPr>
              <a:t>,</a:t>
            </a:r>
            <a:r>
              <a:rPr dirty="0" smtClean="0" baseline="2952" sz="2775" spc="4">
                <a:latin typeface="Calibri"/>
                <a:cs typeface="Calibri"/>
              </a:rPr>
              <a:t> </a:t>
            </a:r>
            <a:r>
              <a:rPr dirty="0" smtClean="0" baseline="2952" sz="2775" spc="4">
                <a:latin typeface="Calibri"/>
                <a:cs typeface="Calibri"/>
              </a:rPr>
              <a:t>(</a:t>
            </a:r>
            <a:r>
              <a:rPr dirty="0" smtClean="0" baseline="2952" sz="2775" spc="0">
                <a:latin typeface="Calibri"/>
                <a:cs typeface="Calibri"/>
              </a:rPr>
              <a:t>5</a:t>
            </a:r>
            <a:r>
              <a:rPr dirty="0" smtClean="0" baseline="2952" sz="2775" spc="-4">
                <a:latin typeface="Calibri"/>
                <a:cs typeface="Calibri"/>
              </a:rPr>
              <a:t>,</a:t>
            </a:r>
            <a:r>
              <a:rPr dirty="0" smtClean="0" baseline="2952" sz="2775" spc="4">
                <a:latin typeface="Calibri"/>
                <a:cs typeface="Calibri"/>
              </a:rPr>
              <a:t>U</a:t>
            </a:r>
            <a:r>
              <a:rPr dirty="0" smtClean="0" baseline="2952" sz="2775" spc="0">
                <a:latin typeface="Calibri"/>
                <a:cs typeface="Calibri"/>
              </a:rPr>
              <a:t>)</a:t>
            </a:r>
            <a:r>
              <a:rPr dirty="0" smtClean="0" baseline="2952" sz="2775" spc="4">
                <a:latin typeface="Calibri"/>
                <a:cs typeface="Calibri"/>
              </a:rPr>
              <a:t> </a:t>
            </a:r>
            <a:r>
              <a:rPr dirty="0" smtClean="0" baseline="2952" sz="2775" spc="39">
                <a:latin typeface="Calibri"/>
                <a:cs typeface="Calibri"/>
              </a:rPr>
              <a:t>i</a:t>
            </a:r>
            <a:r>
              <a:rPr dirty="0" smtClean="0" baseline="2952" sz="2775" spc="0">
                <a:latin typeface="Calibri"/>
                <a:cs typeface="Calibri"/>
              </a:rPr>
              <a:t>s</a:t>
            </a:r>
            <a:r>
              <a:rPr dirty="0" smtClean="0" baseline="2952" sz="2775" spc="14">
                <a:latin typeface="Calibri"/>
                <a:cs typeface="Calibri"/>
              </a:rPr>
              <a:t> </a:t>
            </a:r>
            <a:r>
              <a:rPr dirty="0" smtClean="0" baseline="2952" sz="2775" spc="-34">
                <a:latin typeface="Calibri"/>
                <a:cs typeface="Calibri"/>
              </a:rPr>
              <a:t>s</a:t>
            </a:r>
            <a:r>
              <a:rPr dirty="0" smtClean="0" baseline="2952" sz="2775" spc="-50">
                <a:latin typeface="Calibri"/>
                <a:cs typeface="Calibri"/>
              </a:rPr>
              <a:t>w</a:t>
            </a:r>
            <a:r>
              <a:rPr dirty="0" smtClean="0" baseline="2952" sz="2775" spc="34">
                <a:latin typeface="Calibri"/>
                <a:cs typeface="Calibri"/>
              </a:rPr>
              <a:t>a</a:t>
            </a:r>
            <a:r>
              <a:rPr dirty="0" smtClean="0" baseline="2952" sz="2775" spc="-50">
                <a:latin typeface="Calibri"/>
                <a:cs typeface="Calibri"/>
              </a:rPr>
              <a:t>p</a:t>
            </a:r>
            <a:r>
              <a:rPr dirty="0" smtClean="0" baseline="2952" sz="2775" spc="69">
                <a:latin typeface="Calibri"/>
                <a:cs typeface="Calibri"/>
              </a:rPr>
              <a:t>p</a:t>
            </a:r>
            <a:r>
              <a:rPr dirty="0" smtClean="0" baseline="2952" sz="2775" spc="4">
                <a:latin typeface="Calibri"/>
                <a:cs typeface="Calibri"/>
              </a:rPr>
              <a:t>e</a:t>
            </a:r>
            <a:r>
              <a:rPr dirty="0" smtClean="0" baseline="2952" sz="2775" spc="0"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  <a:p>
            <a:pPr marL="12700" marR="35709">
              <a:lnSpc>
                <a:spcPts val="2250"/>
              </a:lnSpc>
              <a:spcBef>
                <a:spcPts val="12"/>
              </a:spcBef>
            </a:pPr>
            <a:r>
              <a:rPr dirty="0" smtClean="0" baseline="1476" sz="2775" spc="-50">
                <a:latin typeface="Calibri"/>
                <a:cs typeface="Calibri"/>
              </a:rPr>
              <a:t>w</a:t>
            </a:r>
            <a:r>
              <a:rPr dirty="0" smtClean="0" baseline="1476" sz="2775" spc="39">
                <a:latin typeface="Calibri"/>
                <a:cs typeface="Calibri"/>
              </a:rPr>
              <a:t>i</a:t>
            </a:r>
            <a:r>
              <a:rPr dirty="0" smtClean="0" baseline="1476" sz="2775" spc="-39">
                <a:latin typeface="Calibri"/>
                <a:cs typeface="Calibri"/>
              </a:rPr>
              <a:t>t</a:t>
            </a:r>
            <a:r>
              <a:rPr dirty="0" smtClean="0" baseline="1476" sz="2775" spc="0">
                <a:latin typeface="Calibri"/>
                <a:cs typeface="Calibri"/>
              </a:rPr>
              <a:t>h</a:t>
            </a:r>
            <a:r>
              <a:rPr dirty="0" smtClean="0" baseline="1476" sz="2775" spc="1">
                <a:latin typeface="Calibri"/>
                <a:cs typeface="Calibri"/>
              </a:rPr>
              <a:t> </a:t>
            </a:r>
            <a:r>
              <a:rPr dirty="0" smtClean="0" baseline="1476" sz="2775" spc="39">
                <a:latin typeface="Calibri"/>
                <a:cs typeface="Calibri"/>
              </a:rPr>
              <a:t>i</a:t>
            </a:r>
            <a:r>
              <a:rPr dirty="0" smtClean="0" baseline="1476" sz="2775" spc="79">
                <a:latin typeface="Calibri"/>
                <a:cs typeface="Calibri"/>
              </a:rPr>
              <a:t>t</a:t>
            </a:r>
            <a:r>
              <a:rPr dirty="0" smtClean="0" baseline="1476" sz="2775" spc="0">
                <a:latin typeface="Calibri"/>
                <a:cs typeface="Calibri"/>
              </a:rPr>
              <a:t>s</a:t>
            </a:r>
            <a:r>
              <a:rPr dirty="0" smtClean="0" baseline="1476" sz="2775" spc="-98">
                <a:latin typeface="Calibri"/>
                <a:cs typeface="Calibri"/>
              </a:rPr>
              <a:t> </a:t>
            </a:r>
            <a:r>
              <a:rPr dirty="0" smtClean="0" baseline="1476" sz="2775" spc="69">
                <a:latin typeface="Calibri"/>
                <a:cs typeface="Calibri"/>
              </a:rPr>
              <a:t>p</a:t>
            </a:r>
            <a:r>
              <a:rPr dirty="0" smtClean="0" baseline="1476" sz="2775" spc="-75">
                <a:latin typeface="Calibri"/>
                <a:cs typeface="Calibri"/>
              </a:rPr>
              <a:t>a</a:t>
            </a:r>
            <a:r>
              <a:rPr dirty="0" smtClean="0" baseline="1476" sz="2775" spc="44">
                <a:latin typeface="Calibri"/>
                <a:cs typeface="Calibri"/>
              </a:rPr>
              <a:t>r</a:t>
            </a:r>
            <a:r>
              <a:rPr dirty="0" smtClean="0" baseline="1476" sz="2775" spc="4">
                <a:latin typeface="Calibri"/>
                <a:cs typeface="Calibri"/>
              </a:rPr>
              <a:t>e</a:t>
            </a:r>
            <a:r>
              <a:rPr dirty="0" smtClean="0" baseline="1476" sz="2775" spc="-44">
                <a:latin typeface="Calibri"/>
                <a:cs typeface="Calibri"/>
              </a:rPr>
              <a:t>n</a:t>
            </a:r>
            <a:r>
              <a:rPr dirty="0" smtClean="0" baseline="1476" sz="2775" spc="0">
                <a:latin typeface="Calibri"/>
                <a:cs typeface="Calibri"/>
              </a:rPr>
              <a:t>t</a:t>
            </a:r>
            <a:r>
              <a:rPr dirty="0" smtClean="0" baseline="1476" sz="2775" spc="56">
                <a:latin typeface="Calibri"/>
                <a:cs typeface="Calibri"/>
              </a:rPr>
              <a:t> </a:t>
            </a:r>
            <a:r>
              <a:rPr dirty="0" smtClean="0" baseline="1476" sz="2775" spc="0">
                <a:latin typeface="Calibri"/>
                <a:cs typeface="Calibri"/>
              </a:rPr>
              <a:t>(</a:t>
            </a:r>
            <a:r>
              <a:rPr dirty="0" smtClean="0" baseline="1476" sz="2775" spc="-14">
                <a:latin typeface="Calibri"/>
                <a:cs typeface="Calibri"/>
              </a:rPr>
              <a:t>1</a:t>
            </a:r>
            <a:r>
              <a:rPr dirty="0" smtClean="0" baseline="1476" sz="2775" spc="14">
                <a:latin typeface="Calibri"/>
                <a:cs typeface="Calibri"/>
              </a:rPr>
              <a:t>4</a:t>
            </a:r>
            <a:r>
              <a:rPr dirty="0" smtClean="0" baseline="1476" sz="2775" spc="-4">
                <a:latin typeface="Calibri"/>
                <a:cs typeface="Calibri"/>
              </a:rPr>
              <a:t>,</a:t>
            </a:r>
            <a:r>
              <a:rPr dirty="0" smtClean="0" baseline="1476" sz="2775" spc="4">
                <a:latin typeface="Calibri"/>
                <a:cs typeface="Calibri"/>
              </a:rPr>
              <a:t>K</a:t>
            </a:r>
            <a:r>
              <a:rPr dirty="0" smtClean="0" baseline="1476" sz="2775" spc="14">
                <a:latin typeface="Calibri"/>
                <a:cs typeface="Calibri"/>
              </a:rPr>
              <a:t>)</a:t>
            </a:r>
            <a:r>
              <a:rPr dirty="0" smtClean="0" baseline="1476" sz="2775" spc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1742439" marR="35709">
              <a:lnSpc>
                <a:spcPct val="101725"/>
              </a:lnSpc>
              <a:spcBef>
                <a:spcPts val="1104"/>
              </a:spcBef>
            </a:pPr>
            <a:r>
              <a:rPr dirty="0" smtClean="0" sz="1250" spc="-9">
                <a:latin typeface="Calibri"/>
                <a:cs typeface="Calibri"/>
              </a:rPr>
              <a:t>(</a:t>
            </a:r>
            <a:r>
              <a:rPr dirty="0" smtClean="0" sz="1250" spc="-64">
                <a:latin typeface="Calibri"/>
                <a:cs typeface="Calibri"/>
              </a:rPr>
              <a:t>1</a:t>
            </a:r>
            <a:r>
              <a:rPr dirty="0" smtClean="0" sz="1250" spc="29">
                <a:latin typeface="Calibri"/>
                <a:cs typeface="Calibri"/>
              </a:rPr>
              <a:t>8</a:t>
            </a:r>
            <a:r>
              <a:rPr dirty="0" smtClean="0" sz="1250" spc="-14">
                <a:latin typeface="Calibri"/>
                <a:cs typeface="Calibri"/>
              </a:rPr>
              <a:t>,</a:t>
            </a:r>
            <a:r>
              <a:rPr dirty="0" smtClean="0" sz="1250" spc="-19">
                <a:latin typeface="Calibri"/>
                <a:cs typeface="Calibri"/>
              </a:rPr>
              <a:t>P</a:t>
            </a:r>
            <a:r>
              <a:rPr dirty="0" smtClean="0" sz="1250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6228" y="3320980"/>
            <a:ext cx="432357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1</a:t>
            </a:r>
            <a:r>
              <a:rPr dirty="0" smtClean="0" baseline="2184" sz="1875" spc="29">
                <a:latin typeface="Calibri"/>
                <a:cs typeface="Calibri"/>
              </a:rPr>
              <a:t>2</a:t>
            </a:r>
            <a:r>
              <a:rPr dirty="0" smtClean="0" baseline="2184" sz="1875" spc="-14">
                <a:latin typeface="Calibri"/>
                <a:cs typeface="Calibri"/>
              </a:rPr>
              <a:t>,</a:t>
            </a:r>
            <a:r>
              <a:rPr dirty="0" smtClean="0" baseline="2184" sz="1875" spc="-19">
                <a:latin typeface="Calibri"/>
                <a:cs typeface="Calibri"/>
              </a:rPr>
              <a:t>B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0758" y="4034974"/>
            <a:ext cx="427851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14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1</a:t>
            </a:r>
            <a:r>
              <a:rPr dirty="0" smtClean="0" baseline="2184" sz="1875" spc="29">
                <a:latin typeface="Calibri"/>
                <a:cs typeface="Calibri"/>
              </a:rPr>
              <a:t>4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25">
                <a:latin typeface="Calibri"/>
                <a:cs typeface="Calibri"/>
              </a:rPr>
              <a:t>K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2528" y="4748968"/>
            <a:ext cx="443728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2</a:t>
            </a:r>
            <a:r>
              <a:rPr dirty="0" smtClean="0" baseline="2184" sz="1875" spc="25">
                <a:latin typeface="Calibri"/>
                <a:cs typeface="Calibri"/>
              </a:rPr>
              <a:t>4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19">
                <a:latin typeface="Calibri"/>
                <a:cs typeface="Calibri"/>
              </a:rPr>
              <a:t>D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7820" y="4748968"/>
            <a:ext cx="435334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1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1</a:t>
            </a:r>
            <a:r>
              <a:rPr dirty="0" smtClean="0" baseline="2184" sz="1875" spc="29">
                <a:latin typeface="Calibri"/>
                <a:cs typeface="Calibri"/>
              </a:rPr>
              <a:t>8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19">
                <a:latin typeface="Calibri"/>
                <a:cs typeface="Calibri"/>
              </a:rPr>
              <a:t>A)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4354" y="4748968"/>
            <a:ext cx="368376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19">
                <a:latin typeface="Calibri"/>
                <a:cs typeface="Calibri"/>
              </a:rPr>
              <a:t>5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25">
                <a:latin typeface="Calibri"/>
                <a:cs typeface="Calibri"/>
              </a:rPr>
              <a:t>U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8498" y="4748968"/>
            <a:ext cx="444526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4</a:t>
            </a:r>
            <a:r>
              <a:rPr dirty="0" smtClean="0" baseline="2184" sz="1875" spc="25">
                <a:latin typeface="Calibri"/>
                <a:cs typeface="Calibri"/>
              </a:rPr>
              <a:t>7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25">
                <a:latin typeface="Calibri"/>
                <a:cs typeface="Calibri"/>
              </a:rPr>
              <a:t>H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284" y="5463724"/>
            <a:ext cx="410754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14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2</a:t>
            </a:r>
            <a:r>
              <a:rPr dirty="0" smtClean="0" baseline="2184" sz="1875" spc="25">
                <a:latin typeface="Calibri"/>
                <a:cs typeface="Calibri"/>
              </a:rPr>
              <a:t>7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14">
                <a:latin typeface="Calibri"/>
                <a:cs typeface="Calibri"/>
              </a:rPr>
              <a:t>L)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4488" y="5463724"/>
            <a:ext cx="446087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4</a:t>
            </a:r>
            <a:r>
              <a:rPr dirty="0" smtClean="0" baseline="2184" sz="1875" spc="29">
                <a:latin typeface="Calibri"/>
                <a:cs typeface="Calibri"/>
              </a:rPr>
              <a:t>3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29">
                <a:latin typeface="Calibri"/>
                <a:cs typeface="Calibri"/>
              </a:rPr>
              <a:t>G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7478" y="5463724"/>
            <a:ext cx="450610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14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3</a:t>
            </a:r>
            <a:r>
              <a:rPr dirty="0" smtClean="0" baseline="2184" sz="1875" spc="29">
                <a:latin typeface="Calibri"/>
                <a:cs typeface="Calibri"/>
              </a:rPr>
              <a:t>6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25">
                <a:latin typeface="Calibri"/>
                <a:cs typeface="Calibri"/>
              </a:rPr>
              <a:t>O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9206" y="5463724"/>
            <a:ext cx="481112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5</a:t>
            </a:r>
            <a:r>
              <a:rPr dirty="0" smtClean="0" baseline="2184" sz="1875" spc="29">
                <a:latin typeface="Calibri"/>
                <a:cs typeface="Calibri"/>
              </a:rPr>
              <a:t>1</a:t>
            </a:r>
            <a:r>
              <a:rPr dirty="0" smtClean="0" baseline="2184" sz="1875" spc="-14">
                <a:latin typeface="Calibri"/>
                <a:cs typeface="Calibri"/>
              </a:rPr>
              <a:t>,</a:t>
            </a:r>
            <a:r>
              <a:rPr dirty="0" smtClean="0" baseline="2184" sz="1875" spc="-34">
                <a:latin typeface="Calibri"/>
                <a:cs typeface="Calibri"/>
              </a:rPr>
              <a:t>M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3438" y="5463724"/>
            <a:ext cx="420872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1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7</a:t>
            </a:r>
            <a:r>
              <a:rPr dirty="0" smtClean="0" baseline="2184" sz="1875" spc="29">
                <a:latin typeface="Calibri"/>
                <a:cs typeface="Calibri"/>
              </a:rPr>
              <a:t>5</a:t>
            </a:r>
            <a:r>
              <a:rPr dirty="0" smtClean="0" baseline="2184" sz="1875" spc="-9">
                <a:latin typeface="Calibri"/>
                <a:cs typeface="Calibri"/>
              </a:rPr>
              <a:t>,</a:t>
            </a:r>
            <a:r>
              <a:rPr dirty="0" smtClean="0" baseline="2184" sz="1875" spc="-19">
                <a:latin typeface="Calibri"/>
                <a:cs typeface="Calibri"/>
              </a:rPr>
              <a:t>E)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19748" y="5463724"/>
            <a:ext cx="436083" cy="18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(</a:t>
            </a:r>
            <a:r>
              <a:rPr dirty="0" smtClean="0" baseline="2184" sz="1875" spc="-64">
                <a:latin typeface="Calibri"/>
                <a:cs typeface="Calibri"/>
              </a:rPr>
              <a:t>6</a:t>
            </a:r>
            <a:r>
              <a:rPr dirty="0" smtClean="0" baseline="2184" sz="1875" spc="29">
                <a:latin typeface="Calibri"/>
                <a:cs typeface="Calibri"/>
              </a:rPr>
              <a:t>1</a:t>
            </a:r>
            <a:r>
              <a:rPr dirty="0" smtClean="0" baseline="2184" sz="1875" spc="-14">
                <a:latin typeface="Calibri"/>
                <a:cs typeface="Calibri"/>
              </a:rPr>
              <a:t>,</a:t>
            </a:r>
            <a:r>
              <a:rPr dirty="0" smtClean="0" baseline="2184" sz="1875" spc="-19">
                <a:latin typeface="Calibri"/>
                <a:cs typeface="Calibri"/>
              </a:rPr>
              <a:t>V</a:t>
            </a:r>
            <a:r>
              <a:rPr dirty="0" smtClean="0" baseline="2184" sz="1875" spc="0">
                <a:latin typeface="Calibri"/>
                <a:cs typeface="Calibri"/>
              </a:rPr>
              <a:t>)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276350" y="5261609"/>
            <a:ext cx="732282" cy="368808"/>
          </a:xfrm>
          <a:custGeom>
            <a:avLst/>
            <a:gdLst/>
            <a:ahLst/>
            <a:cxnLst/>
            <a:rect l="l" t="t" r="r" b="b"/>
            <a:pathLst>
              <a:path w="732282" h="368808">
                <a:moveTo>
                  <a:pt x="0" y="184404"/>
                </a:moveTo>
                <a:lnTo>
                  <a:pt x="4789" y="154428"/>
                </a:lnTo>
                <a:lnTo>
                  <a:pt x="18653" y="126016"/>
                </a:lnTo>
                <a:lnTo>
                  <a:pt x="40839" y="99543"/>
                </a:lnTo>
                <a:lnTo>
                  <a:pt x="70591" y="75383"/>
                </a:lnTo>
                <a:lnTo>
                  <a:pt x="107156" y="53911"/>
                </a:lnTo>
                <a:lnTo>
                  <a:pt x="149778" y="35503"/>
                </a:lnTo>
                <a:lnTo>
                  <a:pt x="173125" y="27564"/>
                </a:lnTo>
                <a:lnTo>
                  <a:pt x="197704" y="20532"/>
                </a:lnTo>
                <a:lnTo>
                  <a:pt x="223420" y="14454"/>
                </a:lnTo>
                <a:lnTo>
                  <a:pt x="250179" y="9375"/>
                </a:lnTo>
                <a:lnTo>
                  <a:pt x="277887" y="5344"/>
                </a:lnTo>
                <a:lnTo>
                  <a:pt x="306449" y="2406"/>
                </a:lnTo>
                <a:lnTo>
                  <a:pt x="335771" y="609"/>
                </a:lnTo>
                <a:lnTo>
                  <a:pt x="365760" y="0"/>
                </a:lnTo>
                <a:lnTo>
                  <a:pt x="395856" y="609"/>
                </a:lnTo>
                <a:lnTo>
                  <a:pt x="425276" y="2406"/>
                </a:lnTo>
                <a:lnTo>
                  <a:pt x="453926" y="5344"/>
                </a:lnTo>
                <a:lnTo>
                  <a:pt x="481712" y="9375"/>
                </a:lnTo>
                <a:lnTo>
                  <a:pt x="508539" y="14454"/>
                </a:lnTo>
                <a:lnTo>
                  <a:pt x="534315" y="20532"/>
                </a:lnTo>
                <a:lnTo>
                  <a:pt x="558946" y="27564"/>
                </a:lnTo>
                <a:lnTo>
                  <a:pt x="582338" y="35503"/>
                </a:lnTo>
                <a:lnTo>
                  <a:pt x="625030" y="53911"/>
                </a:lnTo>
                <a:lnTo>
                  <a:pt x="661641" y="75383"/>
                </a:lnTo>
                <a:lnTo>
                  <a:pt x="691422" y="99543"/>
                </a:lnTo>
                <a:lnTo>
                  <a:pt x="713622" y="126016"/>
                </a:lnTo>
                <a:lnTo>
                  <a:pt x="727492" y="154428"/>
                </a:lnTo>
                <a:lnTo>
                  <a:pt x="732282" y="184404"/>
                </a:lnTo>
                <a:lnTo>
                  <a:pt x="731068" y="199563"/>
                </a:lnTo>
                <a:lnTo>
                  <a:pt x="721645" y="228804"/>
                </a:lnTo>
                <a:lnTo>
                  <a:pt x="703516" y="256293"/>
                </a:lnTo>
                <a:lnTo>
                  <a:pt x="677432" y="281657"/>
                </a:lnTo>
                <a:lnTo>
                  <a:pt x="644142" y="304520"/>
                </a:lnTo>
                <a:lnTo>
                  <a:pt x="604397" y="324507"/>
                </a:lnTo>
                <a:lnTo>
                  <a:pt x="558946" y="341243"/>
                </a:lnTo>
                <a:lnTo>
                  <a:pt x="534315" y="348275"/>
                </a:lnTo>
                <a:lnTo>
                  <a:pt x="508539" y="354353"/>
                </a:lnTo>
                <a:lnTo>
                  <a:pt x="481712" y="359432"/>
                </a:lnTo>
                <a:lnTo>
                  <a:pt x="453926" y="363463"/>
                </a:lnTo>
                <a:lnTo>
                  <a:pt x="425276" y="366401"/>
                </a:lnTo>
                <a:lnTo>
                  <a:pt x="395856" y="368198"/>
                </a:lnTo>
                <a:lnTo>
                  <a:pt x="365760" y="368808"/>
                </a:lnTo>
                <a:lnTo>
                  <a:pt x="335771" y="368198"/>
                </a:lnTo>
                <a:lnTo>
                  <a:pt x="306449" y="366401"/>
                </a:lnTo>
                <a:lnTo>
                  <a:pt x="277887" y="363463"/>
                </a:lnTo>
                <a:lnTo>
                  <a:pt x="250179" y="359432"/>
                </a:lnTo>
                <a:lnTo>
                  <a:pt x="223420" y="354353"/>
                </a:lnTo>
                <a:lnTo>
                  <a:pt x="197704" y="348275"/>
                </a:lnTo>
                <a:lnTo>
                  <a:pt x="173125" y="341243"/>
                </a:lnTo>
                <a:lnTo>
                  <a:pt x="149778" y="333304"/>
                </a:lnTo>
                <a:lnTo>
                  <a:pt x="107156" y="314896"/>
                </a:lnTo>
                <a:lnTo>
                  <a:pt x="70591" y="293424"/>
                </a:lnTo>
                <a:lnTo>
                  <a:pt x="40839" y="269264"/>
                </a:lnTo>
                <a:lnTo>
                  <a:pt x="18653" y="242791"/>
                </a:lnTo>
                <a:lnTo>
                  <a:pt x="4789" y="214379"/>
                </a:lnTo>
                <a:lnTo>
                  <a:pt x="0" y="184404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734312" y="4524756"/>
            <a:ext cx="732282" cy="368045"/>
          </a:xfrm>
          <a:custGeom>
            <a:avLst/>
            <a:gdLst/>
            <a:ahLst/>
            <a:cxnLst/>
            <a:rect l="l" t="t" r="r" b="b"/>
            <a:pathLst>
              <a:path w="732282" h="368046">
                <a:moveTo>
                  <a:pt x="0" y="183642"/>
                </a:moveTo>
                <a:lnTo>
                  <a:pt x="4789" y="153872"/>
                </a:lnTo>
                <a:lnTo>
                  <a:pt x="18659" y="125626"/>
                </a:lnTo>
                <a:lnTo>
                  <a:pt x="40859" y="99281"/>
                </a:lnTo>
                <a:lnTo>
                  <a:pt x="70640" y="75218"/>
                </a:lnTo>
                <a:lnTo>
                  <a:pt x="107251" y="53816"/>
                </a:lnTo>
                <a:lnTo>
                  <a:pt x="149943" y="35454"/>
                </a:lnTo>
                <a:lnTo>
                  <a:pt x="173335" y="27532"/>
                </a:lnTo>
                <a:lnTo>
                  <a:pt x="197966" y="20512"/>
                </a:lnTo>
                <a:lnTo>
                  <a:pt x="223742" y="14442"/>
                </a:lnTo>
                <a:lnTo>
                  <a:pt x="250569" y="9369"/>
                </a:lnTo>
                <a:lnTo>
                  <a:pt x="278355" y="5341"/>
                </a:lnTo>
                <a:lnTo>
                  <a:pt x="307005" y="2405"/>
                </a:lnTo>
                <a:lnTo>
                  <a:pt x="336425" y="609"/>
                </a:lnTo>
                <a:lnTo>
                  <a:pt x="366522" y="0"/>
                </a:lnTo>
                <a:lnTo>
                  <a:pt x="396510" y="609"/>
                </a:lnTo>
                <a:lnTo>
                  <a:pt x="425832" y="2405"/>
                </a:lnTo>
                <a:lnTo>
                  <a:pt x="454394" y="5341"/>
                </a:lnTo>
                <a:lnTo>
                  <a:pt x="482102" y="9369"/>
                </a:lnTo>
                <a:lnTo>
                  <a:pt x="508861" y="14442"/>
                </a:lnTo>
                <a:lnTo>
                  <a:pt x="534577" y="20512"/>
                </a:lnTo>
                <a:lnTo>
                  <a:pt x="559156" y="27532"/>
                </a:lnTo>
                <a:lnTo>
                  <a:pt x="582503" y="35454"/>
                </a:lnTo>
                <a:lnTo>
                  <a:pt x="625125" y="53816"/>
                </a:lnTo>
                <a:lnTo>
                  <a:pt x="661690" y="75218"/>
                </a:lnTo>
                <a:lnTo>
                  <a:pt x="691442" y="99281"/>
                </a:lnTo>
                <a:lnTo>
                  <a:pt x="713628" y="125626"/>
                </a:lnTo>
                <a:lnTo>
                  <a:pt x="727492" y="153872"/>
                </a:lnTo>
                <a:lnTo>
                  <a:pt x="732282" y="183642"/>
                </a:lnTo>
                <a:lnTo>
                  <a:pt x="731068" y="198801"/>
                </a:lnTo>
                <a:lnTo>
                  <a:pt x="721647" y="228042"/>
                </a:lnTo>
                <a:lnTo>
                  <a:pt x="703528" y="255531"/>
                </a:lnTo>
                <a:lnTo>
                  <a:pt x="677465" y="280895"/>
                </a:lnTo>
                <a:lnTo>
                  <a:pt x="644212" y="303758"/>
                </a:lnTo>
                <a:lnTo>
                  <a:pt x="604524" y="323745"/>
                </a:lnTo>
                <a:lnTo>
                  <a:pt x="559156" y="340481"/>
                </a:lnTo>
                <a:lnTo>
                  <a:pt x="534577" y="347513"/>
                </a:lnTo>
                <a:lnTo>
                  <a:pt x="508861" y="353591"/>
                </a:lnTo>
                <a:lnTo>
                  <a:pt x="482102" y="358670"/>
                </a:lnTo>
                <a:lnTo>
                  <a:pt x="454394" y="362701"/>
                </a:lnTo>
                <a:lnTo>
                  <a:pt x="425832" y="365639"/>
                </a:lnTo>
                <a:lnTo>
                  <a:pt x="396510" y="367436"/>
                </a:lnTo>
                <a:lnTo>
                  <a:pt x="366522" y="368046"/>
                </a:lnTo>
                <a:lnTo>
                  <a:pt x="336425" y="367436"/>
                </a:lnTo>
                <a:lnTo>
                  <a:pt x="307005" y="365639"/>
                </a:lnTo>
                <a:lnTo>
                  <a:pt x="278355" y="362701"/>
                </a:lnTo>
                <a:lnTo>
                  <a:pt x="250569" y="358670"/>
                </a:lnTo>
                <a:lnTo>
                  <a:pt x="223742" y="353591"/>
                </a:lnTo>
                <a:lnTo>
                  <a:pt x="197966" y="347513"/>
                </a:lnTo>
                <a:lnTo>
                  <a:pt x="173335" y="340481"/>
                </a:lnTo>
                <a:lnTo>
                  <a:pt x="149943" y="332542"/>
                </a:lnTo>
                <a:lnTo>
                  <a:pt x="107251" y="314134"/>
                </a:lnTo>
                <a:lnTo>
                  <a:pt x="70640" y="292662"/>
                </a:lnTo>
                <a:lnTo>
                  <a:pt x="40859" y="268502"/>
                </a:lnTo>
                <a:lnTo>
                  <a:pt x="18659" y="242029"/>
                </a:lnTo>
                <a:lnTo>
                  <a:pt x="4789" y="213617"/>
                </a:lnTo>
                <a:lnTo>
                  <a:pt x="0" y="183642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741676" y="3787140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4" h="368808">
                <a:moveTo>
                  <a:pt x="0" y="184403"/>
                </a:moveTo>
                <a:lnTo>
                  <a:pt x="4789" y="154428"/>
                </a:lnTo>
                <a:lnTo>
                  <a:pt x="18659" y="126016"/>
                </a:lnTo>
                <a:lnTo>
                  <a:pt x="40859" y="99543"/>
                </a:lnTo>
                <a:lnTo>
                  <a:pt x="70640" y="75383"/>
                </a:lnTo>
                <a:lnTo>
                  <a:pt x="107251" y="53911"/>
                </a:lnTo>
                <a:lnTo>
                  <a:pt x="149943" y="35503"/>
                </a:lnTo>
                <a:lnTo>
                  <a:pt x="173335" y="27564"/>
                </a:lnTo>
                <a:lnTo>
                  <a:pt x="197966" y="20532"/>
                </a:lnTo>
                <a:lnTo>
                  <a:pt x="223742" y="14454"/>
                </a:lnTo>
                <a:lnTo>
                  <a:pt x="250569" y="9375"/>
                </a:lnTo>
                <a:lnTo>
                  <a:pt x="278355" y="5344"/>
                </a:lnTo>
                <a:lnTo>
                  <a:pt x="307005" y="2406"/>
                </a:lnTo>
                <a:lnTo>
                  <a:pt x="336425" y="609"/>
                </a:lnTo>
                <a:lnTo>
                  <a:pt x="366522" y="0"/>
                </a:lnTo>
                <a:lnTo>
                  <a:pt x="396618" y="609"/>
                </a:lnTo>
                <a:lnTo>
                  <a:pt x="426038" y="2406"/>
                </a:lnTo>
                <a:lnTo>
                  <a:pt x="454688" y="5344"/>
                </a:lnTo>
                <a:lnTo>
                  <a:pt x="482474" y="9375"/>
                </a:lnTo>
                <a:lnTo>
                  <a:pt x="509301" y="14454"/>
                </a:lnTo>
                <a:lnTo>
                  <a:pt x="535077" y="20532"/>
                </a:lnTo>
                <a:lnTo>
                  <a:pt x="559708" y="27564"/>
                </a:lnTo>
                <a:lnTo>
                  <a:pt x="583100" y="35503"/>
                </a:lnTo>
                <a:lnTo>
                  <a:pt x="625792" y="53911"/>
                </a:lnTo>
                <a:lnTo>
                  <a:pt x="662403" y="75383"/>
                </a:lnTo>
                <a:lnTo>
                  <a:pt x="692184" y="99543"/>
                </a:lnTo>
                <a:lnTo>
                  <a:pt x="714384" y="126016"/>
                </a:lnTo>
                <a:lnTo>
                  <a:pt x="728254" y="154428"/>
                </a:lnTo>
                <a:lnTo>
                  <a:pt x="733044" y="184403"/>
                </a:lnTo>
                <a:lnTo>
                  <a:pt x="731830" y="199460"/>
                </a:lnTo>
                <a:lnTo>
                  <a:pt x="722407" y="228556"/>
                </a:lnTo>
                <a:lnTo>
                  <a:pt x="704278" y="255972"/>
                </a:lnTo>
                <a:lnTo>
                  <a:pt x="678194" y="281319"/>
                </a:lnTo>
                <a:lnTo>
                  <a:pt x="644904" y="304208"/>
                </a:lnTo>
                <a:lnTo>
                  <a:pt x="605159" y="324252"/>
                </a:lnTo>
                <a:lnTo>
                  <a:pt x="559708" y="341061"/>
                </a:lnTo>
                <a:lnTo>
                  <a:pt x="535077" y="348131"/>
                </a:lnTo>
                <a:lnTo>
                  <a:pt x="509301" y="354246"/>
                </a:lnTo>
                <a:lnTo>
                  <a:pt x="482474" y="359359"/>
                </a:lnTo>
                <a:lnTo>
                  <a:pt x="454688" y="363420"/>
                </a:lnTo>
                <a:lnTo>
                  <a:pt x="426038" y="366381"/>
                </a:lnTo>
                <a:lnTo>
                  <a:pt x="396618" y="368193"/>
                </a:lnTo>
                <a:lnTo>
                  <a:pt x="366522" y="368807"/>
                </a:lnTo>
                <a:lnTo>
                  <a:pt x="336425" y="368193"/>
                </a:lnTo>
                <a:lnTo>
                  <a:pt x="307005" y="366381"/>
                </a:lnTo>
                <a:lnTo>
                  <a:pt x="278355" y="363420"/>
                </a:lnTo>
                <a:lnTo>
                  <a:pt x="250569" y="359359"/>
                </a:lnTo>
                <a:lnTo>
                  <a:pt x="223742" y="354246"/>
                </a:lnTo>
                <a:lnTo>
                  <a:pt x="197966" y="348131"/>
                </a:lnTo>
                <a:lnTo>
                  <a:pt x="173335" y="341061"/>
                </a:lnTo>
                <a:lnTo>
                  <a:pt x="149943" y="333085"/>
                </a:lnTo>
                <a:lnTo>
                  <a:pt x="107251" y="314610"/>
                </a:lnTo>
                <a:lnTo>
                  <a:pt x="70640" y="293095"/>
                </a:lnTo>
                <a:lnTo>
                  <a:pt x="40859" y="268928"/>
                </a:lnTo>
                <a:lnTo>
                  <a:pt x="18659" y="242498"/>
                </a:lnTo>
                <a:lnTo>
                  <a:pt x="4789" y="214194"/>
                </a:lnTo>
                <a:lnTo>
                  <a:pt x="0" y="184403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757166" y="3049524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3" h="368808">
                <a:moveTo>
                  <a:pt x="0" y="184403"/>
                </a:moveTo>
                <a:lnTo>
                  <a:pt x="4789" y="154613"/>
                </a:lnTo>
                <a:lnTo>
                  <a:pt x="18659" y="126309"/>
                </a:lnTo>
                <a:lnTo>
                  <a:pt x="40859" y="99879"/>
                </a:lnTo>
                <a:lnTo>
                  <a:pt x="70640" y="75712"/>
                </a:lnTo>
                <a:lnTo>
                  <a:pt x="107251" y="54197"/>
                </a:lnTo>
                <a:lnTo>
                  <a:pt x="149943" y="35722"/>
                </a:lnTo>
                <a:lnTo>
                  <a:pt x="173335" y="27746"/>
                </a:lnTo>
                <a:lnTo>
                  <a:pt x="197966" y="20676"/>
                </a:lnTo>
                <a:lnTo>
                  <a:pt x="223742" y="14561"/>
                </a:lnTo>
                <a:lnTo>
                  <a:pt x="250569" y="9448"/>
                </a:lnTo>
                <a:lnTo>
                  <a:pt x="278355" y="5387"/>
                </a:lnTo>
                <a:lnTo>
                  <a:pt x="307005" y="2426"/>
                </a:lnTo>
                <a:lnTo>
                  <a:pt x="336425" y="614"/>
                </a:lnTo>
                <a:lnTo>
                  <a:pt x="366522" y="0"/>
                </a:lnTo>
                <a:lnTo>
                  <a:pt x="396618" y="614"/>
                </a:lnTo>
                <a:lnTo>
                  <a:pt x="426038" y="2426"/>
                </a:lnTo>
                <a:lnTo>
                  <a:pt x="454688" y="5387"/>
                </a:lnTo>
                <a:lnTo>
                  <a:pt x="482474" y="9448"/>
                </a:lnTo>
                <a:lnTo>
                  <a:pt x="509301" y="14561"/>
                </a:lnTo>
                <a:lnTo>
                  <a:pt x="535077" y="20676"/>
                </a:lnTo>
                <a:lnTo>
                  <a:pt x="559708" y="27746"/>
                </a:lnTo>
                <a:lnTo>
                  <a:pt x="583100" y="35722"/>
                </a:lnTo>
                <a:lnTo>
                  <a:pt x="625792" y="54197"/>
                </a:lnTo>
                <a:lnTo>
                  <a:pt x="662403" y="75712"/>
                </a:lnTo>
                <a:lnTo>
                  <a:pt x="692184" y="99879"/>
                </a:lnTo>
                <a:lnTo>
                  <a:pt x="714384" y="126309"/>
                </a:lnTo>
                <a:lnTo>
                  <a:pt x="728254" y="154613"/>
                </a:lnTo>
                <a:lnTo>
                  <a:pt x="733044" y="184403"/>
                </a:lnTo>
                <a:lnTo>
                  <a:pt x="731830" y="199563"/>
                </a:lnTo>
                <a:lnTo>
                  <a:pt x="722407" y="228804"/>
                </a:lnTo>
                <a:lnTo>
                  <a:pt x="704278" y="256293"/>
                </a:lnTo>
                <a:lnTo>
                  <a:pt x="678194" y="281657"/>
                </a:lnTo>
                <a:lnTo>
                  <a:pt x="644904" y="304520"/>
                </a:lnTo>
                <a:lnTo>
                  <a:pt x="605159" y="324507"/>
                </a:lnTo>
                <a:lnTo>
                  <a:pt x="559708" y="341243"/>
                </a:lnTo>
                <a:lnTo>
                  <a:pt x="535077" y="348275"/>
                </a:lnTo>
                <a:lnTo>
                  <a:pt x="509301" y="354353"/>
                </a:lnTo>
                <a:lnTo>
                  <a:pt x="482474" y="359432"/>
                </a:lnTo>
                <a:lnTo>
                  <a:pt x="454688" y="363463"/>
                </a:lnTo>
                <a:lnTo>
                  <a:pt x="426038" y="366401"/>
                </a:lnTo>
                <a:lnTo>
                  <a:pt x="396618" y="368198"/>
                </a:lnTo>
                <a:lnTo>
                  <a:pt x="366522" y="368807"/>
                </a:lnTo>
                <a:lnTo>
                  <a:pt x="336425" y="368198"/>
                </a:lnTo>
                <a:lnTo>
                  <a:pt x="307005" y="366401"/>
                </a:lnTo>
                <a:lnTo>
                  <a:pt x="278355" y="363463"/>
                </a:lnTo>
                <a:lnTo>
                  <a:pt x="250569" y="359432"/>
                </a:lnTo>
                <a:lnTo>
                  <a:pt x="223742" y="354353"/>
                </a:lnTo>
                <a:lnTo>
                  <a:pt x="197966" y="348275"/>
                </a:lnTo>
                <a:lnTo>
                  <a:pt x="173335" y="341243"/>
                </a:lnTo>
                <a:lnTo>
                  <a:pt x="149943" y="333304"/>
                </a:lnTo>
                <a:lnTo>
                  <a:pt x="107251" y="314896"/>
                </a:lnTo>
                <a:lnTo>
                  <a:pt x="70640" y="293424"/>
                </a:lnTo>
                <a:lnTo>
                  <a:pt x="40859" y="269264"/>
                </a:lnTo>
                <a:lnTo>
                  <a:pt x="18659" y="242791"/>
                </a:lnTo>
                <a:lnTo>
                  <a:pt x="4789" y="214379"/>
                </a:lnTo>
                <a:lnTo>
                  <a:pt x="0" y="184403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384042" y="3371088"/>
            <a:ext cx="1493520" cy="478536"/>
          </a:xfrm>
          <a:custGeom>
            <a:avLst/>
            <a:gdLst/>
            <a:ahLst/>
            <a:cxnLst/>
            <a:rect l="l" t="t" r="r" b="b"/>
            <a:pathLst>
              <a:path w="1493520" h="478536">
                <a:moveTo>
                  <a:pt x="1493519" y="0"/>
                </a:moveTo>
                <a:lnTo>
                  <a:pt x="0" y="478536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772656" y="3787140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4" h="368808">
                <a:moveTo>
                  <a:pt x="0" y="184403"/>
                </a:moveTo>
                <a:lnTo>
                  <a:pt x="4789" y="154428"/>
                </a:lnTo>
                <a:lnTo>
                  <a:pt x="18659" y="126016"/>
                </a:lnTo>
                <a:lnTo>
                  <a:pt x="40859" y="99543"/>
                </a:lnTo>
                <a:lnTo>
                  <a:pt x="70640" y="75383"/>
                </a:lnTo>
                <a:lnTo>
                  <a:pt x="107251" y="53911"/>
                </a:lnTo>
                <a:lnTo>
                  <a:pt x="149943" y="35503"/>
                </a:lnTo>
                <a:lnTo>
                  <a:pt x="173335" y="27564"/>
                </a:lnTo>
                <a:lnTo>
                  <a:pt x="197966" y="20532"/>
                </a:lnTo>
                <a:lnTo>
                  <a:pt x="223742" y="14454"/>
                </a:lnTo>
                <a:lnTo>
                  <a:pt x="250569" y="9375"/>
                </a:lnTo>
                <a:lnTo>
                  <a:pt x="278355" y="5344"/>
                </a:lnTo>
                <a:lnTo>
                  <a:pt x="307005" y="2406"/>
                </a:lnTo>
                <a:lnTo>
                  <a:pt x="336425" y="609"/>
                </a:lnTo>
                <a:lnTo>
                  <a:pt x="366522" y="0"/>
                </a:lnTo>
                <a:lnTo>
                  <a:pt x="396618" y="609"/>
                </a:lnTo>
                <a:lnTo>
                  <a:pt x="426038" y="2406"/>
                </a:lnTo>
                <a:lnTo>
                  <a:pt x="454688" y="5344"/>
                </a:lnTo>
                <a:lnTo>
                  <a:pt x="482474" y="9375"/>
                </a:lnTo>
                <a:lnTo>
                  <a:pt x="509301" y="14454"/>
                </a:lnTo>
                <a:lnTo>
                  <a:pt x="535077" y="20532"/>
                </a:lnTo>
                <a:lnTo>
                  <a:pt x="559708" y="27564"/>
                </a:lnTo>
                <a:lnTo>
                  <a:pt x="583100" y="35503"/>
                </a:lnTo>
                <a:lnTo>
                  <a:pt x="625792" y="53911"/>
                </a:lnTo>
                <a:lnTo>
                  <a:pt x="662403" y="75383"/>
                </a:lnTo>
                <a:lnTo>
                  <a:pt x="692184" y="99543"/>
                </a:lnTo>
                <a:lnTo>
                  <a:pt x="714384" y="126016"/>
                </a:lnTo>
                <a:lnTo>
                  <a:pt x="728254" y="154428"/>
                </a:lnTo>
                <a:lnTo>
                  <a:pt x="733044" y="184403"/>
                </a:lnTo>
                <a:lnTo>
                  <a:pt x="731830" y="199460"/>
                </a:lnTo>
                <a:lnTo>
                  <a:pt x="722407" y="228556"/>
                </a:lnTo>
                <a:lnTo>
                  <a:pt x="704278" y="255972"/>
                </a:lnTo>
                <a:lnTo>
                  <a:pt x="678194" y="281319"/>
                </a:lnTo>
                <a:lnTo>
                  <a:pt x="644904" y="304208"/>
                </a:lnTo>
                <a:lnTo>
                  <a:pt x="605159" y="324252"/>
                </a:lnTo>
                <a:lnTo>
                  <a:pt x="559708" y="341061"/>
                </a:lnTo>
                <a:lnTo>
                  <a:pt x="535077" y="348131"/>
                </a:lnTo>
                <a:lnTo>
                  <a:pt x="509301" y="354246"/>
                </a:lnTo>
                <a:lnTo>
                  <a:pt x="482474" y="359359"/>
                </a:lnTo>
                <a:lnTo>
                  <a:pt x="454688" y="363420"/>
                </a:lnTo>
                <a:lnTo>
                  <a:pt x="426038" y="366381"/>
                </a:lnTo>
                <a:lnTo>
                  <a:pt x="396618" y="368193"/>
                </a:lnTo>
                <a:lnTo>
                  <a:pt x="366522" y="368807"/>
                </a:lnTo>
                <a:lnTo>
                  <a:pt x="336425" y="368193"/>
                </a:lnTo>
                <a:lnTo>
                  <a:pt x="307005" y="366381"/>
                </a:lnTo>
                <a:lnTo>
                  <a:pt x="278355" y="363420"/>
                </a:lnTo>
                <a:lnTo>
                  <a:pt x="250569" y="359359"/>
                </a:lnTo>
                <a:lnTo>
                  <a:pt x="223742" y="354246"/>
                </a:lnTo>
                <a:lnTo>
                  <a:pt x="197966" y="348131"/>
                </a:lnTo>
                <a:lnTo>
                  <a:pt x="173335" y="341061"/>
                </a:lnTo>
                <a:lnTo>
                  <a:pt x="149943" y="333085"/>
                </a:lnTo>
                <a:lnTo>
                  <a:pt x="107251" y="314610"/>
                </a:lnTo>
                <a:lnTo>
                  <a:pt x="70640" y="293095"/>
                </a:lnTo>
                <a:lnTo>
                  <a:pt x="40859" y="268928"/>
                </a:lnTo>
                <a:lnTo>
                  <a:pt x="18659" y="242498"/>
                </a:lnTo>
                <a:lnTo>
                  <a:pt x="4789" y="214194"/>
                </a:lnTo>
                <a:lnTo>
                  <a:pt x="0" y="184403"/>
                </a:lnTo>
                <a:close/>
              </a:path>
            </a:pathLst>
          </a:custGeom>
          <a:ln w="3054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358384" y="3375660"/>
            <a:ext cx="1511808" cy="470153"/>
          </a:xfrm>
          <a:custGeom>
            <a:avLst/>
            <a:gdLst/>
            <a:ahLst/>
            <a:cxnLst/>
            <a:rect l="l" t="t" r="r" b="b"/>
            <a:pathLst>
              <a:path w="1511808" h="470153">
                <a:moveTo>
                  <a:pt x="0" y="0"/>
                </a:moveTo>
                <a:lnTo>
                  <a:pt x="1511808" y="470153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257044" y="4114038"/>
            <a:ext cx="619506" cy="428244"/>
          </a:xfrm>
          <a:custGeom>
            <a:avLst/>
            <a:gdLst/>
            <a:ahLst/>
            <a:cxnLst/>
            <a:rect l="l" t="t" r="r" b="b"/>
            <a:pathLst>
              <a:path w="619506" h="428243">
                <a:moveTo>
                  <a:pt x="619506" y="0"/>
                </a:moveTo>
                <a:lnTo>
                  <a:pt x="0" y="428244"/>
                </a:lnTo>
              </a:path>
            </a:pathLst>
          </a:custGeom>
          <a:ln w="15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642110" y="4863846"/>
            <a:ext cx="261365" cy="397764"/>
          </a:xfrm>
          <a:custGeom>
            <a:avLst/>
            <a:gdLst/>
            <a:ahLst/>
            <a:cxnLst/>
            <a:rect l="l" t="t" r="r" b="b"/>
            <a:pathLst>
              <a:path w="261365" h="397763">
                <a:moveTo>
                  <a:pt x="261365" y="0"/>
                </a:moveTo>
                <a:lnTo>
                  <a:pt x="0" y="397764"/>
                </a:lnTo>
              </a:path>
            </a:pathLst>
          </a:custGeom>
          <a:ln w="153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92274" y="5261609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4" h="368808">
                <a:moveTo>
                  <a:pt x="0" y="184404"/>
                </a:moveTo>
                <a:lnTo>
                  <a:pt x="4789" y="154428"/>
                </a:lnTo>
                <a:lnTo>
                  <a:pt x="18659" y="126016"/>
                </a:lnTo>
                <a:lnTo>
                  <a:pt x="40859" y="99543"/>
                </a:lnTo>
                <a:lnTo>
                  <a:pt x="70640" y="75383"/>
                </a:lnTo>
                <a:lnTo>
                  <a:pt x="107251" y="53911"/>
                </a:lnTo>
                <a:lnTo>
                  <a:pt x="149943" y="35503"/>
                </a:lnTo>
                <a:lnTo>
                  <a:pt x="173335" y="27564"/>
                </a:lnTo>
                <a:lnTo>
                  <a:pt x="197966" y="20532"/>
                </a:lnTo>
                <a:lnTo>
                  <a:pt x="223742" y="14454"/>
                </a:lnTo>
                <a:lnTo>
                  <a:pt x="250569" y="9375"/>
                </a:lnTo>
                <a:lnTo>
                  <a:pt x="278355" y="5344"/>
                </a:lnTo>
                <a:lnTo>
                  <a:pt x="307005" y="2406"/>
                </a:lnTo>
                <a:lnTo>
                  <a:pt x="336425" y="609"/>
                </a:lnTo>
                <a:lnTo>
                  <a:pt x="366522" y="0"/>
                </a:lnTo>
                <a:lnTo>
                  <a:pt x="396515" y="609"/>
                </a:lnTo>
                <a:lnTo>
                  <a:pt x="425853" y="2406"/>
                </a:lnTo>
                <a:lnTo>
                  <a:pt x="454440" y="5344"/>
                </a:lnTo>
                <a:lnTo>
                  <a:pt x="482181" y="9375"/>
                </a:lnTo>
                <a:lnTo>
                  <a:pt x="508980" y="14454"/>
                </a:lnTo>
                <a:lnTo>
                  <a:pt x="534741" y="20532"/>
                </a:lnTo>
                <a:lnTo>
                  <a:pt x="559370" y="27564"/>
                </a:lnTo>
                <a:lnTo>
                  <a:pt x="582771" y="35503"/>
                </a:lnTo>
                <a:lnTo>
                  <a:pt x="625506" y="53911"/>
                </a:lnTo>
                <a:lnTo>
                  <a:pt x="662184" y="75383"/>
                </a:lnTo>
                <a:lnTo>
                  <a:pt x="692040" y="99543"/>
                </a:lnTo>
                <a:lnTo>
                  <a:pt x="714310" y="126016"/>
                </a:lnTo>
                <a:lnTo>
                  <a:pt x="728233" y="154428"/>
                </a:lnTo>
                <a:lnTo>
                  <a:pt x="733044" y="184404"/>
                </a:lnTo>
                <a:lnTo>
                  <a:pt x="731825" y="199563"/>
                </a:lnTo>
                <a:lnTo>
                  <a:pt x="722363" y="228804"/>
                </a:lnTo>
                <a:lnTo>
                  <a:pt x="704171" y="256293"/>
                </a:lnTo>
                <a:lnTo>
                  <a:pt x="678012" y="281657"/>
                </a:lnTo>
                <a:lnTo>
                  <a:pt x="644650" y="304520"/>
                </a:lnTo>
                <a:lnTo>
                  <a:pt x="604848" y="324507"/>
                </a:lnTo>
                <a:lnTo>
                  <a:pt x="559370" y="341243"/>
                </a:lnTo>
                <a:lnTo>
                  <a:pt x="534741" y="348275"/>
                </a:lnTo>
                <a:lnTo>
                  <a:pt x="508980" y="354353"/>
                </a:lnTo>
                <a:lnTo>
                  <a:pt x="482181" y="359432"/>
                </a:lnTo>
                <a:lnTo>
                  <a:pt x="454440" y="363463"/>
                </a:lnTo>
                <a:lnTo>
                  <a:pt x="425853" y="366401"/>
                </a:lnTo>
                <a:lnTo>
                  <a:pt x="396515" y="368198"/>
                </a:lnTo>
                <a:lnTo>
                  <a:pt x="366522" y="368808"/>
                </a:lnTo>
                <a:lnTo>
                  <a:pt x="336425" y="368198"/>
                </a:lnTo>
                <a:lnTo>
                  <a:pt x="307005" y="366401"/>
                </a:lnTo>
                <a:lnTo>
                  <a:pt x="278355" y="363463"/>
                </a:lnTo>
                <a:lnTo>
                  <a:pt x="250569" y="359432"/>
                </a:lnTo>
                <a:lnTo>
                  <a:pt x="223742" y="354353"/>
                </a:lnTo>
                <a:lnTo>
                  <a:pt x="197966" y="348275"/>
                </a:lnTo>
                <a:lnTo>
                  <a:pt x="173335" y="341243"/>
                </a:lnTo>
                <a:lnTo>
                  <a:pt x="149943" y="333304"/>
                </a:lnTo>
                <a:lnTo>
                  <a:pt x="107251" y="314896"/>
                </a:lnTo>
                <a:lnTo>
                  <a:pt x="70640" y="293424"/>
                </a:lnTo>
                <a:lnTo>
                  <a:pt x="40859" y="269264"/>
                </a:lnTo>
                <a:lnTo>
                  <a:pt x="18659" y="242791"/>
                </a:lnTo>
                <a:lnTo>
                  <a:pt x="4789" y="214379"/>
                </a:lnTo>
                <a:lnTo>
                  <a:pt x="0" y="184404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19528" y="4856226"/>
            <a:ext cx="239268" cy="405384"/>
          </a:xfrm>
          <a:custGeom>
            <a:avLst/>
            <a:gdLst/>
            <a:ahLst/>
            <a:cxnLst/>
            <a:rect l="l" t="t" r="r" b="b"/>
            <a:pathLst>
              <a:path w="239268" h="405384">
                <a:moveTo>
                  <a:pt x="0" y="0"/>
                </a:moveTo>
                <a:lnTo>
                  <a:pt x="239268" y="405384"/>
                </a:lnTo>
              </a:path>
            </a:pathLst>
          </a:custGeom>
          <a:ln w="153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291840" y="5261609"/>
            <a:ext cx="732282" cy="368808"/>
          </a:xfrm>
          <a:custGeom>
            <a:avLst/>
            <a:gdLst/>
            <a:ahLst/>
            <a:cxnLst/>
            <a:rect l="l" t="t" r="r" b="b"/>
            <a:pathLst>
              <a:path w="732282" h="368808">
                <a:moveTo>
                  <a:pt x="0" y="184404"/>
                </a:moveTo>
                <a:lnTo>
                  <a:pt x="4789" y="154428"/>
                </a:lnTo>
                <a:lnTo>
                  <a:pt x="18653" y="126016"/>
                </a:lnTo>
                <a:lnTo>
                  <a:pt x="40839" y="99543"/>
                </a:lnTo>
                <a:lnTo>
                  <a:pt x="70591" y="75383"/>
                </a:lnTo>
                <a:lnTo>
                  <a:pt x="107156" y="53911"/>
                </a:lnTo>
                <a:lnTo>
                  <a:pt x="149778" y="35503"/>
                </a:lnTo>
                <a:lnTo>
                  <a:pt x="173125" y="27564"/>
                </a:lnTo>
                <a:lnTo>
                  <a:pt x="197704" y="20532"/>
                </a:lnTo>
                <a:lnTo>
                  <a:pt x="223420" y="14454"/>
                </a:lnTo>
                <a:lnTo>
                  <a:pt x="250179" y="9375"/>
                </a:lnTo>
                <a:lnTo>
                  <a:pt x="277887" y="5344"/>
                </a:lnTo>
                <a:lnTo>
                  <a:pt x="306449" y="2406"/>
                </a:lnTo>
                <a:lnTo>
                  <a:pt x="335771" y="609"/>
                </a:lnTo>
                <a:lnTo>
                  <a:pt x="365760" y="0"/>
                </a:lnTo>
                <a:lnTo>
                  <a:pt x="395856" y="609"/>
                </a:lnTo>
                <a:lnTo>
                  <a:pt x="425276" y="2406"/>
                </a:lnTo>
                <a:lnTo>
                  <a:pt x="453926" y="5344"/>
                </a:lnTo>
                <a:lnTo>
                  <a:pt x="481712" y="9375"/>
                </a:lnTo>
                <a:lnTo>
                  <a:pt x="508539" y="14454"/>
                </a:lnTo>
                <a:lnTo>
                  <a:pt x="534315" y="20532"/>
                </a:lnTo>
                <a:lnTo>
                  <a:pt x="558946" y="27564"/>
                </a:lnTo>
                <a:lnTo>
                  <a:pt x="582338" y="35503"/>
                </a:lnTo>
                <a:lnTo>
                  <a:pt x="625030" y="53911"/>
                </a:lnTo>
                <a:lnTo>
                  <a:pt x="661641" y="75383"/>
                </a:lnTo>
                <a:lnTo>
                  <a:pt x="691422" y="99543"/>
                </a:lnTo>
                <a:lnTo>
                  <a:pt x="713622" y="126016"/>
                </a:lnTo>
                <a:lnTo>
                  <a:pt x="727492" y="154428"/>
                </a:lnTo>
                <a:lnTo>
                  <a:pt x="732282" y="184404"/>
                </a:lnTo>
                <a:lnTo>
                  <a:pt x="731068" y="199563"/>
                </a:lnTo>
                <a:lnTo>
                  <a:pt x="721645" y="228804"/>
                </a:lnTo>
                <a:lnTo>
                  <a:pt x="703516" y="256293"/>
                </a:lnTo>
                <a:lnTo>
                  <a:pt x="677432" y="281657"/>
                </a:lnTo>
                <a:lnTo>
                  <a:pt x="644142" y="304520"/>
                </a:lnTo>
                <a:lnTo>
                  <a:pt x="604397" y="324507"/>
                </a:lnTo>
                <a:lnTo>
                  <a:pt x="558946" y="341243"/>
                </a:lnTo>
                <a:lnTo>
                  <a:pt x="534315" y="348275"/>
                </a:lnTo>
                <a:lnTo>
                  <a:pt x="508539" y="354353"/>
                </a:lnTo>
                <a:lnTo>
                  <a:pt x="481712" y="359432"/>
                </a:lnTo>
                <a:lnTo>
                  <a:pt x="453926" y="363463"/>
                </a:lnTo>
                <a:lnTo>
                  <a:pt x="425276" y="366401"/>
                </a:lnTo>
                <a:lnTo>
                  <a:pt x="395856" y="368198"/>
                </a:lnTo>
                <a:lnTo>
                  <a:pt x="365760" y="368808"/>
                </a:lnTo>
                <a:lnTo>
                  <a:pt x="335771" y="368198"/>
                </a:lnTo>
                <a:lnTo>
                  <a:pt x="306449" y="366401"/>
                </a:lnTo>
                <a:lnTo>
                  <a:pt x="277887" y="363463"/>
                </a:lnTo>
                <a:lnTo>
                  <a:pt x="250179" y="359432"/>
                </a:lnTo>
                <a:lnTo>
                  <a:pt x="223420" y="354353"/>
                </a:lnTo>
                <a:lnTo>
                  <a:pt x="197704" y="348275"/>
                </a:lnTo>
                <a:lnTo>
                  <a:pt x="173125" y="341243"/>
                </a:lnTo>
                <a:lnTo>
                  <a:pt x="149778" y="333304"/>
                </a:lnTo>
                <a:lnTo>
                  <a:pt x="107156" y="314896"/>
                </a:lnTo>
                <a:lnTo>
                  <a:pt x="70591" y="293424"/>
                </a:lnTo>
                <a:lnTo>
                  <a:pt x="40839" y="269264"/>
                </a:lnTo>
                <a:lnTo>
                  <a:pt x="18653" y="242791"/>
                </a:lnTo>
                <a:lnTo>
                  <a:pt x="4789" y="214379"/>
                </a:lnTo>
                <a:lnTo>
                  <a:pt x="0" y="184404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749802" y="4524756"/>
            <a:ext cx="732282" cy="368045"/>
          </a:xfrm>
          <a:custGeom>
            <a:avLst/>
            <a:gdLst/>
            <a:ahLst/>
            <a:cxnLst/>
            <a:rect l="l" t="t" r="r" b="b"/>
            <a:pathLst>
              <a:path w="732281" h="368046">
                <a:moveTo>
                  <a:pt x="0" y="183642"/>
                </a:moveTo>
                <a:lnTo>
                  <a:pt x="4789" y="153872"/>
                </a:lnTo>
                <a:lnTo>
                  <a:pt x="18659" y="125626"/>
                </a:lnTo>
                <a:lnTo>
                  <a:pt x="40859" y="99281"/>
                </a:lnTo>
                <a:lnTo>
                  <a:pt x="70640" y="75218"/>
                </a:lnTo>
                <a:lnTo>
                  <a:pt x="107251" y="53816"/>
                </a:lnTo>
                <a:lnTo>
                  <a:pt x="149943" y="35454"/>
                </a:lnTo>
                <a:lnTo>
                  <a:pt x="173335" y="27532"/>
                </a:lnTo>
                <a:lnTo>
                  <a:pt x="197966" y="20512"/>
                </a:lnTo>
                <a:lnTo>
                  <a:pt x="223742" y="14442"/>
                </a:lnTo>
                <a:lnTo>
                  <a:pt x="250569" y="9369"/>
                </a:lnTo>
                <a:lnTo>
                  <a:pt x="278355" y="5341"/>
                </a:lnTo>
                <a:lnTo>
                  <a:pt x="307005" y="2405"/>
                </a:lnTo>
                <a:lnTo>
                  <a:pt x="336425" y="609"/>
                </a:lnTo>
                <a:lnTo>
                  <a:pt x="366522" y="0"/>
                </a:lnTo>
                <a:lnTo>
                  <a:pt x="396510" y="609"/>
                </a:lnTo>
                <a:lnTo>
                  <a:pt x="425832" y="2405"/>
                </a:lnTo>
                <a:lnTo>
                  <a:pt x="454394" y="5341"/>
                </a:lnTo>
                <a:lnTo>
                  <a:pt x="482102" y="9369"/>
                </a:lnTo>
                <a:lnTo>
                  <a:pt x="508861" y="14442"/>
                </a:lnTo>
                <a:lnTo>
                  <a:pt x="534577" y="20512"/>
                </a:lnTo>
                <a:lnTo>
                  <a:pt x="559156" y="27532"/>
                </a:lnTo>
                <a:lnTo>
                  <a:pt x="582503" y="35454"/>
                </a:lnTo>
                <a:lnTo>
                  <a:pt x="625125" y="53816"/>
                </a:lnTo>
                <a:lnTo>
                  <a:pt x="661690" y="75218"/>
                </a:lnTo>
                <a:lnTo>
                  <a:pt x="691442" y="99281"/>
                </a:lnTo>
                <a:lnTo>
                  <a:pt x="713628" y="125626"/>
                </a:lnTo>
                <a:lnTo>
                  <a:pt x="727492" y="153872"/>
                </a:lnTo>
                <a:lnTo>
                  <a:pt x="732282" y="183642"/>
                </a:lnTo>
                <a:lnTo>
                  <a:pt x="731068" y="198801"/>
                </a:lnTo>
                <a:lnTo>
                  <a:pt x="721647" y="228042"/>
                </a:lnTo>
                <a:lnTo>
                  <a:pt x="703528" y="255531"/>
                </a:lnTo>
                <a:lnTo>
                  <a:pt x="677465" y="280895"/>
                </a:lnTo>
                <a:lnTo>
                  <a:pt x="644212" y="303758"/>
                </a:lnTo>
                <a:lnTo>
                  <a:pt x="604524" y="323745"/>
                </a:lnTo>
                <a:lnTo>
                  <a:pt x="559156" y="340481"/>
                </a:lnTo>
                <a:lnTo>
                  <a:pt x="534577" y="347513"/>
                </a:lnTo>
                <a:lnTo>
                  <a:pt x="508861" y="353591"/>
                </a:lnTo>
                <a:lnTo>
                  <a:pt x="482102" y="358670"/>
                </a:lnTo>
                <a:lnTo>
                  <a:pt x="454394" y="362701"/>
                </a:lnTo>
                <a:lnTo>
                  <a:pt x="425832" y="365639"/>
                </a:lnTo>
                <a:lnTo>
                  <a:pt x="396510" y="367436"/>
                </a:lnTo>
                <a:lnTo>
                  <a:pt x="366522" y="368046"/>
                </a:lnTo>
                <a:lnTo>
                  <a:pt x="336425" y="367436"/>
                </a:lnTo>
                <a:lnTo>
                  <a:pt x="307005" y="365639"/>
                </a:lnTo>
                <a:lnTo>
                  <a:pt x="278355" y="362701"/>
                </a:lnTo>
                <a:lnTo>
                  <a:pt x="250569" y="358670"/>
                </a:lnTo>
                <a:lnTo>
                  <a:pt x="223742" y="353591"/>
                </a:lnTo>
                <a:lnTo>
                  <a:pt x="197966" y="347513"/>
                </a:lnTo>
                <a:lnTo>
                  <a:pt x="173335" y="340481"/>
                </a:lnTo>
                <a:lnTo>
                  <a:pt x="149943" y="332542"/>
                </a:lnTo>
                <a:lnTo>
                  <a:pt x="107251" y="314134"/>
                </a:lnTo>
                <a:lnTo>
                  <a:pt x="70640" y="292662"/>
                </a:lnTo>
                <a:lnTo>
                  <a:pt x="40859" y="268502"/>
                </a:lnTo>
                <a:lnTo>
                  <a:pt x="18659" y="242029"/>
                </a:lnTo>
                <a:lnTo>
                  <a:pt x="4789" y="213617"/>
                </a:lnTo>
                <a:lnTo>
                  <a:pt x="0" y="183642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57600" y="4856226"/>
            <a:ext cx="237743" cy="405384"/>
          </a:xfrm>
          <a:custGeom>
            <a:avLst/>
            <a:gdLst/>
            <a:ahLst/>
            <a:cxnLst/>
            <a:rect l="l" t="t" r="r" b="b"/>
            <a:pathLst>
              <a:path w="237743" h="405384">
                <a:moveTo>
                  <a:pt x="237743" y="0"/>
                </a:moveTo>
                <a:lnTo>
                  <a:pt x="0" y="405384"/>
                </a:lnTo>
              </a:path>
            </a:pathLst>
          </a:custGeom>
          <a:ln w="153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207764" y="5261609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3" h="368808">
                <a:moveTo>
                  <a:pt x="0" y="184404"/>
                </a:moveTo>
                <a:lnTo>
                  <a:pt x="4789" y="154428"/>
                </a:lnTo>
                <a:lnTo>
                  <a:pt x="18659" y="126016"/>
                </a:lnTo>
                <a:lnTo>
                  <a:pt x="40859" y="99543"/>
                </a:lnTo>
                <a:lnTo>
                  <a:pt x="70640" y="75383"/>
                </a:lnTo>
                <a:lnTo>
                  <a:pt x="107251" y="53911"/>
                </a:lnTo>
                <a:lnTo>
                  <a:pt x="149943" y="35503"/>
                </a:lnTo>
                <a:lnTo>
                  <a:pt x="173335" y="27564"/>
                </a:lnTo>
                <a:lnTo>
                  <a:pt x="197966" y="20532"/>
                </a:lnTo>
                <a:lnTo>
                  <a:pt x="223742" y="14454"/>
                </a:lnTo>
                <a:lnTo>
                  <a:pt x="250569" y="9375"/>
                </a:lnTo>
                <a:lnTo>
                  <a:pt x="278355" y="5344"/>
                </a:lnTo>
                <a:lnTo>
                  <a:pt x="307005" y="2406"/>
                </a:lnTo>
                <a:lnTo>
                  <a:pt x="336425" y="609"/>
                </a:lnTo>
                <a:lnTo>
                  <a:pt x="366522" y="0"/>
                </a:lnTo>
                <a:lnTo>
                  <a:pt x="396515" y="609"/>
                </a:lnTo>
                <a:lnTo>
                  <a:pt x="425853" y="2406"/>
                </a:lnTo>
                <a:lnTo>
                  <a:pt x="454440" y="5344"/>
                </a:lnTo>
                <a:lnTo>
                  <a:pt x="482181" y="9375"/>
                </a:lnTo>
                <a:lnTo>
                  <a:pt x="508980" y="14454"/>
                </a:lnTo>
                <a:lnTo>
                  <a:pt x="534741" y="20532"/>
                </a:lnTo>
                <a:lnTo>
                  <a:pt x="559370" y="27564"/>
                </a:lnTo>
                <a:lnTo>
                  <a:pt x="582771" y="35503"/>
                </a:lnTo>
                <a:lnTo>
                  <a:pt x="625506" y="53911"/>
                </a:lnTo>
                <a:lnTo>
                  <a:pt x="662184" y="75383"/>
                </a:lnTo>
                <a:lnTo>
                  <a:pt x="692040" y="99543"/>
                </a:lnTo>
                <a:lnTo>
                  <a:pt x="714310" y="126016"/>
                </a:lnTo>
                <a:lnTo>
                  <a:pt x="728233" y="154428"/>
                </a:lnTo>
                <a:lnTo>
                  <a:pt x="733044" y="184404"/>
                </a:lnTo>
                <a:lnTo>
                  <a:pt x="731825" y="199563"/>
                </a:lnTo>
                <a:lnTo>
                  <a:pt x="722363" y="228804"/>
                </a:lnTo>
                <a:lnTo>
                  <a:pt x="704171" y="256293"/>
                </a:lnTo>
                <a:lnTo>
                  <a:pt x="678012" y="281657"/>
                </a:lnTo>
                <a:lnTo>
                  <a:pt x="644650" y="304520"/>
                </a:lnTo>
                <a:lnTo>
                  <a:pt x="604848" y="324507"/>
                </a:lnTo>
                <a:lnTo>
                  <a:pt x="559370" y="341243"/>
                </a:lnTo>
                <a:lnTo>
                  <a:pt x="534741" y="348275"/>
                </a:lnTo>
                <a:lnTo>
                  <a:pt x="508980" y="354353"/>
                </a:lnTo>
                <a:lnTo>
                  <a:pt x="482181" y="359432"/>
                </a:lnTo>
                <a:lnTo>
                  <a:pt x="454440" y="363463"/>
                </a:lnTo>
                <a:lnTo>
                  <a:pt x="425853" y="366401"/>
                </a:lnTo>
                <a:lnTo>
                  <a:pt x="396515" y="368198"/>
                </a:lnTo>
                <a:lnTo>
                  <a:pt x="366522" y="368808"/>
                </a:lnTo>
                <a:lnTo>
                  <a:pt x="336425" y="368198"/>
                </a:lnTo>
                <a:lnTo>
                  <a:pt x="307005" y="366401"/>
                </a:lnTo>
                <a:lnTo>
                  <a:pt x="278355" y="363463"/>
                </a:lnTo>
                <a:lnTo>
                  <a:pt x="250569" y="359432"/>
                </a:lnTo>
                <a:lnTo>
                  <a:pt x="223742" y="354353"/>
                </a:lnTo>
                <a:lnTo>
                  <a:pt x="197966" y="348275"/>
                </a:lnTo>
                <a:lnTo>
                  <a:pt x="173335" y="341243"/>
                </a:lnTo>
                <a:lnTo>
                  <a:pt x="149943" y="333304"/>
                </a:lnTo>
                <a:lnTo>
                  <a:pt x="107251" y="314896"/>
                </a:lnTo>
                <a:lnTo>
                  <a:pt x="70640" y="293424"/>
                </a:lnTo>
                <a:lnTo>
                  <a:pt x="40859" y="269264"/>
                </a:lnTo>
                <a:lnTo>
                  <a:pt x="18659" y="242791"/>
                </a:lnTo>
                <a:lnTo>
                  <a:pt x="4789" y="214379"/>
                </a:lnTo>
                <a:lnTo>
                  <a:pt x="0" y="184404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05300" y="4866132"/>
            <a:ext cx="268986" cy="395478"/>
          </a:xfrm>
          <a:custGeom>
            <a:avLst/>
            <a:gdLst/>
            <a:ahLst/>
            <a:cxnLst/>
            <a:rect l="l" t="t" r="r" b="b"/>
            <a:pathLst>
              <a:path w="268986" h="395477">
                <a:moveTo>
                  <a:pt x="0" y="0"/>
                </a:moveTo>
                <a:lnTo>
                  <a:pt x="268986" y="395478"/>
                </a:lnTo>
              </a:path>
            </a:pathLst>
          </a:custGeom>
          <a:ln w="153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342132" y="4113276"/>
            <a:ext cx="621792" cy="427481"/>
          </a:xfrm>
          <a:custGeom>
            <a:avLst/>
            <a:gdLst/>
            <a:ahLst/>
            <a:cxnLst/>
            <a:rect l="l" t="t" r="r" b="b"/>
            <a:pathLst>
              <a:path w="621791" h="427481">
                <a:moveTo>
                  <a:pt x="0" y="0"/>
                </a:moveTo>
                <a:lnTo>
                  <a:pt x="621792" y="427481"/>
                </a:lnTo>
              </a:path>
            </a:pathLst>
          </a:custGeom>
          <a:ln w="15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765292" y="4524756"/>
            <a:ext cx="732282" cy="368045"/>
          </a:xfrm>
          <a:custGeom>
            <a:avLst/>
            <a:gdLst/>
            <a:ahLst/>
            <a:cxnLst/>
            <a:rect l="l" t="t" r="r" b="b"/>
            <a:pathLst>
              <a:path w="732282" h="368046">
                <a:moveTo>
                  <a:pt x="0" y="183642"/>
                </a:moveTo>
                <a:lnTo>
                  <a:pt x="4789" y="153872"/>
                </a:lnTo>
                <a:lnTo>
                  <a:pt x="18659" y="125626"/>
                </a:lnTo>
                <a:lnTo>
                  <a:pt x="40859" y="99281"/>
                </a:lnTo>
                <a:lnTo>
                  <a:pt x="70640" y="75218"/>
                </a:lnTo>
                <a:lnTo>
                  <a:pt x="107251" y="53816"/>
                </a:lnTo>
                <a:lnTo>
                  <a:pt x="149943" y="35454"/>
                </a:lnTo>
                <a:lnTo>
                  <a:pt x="173335" y="27532"/>
                </a:lnTo>
                <a:lnTo>
                  <a:pt x="197966" y="20512"/>
                </a:lnTo>
                <a:lnTo>
                  <a:pt x="223742" y="14442"/>
                </a:lnTo>
                <a:lnTo>
                  <a:pt x="250569" y="9369"/>
                </a:lnTo>
                <a:lnTo>
                  <a:pt x="278355" y="5341"/>
                </a:lnTo>
                <a:lnTo>
                  <a:pt x="307005" y="2405"/>
                </a:lnTo>
                <a:lnTo>
                  <a:pt x="336425" y="609"/>
                </a:lnTo>
                <a:lnTo>
                  <a:pt x="366522" y="0"/>
                </a:lnTo>
                <a:lnTo>
                  <a:pt x="396510" y="609"/>
                </a:lnTo>
                <a:lnTo>
                  <a:pt x="425832" y="2405"/>
                </a:lnTo>
                <a:lnTo>
                  <a:pt x="454394" y="5341"/>
                </a:lnTo>
                <a:lnTo>
                  <a:pt x="482102" y="9369"/>
                </a:lnTo>
                <a:lnTo>
                  <a:pt x="508861" y="14442"/>
                </a:lnTo>
                <a:lnTo>
                  <a:pt x="534577" y="20512"/>
                </a:lnTo>
                <a:lnTo>
                  <a:pt x="559156" y="27532"/>
                </a:lnTo>
                <a:lnTo>
                  <a:pt x="582503" y="35454"/>
                </a:lnTo>
                <a:lnTo>
                  <a:pt x="625125" y="53816"/>
                </a:lnTo>
                <a:lnTo>
                  <a:pt x="661690" y="75218"/>
                </a:lnTo>
                <a:lnTo>
                  <a:pt x="691442" y="99281"/>
                </a:lnTo>
                <a:lnTo>
                  <a:pt x="713628" y="125626"/>
                </a:lnTo>
                <a:lnTo>
                  <a:pt x="727492" y="153872"/>
                </a:lnTo>
                <a:lnTo>
                  <a:pt x="732282" y="183642"/>
                </a:lnTo>
                <a:lnTo>
                  <a:pt x="731068" y="198801"/>
                </a:lnTo>
                <a:lnTo>
                  <a:pt x="721647" y="228042"/>
                </a:lnTo>
                <a:lnTo>
                  <a:pt x="703528" y="255531"/>
                </a:lnTo>
                <a:lnTo>
                  <a:pt x="677465" y="280895"/>
                </a:lnTo>
                <a:lnTo>
                  <a:pt x="644212" y="303758"/>
                </a:lnTo>
                <a:lnTo>
                  <a:pt x="604524" y="323745"/>
                </a:lnTo>
                <a:lnTo>
                  <a:pt x="559156" y="340481"/>
                </a:lnTo>
                <a:lnTo>
                  <a:pt x="534577" y="347513"/>
                </a:lnTo>
                <a:lnTo>
                  <a:pt x="508861" y="353591"/>
                </a:lnTo>
                <a:lnTo>
                  <a:pt x="482102" y="358670"/>
                </a:lnTo>
                <a:lnTo>
                  <a:pt x="454394" y="362701"/>
                </a:lnTo>
                <a:lnTo>
                  <a:pt x="425832" y="365639"/>
                </a:lnTo>
                <a:lnTo>
                  <a:pt x="396510" y="367436"/>
                </a:lnTo>
                <a:lnTo>
                  <a:pt x="366522" y="368046"/>
                </a:lnTo>
                <a:lnTo>
                  <a:pt x="336425" y="367436"/>
                </a:lnTo>
                <a:lnTo>
                  <a:pt x="307005" y="365639"/>
                </a:lnTo>
                <a:lnTo>
                  <a:pt x="278355" y="362701"/>
                </a:lnTo>
                <a:lnTo>
                  <a:pt x="250569" y="358670"/>
                </a:lnTo>
                <a:lnTo>
                  <a:pt x="223742" y="353591"/>
                </a:lnTo>
                <a:lnTo>
                  <a:pt x="197966" y="347513"/>
                </a:lnTo>
                <a:lnTo>
                  <a:pt x="173335" y="340481"/>
                </a:lnTo>
                <a:lnTo>
                  <a:pt x="149943" y="332542"/>
                </a:lnTo>
                <a:lnTo>
                  <a:pt x="107251" y="314134"/>
                </a:lnTo>
                <a:lnTo>
                  <a:pt x="70640" y="292662"/>
                </a:lnTo>
                <a:lnTo>
                  <a:pt x="40859" y="268502"/>
                </a:lnTo>
                <a:lnTo>
                  <a:pt x="18659" y="242029"/>
                </a:lnTo>
                <a:lnTo>
                  <a:pt x="4789" y="213617"/>
                </a:lnTo>
                <a:lnTo>
                  <a:pt x="0" y="183642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306311" y="4130801"/>
            <a:ext cx="647700" cy="416052"/>
          </a:xfrm>
          <a:custGeom>
            <a:avLst/>
            <a:gdLst/>
            <a:ahLst/>
            <a:cxnLst/>
            <a:rect l="l" t="t" r="r" b="b"/>
            <a:pathLst>
              <a:path w="647700" h="416051">
                <a:moveTo>
                  <a:pt x="647700" y="0"/>
                </a:moveTo>
                <a:lnTo>
                  <a:pt x="0" y="416052"/>
                </a:lnTo>
              </a:path>
            </a:pathLst>
          </a:custGeom>
          <a:ln w="15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80782" y="4524756"/>
            <a:ext cx="732282" cy="368045"/>
          </a:xfrm>
          <a:custGeom>
            <a:avLst/>
            <a:gdLst/>
            <a:ahLst/>
            <a:cxnLst/>
            <a:rect l="l" t="t" r="r" b="b"/>
            <a:pathLst>
              <a:path w="732281" h="368046">
                <a:moveTo>
                  <a:pt x="0" y="183641"/>
                </a:moveTo>
                <a:lnTo>
                  <a:pt x="4789" y="153872"/>
                </a:lnTo>
                <a:lnTo>
                  <a:pt x="18659" y="125626"/>
                </a:lnTo>
                <a:lnTo>
                  <a:pt x="40859" y="99281"/>
                </a:lnTo>
                <a:lnTo>
                  <a:pt x="70640" y="75218"/>
                </a:lnTo>
                <a:lnTo>
                  <a:pt x="107251" y="53816"/>
                </a:lnTo>
                <a:lnTo>
                  <a:pt x="149943" y="35454"/>
                </a:lnTo>
                <a:lnTo>
                  <a:pt x="173335" y="27532"/>
                </a:lnTo>
                <a:lnTo>
                  <a:pt x="197966" y="20512"/>
                </a:lnTo>
                <a:lnTo>
                  <a:pt x="223742" y="14442"/>
                </a:lnTo>
                <a:lnTo>
                  <a:pt x="250569" y="9369"/>
                </a:lnTo>
                <a:lnTo>
                  <a:pt x="278355" y="5341"/>
                </a:lnTo>
                <a:lnTo>
                  <a:pt x="307005" y="2405"/>
                </a:lnTo>
                <a:lnTo>
                  <a:pt x="336425" y="609"/>
                </a:lnTo>
                <a:lnTo>
                  <a:pt x="366522" y="0"/>
                </a:lnTo>
                <a:lnTo>
                  <a:pt x="396510" y="609"/>
                </a:lnTo>
                <a:lnTo>
                  <a:pt x="425832" y="2405"/>
                </a:lnTo>
                <a:lnTo>
                  <a:pt x="454394" y="5341"/>
                </a:lnTo>
                <a:lnTo>
                  <a:pt x="482102" y="9369"/>
                </a:lnTo>
                <a:lnTo>
                  <a:pt x="508861" y="14442"/>
                </a:lnTo>
                <a:lnTo>
                  <a:pt x="534577" y="20512"/>
                </a:lnTo>
                <a:lnTo>
                  <a:pt x="559156" y="27532"/>
                </a:lnTo>
                <a:lnTo>
                  <a:pt x="582503" y="35454"/>
                </a:lnTo>
                <a:lnTo>
                  <a:pt x="625125" y="53816"/>
                </a:lnTo>
                <a:lnTo>
                  <a:pt x="661690" y="75218"/>
                </a:lnTo>
                <a:lnTo>
                  <a:pt x="691442" y="99281"/>
                </a:lnTo>
                <a:lnTo>
                  <a:pt x="713628" y="125626"/>
                </a:lnTo>
                <a:lnTo>
                  <a:pt x="727492" y="153872"/>
                </a:lnTo>
                <a:lnTo>
                  <a:pt x="732282" y="183641"/>
                </a:lnTo>
                <a:lnTo>
                  <a:pt x="731068" y="198801"/>
                </a:lnTo>
                <a:lnTo>
                  <a:pt x="721647" y="228042"/>
                </a:lnTo>
                <a:lnTo>
                  <a:pt x="703528" y="255531"/>
                </a:lnTo>
                <a:lnTo>
                  <a:pt x="677465" y="280895"/>
                </a:lnTo>
                <a:lnTo>
                  <a:pt x="644212" y="303758"/>
                </a:lnTo>
                <a:lnTo>
                  <a:pt x="604524" y="323745"/>
                </a:lnTo>
                <a:lnTo>
                  <a:pt x="559156" y="340481"/>
                </a:lnTo>
                <a:lnTo>
                  <a:pt x="534577" y="347513"/>
                </a:lnTo>
                <a:lnTo>
                  <a:pt x="508861" y="353591"/>
                </a:lnTo>
                <a:lnTo>
                  <a:pt x="482102" y="358670"/>
                </a:lnTo>
                <a:lnTo>
                  <a:pt x="454394" y="362701"/>
                </a:lnTo>
                <a:lnTo>
                  <a:pt x="425832" y="365639"/>
                </a:lnTo>
                <a:lnTo>
                  <a:pt x="396510" y="367436"/>
                </a:lnTo>
                <a:lnTo>
                  <a:pt x="366522" y="368045"/>
                </a:lnTo>
                <a:lnTo>
                  <a:pt x="336425" y="367436"/>
                </a:lnTo>
                <a:lnTo>
                  <a:pt x="307005" y="365639"/>
                </a:lnTo>
                <a:lnTo>
                  <a:pt x="278355" y="362701"/>
                </a:lnTo>
                <a:lnTo>
                  <a:pt x="250569" y="358670"/>
                </a:lnTo>
                <a:lnTo>
                  <a:pt x="223742" y="353591"/>
                </a:lnTo>
                <a:lnTo>
                  <a:pt x="197966" y="347513"/>
                </a:lnTo>
                <a:lnTo>
                  <a:pt x="173335" y="340481"/>
                </a:lnTo>
                <a:lnTo>
                  <a:pt x="149943" y="332542"/>
                </a:lnTo>
                <a:lnTo>
                  <a:pt x="107251" y="314134"/>
                </a:lnTo>
                <a:lnTo>
                  <a:pt x="70640" y="292662"/>
                </a:lnTo>
                <a:lnTo>
                  <a:pt x="40859" y="268502"/>
                </a:lnTo>
                <a:lnTo>
                  <a:pt x="18659" y="242029"/>
                </a:lnTo>
                <a:lnTo>
                  <a:pt x="4789" y="213617"/>
                </a:lnTo>
                <a:lnTo>
                  <a:pt x="0" y="183641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22820" y="4130801"/>
            <a:ext cx="623316" cy="423672"/>
          </a:xfrm>
          <a:custGeom>
            <a:avLst/>
            <a:gdLst/>
            <a:ahLst/>
            <a:cxnLst/>
            <a:rect l="l" t="t" r="r" b="b"/>
            <a:pathLst>
              <a:path w="623316" h="423672">
                <a:moveTo>
                  <a:pt x="0" y="0"/>
                </a:moveTo>
                <a:lnTo>
                  <a:pt x="623316" y="423672"/>
                </a:lnTo>
              </a:path>
            </a:pathLst>
          </a:custGeom>
          <a:ln w="153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307330" y="5261609"/>
            <a:ext cx="732282" cy="368808"/>
          </a:xfrm>
          <a:custGeom>
            <a:avLst/>
            <a:gdLst/>
            <a:ahLst/>
            <a:cxnLst/>
            <a:rect l="l" t="t" r="r" b="b"/>
            <a:pathLst>
              <a:path w="732281" h="368808">
                <a:moveTo>
                  <a:pt x="0" y="184404"/>
                </a:moveTo>
                <a:lnTo>
                  <a:pt x="4789" y="154428"/>
                </a:lnTo>
                <a:lnTo>
                  <a:pt x="18653" y="126016"/>
                </a:lnTo>
                <a:lnTo>
                  <a:pt x="40839" y="99543"/>
                </a:lnTo>
                <a:lnTo>
                  <a:pt x="70591" y="75383"/>
                </a:lnTo>
                <a:lnTo>
                  <a:pt x="107156" y="53911"/>
                </a:lnTo>
                <a:lnTo>
                  <a:pt x="149778" y="35503"/>
                </a:lnTo>
                <a:lnTo>
                  <a:pt x="173125" y="27564"/>
                </a:lnTo>
                <a:lnTo>
                  <a:pt x="197704" y="20532"/>
                </a:lnTo>
                <a:lnTo>
                  <a:pt x="223420" y="14454"/>
                </a:lnTo>
                <a:lnTo>
                  <a:pt x="250179" y="9375"/>
                </a:lnTo>
                <a:lnTo>
                  <a:pt x="277887" y="5344"/>
                </a:lnTo>
                <a:lnTo>
                  <a:pt x="306449" y="2406"/>
                </a:lnTo>
                <a:lnTo>
                  <a:pt x="335771" y="609"/>
                </a:lnTo>
                <a:lnTo>
                  <a:pt x="365760" y="0"/>
                </a:lnTo>
                <a:lnTo>
                  <a:pt x="395856" y="609"/>
                </a:lnTo>
                <a:lnTo>
                  <a:pt x="425276" y="2406"/>
                </a:lnTo>
                <a:lnTo>
                  <a:pt x="453926" y="5344"/>
                </a:lnTo>
                <a:lnTo>
                  <a:pt x="481712" y="9375"/>
                </a:lnTo>
                <a:lnTo>
                  <a:pt x="508539" y="14454"/>
                </a:lnTo>
                <a:lnTo>
                  <a:pt x="534315" y="20532"/>
                </a:lnTo>
                <a:lnTo>
                  <a:pt x="558946" y="27564"/>
                </a:lnTo>
                <a:lnTo>
                  <a:pt x="582338" y="35503"/>
                </a:lnTo>
                <a:lnTo>
                  <a:pt x="625030" y="53911"/>
                </a:lnTo>
                <a:lnTo>
                  <a:pt x="661641" y="75383"/>
                </a:lnTo>
                <a:lnTo>
                  <a:pt x="691422" y="99543"/>
                </a:lnTo>
                <a:lnTo>
                  <a:pt x="713622" y="126016"/>
                </a:lnTo>
                <a:lnTo>
                  <a:pt x="727492" y="154428"/>
                </a:lnTo>
                <a:lnTo>
                  <a:pt x="732282" y="184404"/>
                </a:lnTo>
                <a:lnTo>
                  <a:pt x="731068" y="199563"/>
                </a:lnTo>
                <a:lnTo>
                  <a:pt x="721645" y="228804"/>
                </a:lnTo>
                <a:lnTo>
                  <a:pt x="703516" y="256293"/>
                </a:lnTo>
                <a:lnTo>
                  <a:pt x="677432" y="281657"/>
                </a:lnTo>
                <a:lnTo>
                  <a:pt x="644142" y="304520"/>
                </a:lnTo>
                <a:lnTo>
                  <a:pt x="604397" y="324507"/>
                </a:lnTo>
                <a:lnTo>
                  <a:pt x="558946" y="341243"/>
                </a:lnTo>
                <a:lnTo>
                  <a:pt x="534315" y="348275"/>
                </a:lnTo>
                <a:lnTo>
                  <a:pt x="508539" y="354353"/>
                </a:lnTo>
                <a:lnTo>
                  <a:pt x="481712" y="359432"/>
                </a:lnTo>
                <a:lnTo>
                  <a:pt x="453926" y="363463"/>
                </a:lnTo>
                <a:lnTo>
                  <a:pt x="425276" y="366401"/>
                </a:lnTo>
                <a:lnTo>
                  <a:pt x="395856" y="368198"/>
                </a:lnTo>
                <a:lnTo>
                  <a:pt x="365760" y="368808"/>
                </a:lnTo>
                <a:lnTo>
                  <a:pt x="335771" y="368198"/>
                </a:lnTo>
                <a:lnTo>
                  <a:pt x="306449" y="366401"/>
                </a:lnTo>
                <a:lnTo>
                  <a:pt x="277887" y="363463"/>
                </a:lnTo>
                <a:lnTo>
                  <a:pt x="250179" y="359432"/>
                </a:lnTo>
                <a:lnTo>
                  <a:pt x="223420" y="354353"/>
                </a:lnTo>
                <a:lnTo>
                  <a:pt x="197704" y="348275"/>
                </a:lnTo>
                <a:lnTo>
                  <a:pt x="173125" y="341243"/>
                </a:lnTo>
                <a:lnTo>
                  <a:pt x="149778" y="333304"/>
                </a:lnTo>
                <a:lnTo>
                  <a:pt x="107156" y="314896"/>
                </a:lnTo>
                <a:lnTo>
                  <a:pt x="70591" y="293424"/>
                </a:lnTo>
                <a:lnTo>
                  <a:pt x="40839" y="269264"/>
                </a:lnTo>
                <a:lnTo>
                  <a:pt x="18653" y="242791"/>
                </a:lnTo>
                <a:lnTo>
                  <a:pt x="4789" y="214379"/>
                </a:lnTo>
                <a:lnTo>
                  <a:pt x="0" y="184404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673090" y="4846320"/>
            <a:ext cx="214121" cy="415290"/>
          </a:xfrm>
          <a:custGeom>
            <a:avLst/>
            <a:gdLst/>
            <a:ahLst/>
            <a:cxnLst/>
            <a:rect l="l" t="t" r="r" b="b"/>
            <a:pathLst>
              <a:path w="214122" h="415289">
                <a:moveTo>
                  <a:pt x="214122" y="0"/>
                </a:moveTo>
                <a:lnTo>
                  <a:pt x="0" y="415290"/>
                </a:lnTo>
              </a:path>
            </a:pathLst>
          </a:custGeom>
          <a:ln w="153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300978" y="5261609"/>
            <a:ext cx="733044" cy="368808"/>
          </a:xfrm>
          <a:custGeom>
            <a:avLst/>
            <a:gdLst/>
            <a:ahLst/>
            <a:cxnLst/>
            <a:rect l="l" t="t" r="r" b="b"/>
            <a:pathLst>
              <a:path w="733044" h="368808">
                <a:moveTo>
                  <a:pt x="0" y="184403"/>
                </a:moveTo>
                <a:lnTo>
                  <a:pt x="4789" y="154428"/>
                </a:lnTo>
                <a:lnTo>
                  <a:pt x="18659" y="126016"/>
                </a:lnTo>
                <a:lnTo>
                  <a:pt x="40859" y="99543"/>
                </a:lnTo>
                <a:lnTo>
                  <a:pt x="70640" y="75383"/>
                </a:lnTo>
                <a:lnTo>
                  <a:pt x="107251" y="53911"/>
                </a:lnTo>
                <a:lnTo>
                  <a:pt x="149943" y="35503"/>
                </a:lnTo>
                <a:lnTo>
                  <a:pt x="173335" y="27564"/>
                </a:lnTo>
                <a:lnTo>
                  <a:pt x="197966" y="20532"/>
                </a:lnTo>
                <a:lnTo>
                  <a:pt x="223742" y="14454"/>
                </a:lnTo>
                <a:lnTo>
                  <a:pt x="250569" y="9375"/>
                </a:lnTo>
                <a:lnTo>
                  <a:pt x="278355" y="5344"/>
                </a:lnTo>
                <a:lnTo>
                  <a:pt x="307005" y="2406"/>
                </a:lnTo>
                <a:lnTo>
                  <a:pt x="336425" y="609"/>
                </a:lnTo>
                <a:lnTo>
                  <a:pt x="366522" y="0"/>
                </a:lnTo>
                <a:lnTo>
                  <a:pt x="396618" y="609"/>
                </a:lnTo>
                <a:lnTo>
                  <a:pt x="426038" y="2406"/>
                </a:lnTo>
                <a:lnTo>
                  <a:pt x="454688" y="5344"/>
                </a:lnTo>
                <a:lnTo>
                  <a:pt x="482474" y="9375"/>
                </a:lnTo>
                <a:lnTo>
                  <a:pt x="509301" y="14454"/>
                </a:lnTo>
                <a:lnTo>
                  <a:pt x="535077" y="20532"/>
                </a:lnTo>
                <a:lnTo>
                  <a:pt x="559708" y="27564"/>
                </a:lnTo>
                <a:lnTo>
                  <a:pt x="583100" y="35503"/>
                </a:lnTo>
                <a:lnTo>
                  <a:pt x="625792" y="53911"/>
                </a:lnTo>
                <a:lnTo>
                  <a:pt x="662403" y="75383"/>
                </a:lnTo>
                <a:lnTo>
                  <a:pt x="692184" y="99543"/>
                </a:lnTo>
                <a:lnTo>
                  <a:pt x="714384" y="126016"/>
                </a:lnTo>
                <a:lnTo>
                  <a:pt x="728254" y="154428"/>
                </a:lnTo>
                <a:lnTo>
                  <a:pt x="733044" y="184403"/>
                </a:lnTo>
                <a:lnTo>
                  <a:pt x="731830" y="199563"/>
                </a:lnTo>
                <a:lnTo>
                  <a:pt x="722407" y="228804"/>
                </a:lnTo>
                <a:lnTo>
                  <a:pt x="704278" y="256293"/>
                </a:lnTo>
                <a:lnTo>
                  <a:pt x="678194" y="281657"/>
                </a:lnTo>
                <a:lnTo>
                  <a:pt x="644904" y="304520"/>
                </a:lnTo>
                <a:lnTo>
                  <a:pt x="605159" y="324507"/>
                </a:lnTo>
                <a:lnTo>
                  <a:pt x="559708" y="341243"/>
                </a:lnTo>
                <a:lnTo>
                  <a:pt x="535077" y="348275"/>
                </a:lnTo>
                <a:lnTo>
                  <a:pt x="509301" y="354353"/>
                </a:lnTo>
                <a:lnTo>
                  <a:pt x="482474" y="359432"/>
                </a:lnTo>
                <a:lnTo>
                  <a:pt x="454688" y="363463"/>
                </a:lnTo>
                <a:lnTo>
                  <a:pt x="426038" y="366401"/>
                </a:lnTo>
                <a:lnTo>
                  <a:pt x="396618" y="368198"/>
                </a:lnTo>
                <a:lnTo>
                  <a:pt x="366522" y="368807"/>
                </a:lnTo>
                <a:lnTo>
                  <a:pt x="336425" y="368198"/>
                </a:lnTo>
                <a:lnTo>
                  <a:pt x="307005" y="366401"/>
                </a:lnTo>
                <a:lnTo>
                  <a:pt x="278355" y="363463"/>
                </a:lnTo>
                <a:lnTo>
                  <a:pt x="250569" y="359432"/>
                </a:lnTo>
                <a:lnTo>
                  <a:pt x="223742" y="354353"/>
                </a:lnTo>
                <a:lnTo>
                  <a:pt x="197966" y="348275"/>
                </a:lnTo>
                <a:lnTo>
                  <a:pt x="173335" y="341243"/>
                </a:lnTo>
                <a:lnTo>
                  <a:pt x="149943" y="333304"/>
                </a:lnTo>
                <a:lnTo>
                  <a:pt x="107251" y="314896"/>
                </a:lnTo>
                <a:lnTo>
                  <a:pt x="70640" y="293424"/>
                </a:lnTo>
                <a:lnTo>
                  <a:pt x="40859" y="269264"/>
                </a:lnTo>
                <a:lnTo>
                  <a:pt x="18659" y="242791"/>
                </a:lnTo>
                <a:lnTo>
                  <a:pt x="4789" y="214379"/>
                </a:lnTo>
                <a:lnTo>
                  <a:pt x="0" y="184403"/>
                </a:lnTo>
                <a:close/>
              </a:path>
            </a:pathLst>
          </a:custGeom>
          <a:ln w="152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359652" y="4853177"/>
            <a:ext cx="190500" cy="418338"/>
          </a:xfrm>
          <a:custGeom>
            <a:avLst/>
            <a:gdLst/>
            <a:ahLst/>
            <a:cxnLst/>
            <a:rect l="l" t="t" r="r" b="b"/>
            <a:pathLst>
              <a:path w="190500" h="418338">
                <a:moveTo>
                  <a:pt x="0" y="0"/>
                </a:moveTo>
                <a:lnTo>
                  <a:pt x="190500" y="418338"/>
                </a:lnTo>
              </a:path>
            </a:pathLst>
          </a:custGeom>
          <a:ln w="153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680710" y="3108135"/>
            <a:ext cx="1205484" cy="513650"/>
          </a:xfrm>
          <a:custGeom>
            <a:avLst/>
            <a:gdLst/>
            <a:ahLst/>
            <a:cxnLst/>
            <a:rect l="l" t="t" r="r" b="b"/>
            <a:pathLst>
              <a:path w="1205484" h="513650">
                <a:moveTo>
                  <a:pt x="0" y="13778"/>
                </a:moveTo>
                <a:lnTo>
                  <a:pt x="75443" y="4318"/>
                </a:lnTo>
                <a:lnTo>
                  <a:pt x="149297" y="0"/>
                </a:lnTo>
                <a:lnTo>
                  <a:pt x="221559" y="571"/>
                </a:lnTo>
                <a:lnTo>
                  <a:pt x="292230" y="5780"/>
                </a:lnTo>
                <a:lnTo>
                  <a:pt x="361307" y="15373"/>
                </a:lnTo>
                <a:lnTo>
                  <a:pt x="428789" y="29099"/>
                </a:lnTo>
                <a:lnTo>
                  <a:pt x="494676" y="46703"/>
                </a:lnTo>
                <a:lnTo>
                  <a:pt x="558966" y="67935"/>
                </a:lnTo>
                <a:lnTo>
                  <a:pt x="621658" y="92540"/>
                </a:lnTo>
                <a:lnTo>
                  <a:pt x="682751" y="120267"/>
                </a:lnTo>
                <a:lnTo>
                  <a:pt x="742244" y="150863"/>
                </a:lnTo>
                <a:lnTo>
                  <a:pt x="800136" y="184076"/>
                </a:lnTo>
                <a:lnTo>
                  <a:pt x="856425" y="219652"/>
                </a:lnTo>
                <a:lnTo>
                  <a:pt x="911111" y="257339"/>
                </a:lnTo>
                <a:lnTo>
                  <a:pt x="964191" y="296885"/>
                </a:lnTo>
                <a:lnTo>
                  <a:pt x="1015666" y="338036"/>
                </a:lnTo>
                <a:lnTo>
                  <a:pt x="1065534" y="380541"/>
                </a:lnTo>
                <a:lnTo>
                  <a:pt x="1113794" y="424147"/>
                </a:lnTo>
                <a:lnTo>
                  <a:pt x="1160444" y="468601"/>
                </a:lnTo>
                <a:lnTo>
                  <a:pt x="1205484" y="51365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581650" y="3049524"/>
            <a:ext cx="144018" cy="131826"/>
          </a:xfrm>
          <a:custGeom>
            <a:avLst/>
            <a:gdLst/>
            <a:ahLst/>
            <a:cxnLst/>
            <a:rect l="l" t="t" r="r" b="b"/>
            <a:pathLst>
              <a:path w="144017" h="131825">
                <a:moveTo>
                  <a:pt x="0" y="92201"/>
                </a:moveTo>
                <a:lnTo>
                  <a:pt x="144018" y="131825"/>
                </a:lnTo>
                <a:lnTo>
                  <a:pt x="143001" y="130500"/>
                </a:lnTo>
                <a:lnTo>
                  <a:pt x="135783" y="120103"/>
                </a:lnTo>
                <a:lnTo>
                  <a:pt x="129502" y="109223"/>
                </a:lnTo>
                <a:lnTo>
                  <a:pt x="124171" y="97925"/>
                </a:lnTo>
                <a:lnTo>
                  <a:pt x="119805" y="86270"/>
                </a:lnTo>
                <a:lnTo>
                  <a:pt x="116416" y="74321"/>
                </a:lnTo>
                <a:lnTo>
                  <a:pt x="114018" y="62143"/>
                </a:lnTo>
                <a:lnTo>
                  <a:pt x="112623" y="49797"/>
                </a:lnTo>
                <a:lnTo>
                  <a:pt x="112246" y="37346"/>
                </a:lnTo>
                <a:lnTo>
                  <a:pt x="112898" y="24855"/>
                </a:lnTo>
                <a:lnTo>
                  <a:pt x="114594" y="12385"/>
                </a:lnTo>
                <a:lnTo>
                  <a:pt x="117348" y="0"/>
                </a:lnTo>
                <a:lnTo>
                  <a:pt x="0" y="92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816090" y="3551681"/>
            <a:ext cx="140208" cy="143256"/>
          </a:xfrm>
          <a:custGeom>
            <a:avLst/>
            <a:gdLst/>
            <a:ahLst/>
            <a:cxnLst/>
            <a:rect l="l" t="t" r="r" b="b"/>
            <a:pathLst>
              <a:path w="140207" h="143255">
                <a:moveTo>
                  <a:pt x="140207" y="143255"/>
                </a:moveTo>
                <a:lnTo>
                  <a:pt x="96011" y="0"/>
                </a:lnTo>
                <a:lnTo>
                  <a:pt x="93687" y="6026"/>
                </a:lnTo>
                <a:lnTo>
                  <a:pt x="88110" y="18116"/>
                </a:lnTo>
                <a:lnTo>
                  <a:pt x="81564" y="29582"/>
                </a:lnTo>
                <a:lnTo>
                  <a:pt x="74096" y="40370"/>
                </a:lnTo>
                <a:lnTo>
                  <a:pt x="65753" y="50422"/>
                </a:lnTo>
                <a:lnTo>
                  <a:pt x="56584" y="59685"/>
                </a:lnTo>
                <a:lnTo>
                  <a:pt x="46635" y="68102"/>
                </a:lnTo>
                <a:lnTo>
                  <a:pt x="35954" y="75618"/>
                </a:lnTo>
                <a:lnTo>
                  <a:pt x="24590" y="82177"/>
                </a:lnTo>
                <a:lnTo>
                  <a:pt x="12589" y="87723"/>
                </a:lnTo>
                <a:lnTo>
                  <a:pt x="0" y="92201"/>
                </a:lnTo>
                <a:lnTo>
                  <a:pt x="140207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6009" y="1448131"/>
            <a:ext cx="4847931" cy="8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5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0324" y="1448131"/>
            <a:ext cx="31213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8643" y="1448131"/>
            <a:ext cx="10561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2012" y="3151657"/>
            <a:ext cx="445404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25">
                <a:latin typeface="Calibri"/>
                <a:cs typeface="Calibri"/>
              </a:rPr>
              <a:t>2</a:t>
            </a:r>
            <a:r>
              <a:rPr dirty="0" smtClean="0" baseline="2100" sz="1950" spc="-4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B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680" y="3155777"/>
            <a:ext cx="3008583" cy="927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2874" sz="2850" spc="-39">
                <a:latin typeface="Calibri"/>
                <a:cs typeface="Calibri"/>
              </a:rPr>
              <a:t>S</a:t>
            </a:r>
            <a:r>
              <a:rPr dirty="0" smtClean="0" baseline="2874" sz="2850" spc="39">
                <a:latin typeface="Calibri"/>
                <a:cs typeface="Calibri"/>
              </a:rPr>
              <a:t>i</a:t>
            </a:r>
            <a:r>
              <a:rPr dirty="0" smtClean="0" baseline="2874" sz="2850" spc="-50">
                <a:latin typeface="Calibri"/>
                <a:cs typeface="Calibri"/>
              </a:rPr>
              <a:t>n</a:t>
            </a:r>
            <a:r>
              <a:rPr dirty="0" smtClean="0" baseline="2874" sz="2850" spc="25">
                <a:latin typeface="Calibri"/>
                <a:cs typeface="Calibri"/>
              </a:rPr>
              <a:t>c</a:t>
            </a:r>
            <a:r>
              <a:rPr dirty="0" smtClean="0" baseline="2874" sz="2850" spc="0">
                <a:latin typeface="Calibri"/>
                <a:cs typeface="Calibri"/>
              </a:rPr>
              <a:t>e</a:t>
            </a:r>
            <a:r>
              <a:rPr dirty="0" smtClean="0" baseline="2874" sz="2850" spc="70">
                <a:latin typeface="Calibri"/>
                <a:cs typeface="Calibri"/>
              </a:rPr>
              <a:t> </a:t>
            </a:r>
            <a:r>
              <a:rPr dirty="0" smtClean="0" baseline="2874" sz="2850" spc="0">
                <a:latin typeface="Calibri"/>
                <a:cs typeface="Calibri"/>
              </a:rPr>
              <a:t>5</a:t>
            </a:r>
            <a:r>
              <a:rPr dirty="0" smtClean="0" baseline="2874" sz="2850" spc="19">
                <a:latin typeface="Calibri"/>
                <a:cs typeface="Calibri"/>
              </a:rPr>
              <a:t> </a:t>
            </a:r>
            <a:r>
              <a:rPr dirty="0" smtClean="0" baseline="2874" sz="2850" spc="0">
                <a:latin typeface="Calibri"/>
                <a:cs typeface="Calibri"/>
              </a:rPr>
              <a:t>&lt;</a:t>
            </a:r>
            <a:r>
              <a:rPr dirty="0" smtClean="0" baseline="2874" sz="2850" spc="14">
                <a:latin typeface="Calibri"/>
                <a:cs typeface="Calibri"/>
              </a:rPr>
              <a:t> </a:t>
            </a:r>
            <a:r>
              <a:rPr dirty="0" smtClean="0" baseline="2874" sz="2850" spc="-4">
                <a:latin typeface="Calibri"/>
                <a:cs typeface="Calibri"/>
              </a:rPr>
              <a:t>1</a:t>
            </a:r>
            <a:r>
              <a:rPr dirty="0" smtClean="0" baseline="2874" sz="2850" spc="9">
                <a:latin typeface="Calibri"/>
                <a:cs typeface="Calibri"/>
              </a:rPr>
              <a:t>2</a:t>
            </a:r>
            <a:r>
              <a:rPr dirty="0" smtClean="0" baseline="2874" sz="2850" spc="0">
                <a:latin typeface="Calibri"/>
                <a:cs typeface="Calibri"/>
              </a:rPr>
              <a:t>,</a:t>
            </a:r>
            <a:r>
              <a:rPr dirty="0" smtClean="0" baseline="2874" sz="2850" spc="33">
                <a:latin typeface="Calibri"/>
                <a:cs typeface="Calibri"/>
              </a:rPr>
              <a:t> </a:t>
            </a:r>
            <a:r>
              <a:rPr dirty="0" smtClean="0" baseline="2874" sz="2850" spc="-4">
                <a:latin typeface="Calibri"/>
                <a:cs typeface="Calibri"/>
              </a:rPr>
              <a:t>(</a:t>
            </a:r>
            <a:r>
              <a:rPr dirty="0" smtClean="0" baseline="2874" sz="2850" spc="4">
                <a:latin typeface="Calibri"/>
                <a:cs typeface="Calibri"/>
              </a:rPr>
              <a:t>5</a:t>
            </a:r>
            <a:r>
              <a:rPr dirty="0" smtClean="0" baseline="2874" sz="2850" spc="-4">
                <a:latin typeface="Calibri"/>
                <a:cs typeface="Calibri"/>
              </a:rPr>
              <a:t>,U</a:t>
            </a:r>
            <a:r>
              <a:rPr dirty="0" smtClean="0" baseline="2874" sz="2850" spc="0">
                <a:latin typeface="Calibri"/>
                <a:cs typeface="Calibri"/>
              </a:rPr>
              <a:t>)</a:t>
            </a:r>
            <a:r>
              <a:rPr dirty="0" smtClean="0" baseline="2874" sz="2850" spc="42">
                <a:latin typeface="Calibri"/>
                <a:cs typeface="Calibri"/>
              </a:rPr>
              <a:t> </a:t>
            </a:r>
            <a:r>
              <a:rPr dirty="0" smtClean="0" baseline="2874" sz="2850" spc="39">
                <a:latin typeface="Calibri"/>
                <a:cs typeface="Calibri"/>
              </a:rPr>
              <a:t>i</a:t>
            </a:r>
            <a:r>
              <a:rPr dirty="0" smtClean="0" baseline="2874" sz="2850" spc="0">
                <a:latin typeface="Calibri"/>
                <a:cs typeface="Calibri"/>
              </a:rPr>
              <a:t>s</a:t>
            </a:r>
            <a:r>
              <a:rPr dirty="0" smtClean="0" baseline="2874" sz="2850" spc="31">
                <a:latin typeface="Calibri"/>
                <a:cs typeface="Calibri"/>
              </a:rPr>
              <a:t> </a:t>
            </a:r>
            <a:r>
              <a:rPr dirty="0" smtClean="0" baseline="2874" sz="2850" spc="-25">
                <a:latin typeface="Calibri"/>
                <a:cs typeface="Calibri"/>
              </a:rPr>
              <a:t>s</a:t>
            </a:r>
            <a:r>
              <a:rPr dirty="0" smtClean="0" baseline="2874" sz="2850" spc="-55">
                <a:latin typeface="Calibri"/>
                <a:cs typeface="Calibri"/>
              </a:rPr>
              <a:t>w</a:t>
            </a:r>
            <a:r>
              <a:rPr dirty="0" smtClean="0" baseline="2874" sz="2850" spc="40">
                <a:latin typeface="Calibri"/>
                <a:cs typeface="Calibri"/>
              </a:rPr>
              <a:t>a</a:t>
            </a:r>
            <a:r>
              <a:rPr dirty="0" smtClean="0" baseline="2874" sz="2850" spc="-45">
                <a:latin typeface="Calibri"/>
                <a:cs typeface="Calibri"/>
              </a:rPr>
              <a:t>p</a:t>
            </a:r>
            <a:r>
              <a:rPr dirty="0" smtClean="0" baseline="2874" sz="2850" spc="70">
                <a:latin typeface="Calibri"/>
                <a:cs typeface="Calibri"/>
              </a:rPr>
              <a:t>p</a:t>
            </a:r>
            <a:r>
              <a:rPr dirty="0" smtClean="0" baseline="2874" sz="2850" spc="4">
                <a:latin typeface="Calibri"/>
                <a:cs typeface="Calibri"/>
              </a:rPr>
              <a:t>e</a:t>
            </a:r>
            <a:r>
              <a:rPr dirty="0" smtClean="0" baseline="2874" sz="2850" spc="0">
                <a:latin typeface="Calibri"/>
                <a:cs typeface="Calibri"/>
              </a:rPr>
              <a:t>d</a:t>
            </a:r>
            <a:endParaRPr sz="1900">
              <a:latin typeface="Calibri"/>
              <a:cs typeface="Calibri"/>
            </a:endParaRPr>
          </a:p>
          <a:p>
            <a:pPr marL="12700" marR="36864">
              <a:lnSpc>
                <a:spcPct val="101725"/>
              </a:lnSpc>
            </a:pPr>
            <a:r>
              <a:rPr dirty="0" smtClean="0" sz="1900" spc="-50">
                <a:latin typeface="Calibri"/>
                <a:cs typeface="Calibri"/>
              </a:rPr>
              <a:t>w</a:t>
            </a:r>
            <a:r>
              <a:rPr dirty="0" smtClean="0" sz="1900" spc="39">
                <a:latin typeface="Calibri"/>
                <a:cs typeface="Calibri"/>
              </a:rPr>
              <a:t>i</a:t>
            </a:r>
            <a:r>
              <a:rPr dirty="0" smtClean="0" sz="1900" spc="-44">
                <a:latin typeface="Calibri"/>
                <a:cs typeface="Calibri"/>
              </a:rPr>
              <a:t>t</a:t>
            </a:r>
            <a:r>
              <a:rPr dirty="0" smtClean="0" sz="1900" spc="0">
                <a:latin typeface="Calibri"/>
                <a:cs typeface="Calibri"/>
              </a:rPr>
              <a:t>h</a:t>
            </a:r>
            <a:r>
              <a:rPr dirty="0" smtClean="0" sz="1900" spc="34">
                <a:latin typeface="Calibri"/>
                <a:cs typeface="Calibri"/>
              </a:rPr>
              <a:t> </a:t>
            </a:r>
            <a:r>
              <a:rPr dirty="0" smtClean="0" sz="1900" spc="39">
                <a:latin typeface="Calibri"/>
                <a:cs typeface="Calibri"/>
              </a:rPr>
              <a:t>i</a:t>
            </a:r>
            <a:r>
              <a:rPr dirty="0" smtClean="0" sz="1900" spc="75">
                <a:latin typeface="Calibri"/>
                <a:cs typeface="Calibri"/>
              </a:rPr>
              <a:t>t</a:t>
            </a:r>
            <a:r>
              <a:rPr dirty="0" smtClean="0" sz="1900" spc="0">
                <a:latin typeface="Calibri"/>
                <a:cs typeface="Calibri"/>
              </a:rPr>
              <a:t>s</a:t>
            </a:r>
            <a:r>
              <a:rPr dirty="0" smtClean="0" sz="1900" spc="-86">
                <a:latin typeface="Calibri"/>
                <a:cs typeface="Calibri"/>
              </a:rPr>
              <a:t> </a:t>
            </a:r>
            <a:r>
              <a:rPr dirty="0" smtClean="0" sz="1900" spc="75">
                <a:latin typeface="Calibri"/>
                <a:cs typeface="Calibri"/>
              </a:rPr>
              <a:t>p</a:t>
            </a:r>
            <a:r>
              <a:rPr dirty="0" smtClean="0" sz="1900" spc="-75">
                <a:latin typeface="Calibri"/>
                <a:cs typeface="Calibri"/>
              </a:rPr>
              <a:t>a</a:t>
            </a:r>
            <a:r>
              <a:rPr dirty="0" smtClean="0" sz="1900" spc="50">
                <a:latin typeface="Calibri"/>
                <a:cs typeface="Calibri"/>
              </a:rPr>
              <a:t>r</a:t>
            </a:r>
            <a:r>
              <a:rPr dirty="0" smtClean="0" sz="1900" spc="4">
                <a:latin typeface="Calibri"/>
                <a:cs typeface="Calibri"/>
              </a:rPr>
              <a:t>e</a:t>
            </a:r>
            <a:r>
              <a:rPr dirty="0" smtClean="0" sz="1900" spc="-44">
                <a:latin typeface="Calibri"/>
                <a:cs typeface="Calibri"/>
              </a:rPr>
              <a:t>n</a:t>
            </a:r>
            <a:r>
              <a:rPr dirty="0" smtClean="0" sz="1900" spc="0">
                <a:latin typeface="Calibri"/>
                <a:cs typeface="Calibri"/>
              </a:rPr>
              <a:t>t</a:t>
            </a:r>
            <a:r>
              <a:rPr dirty="0" smtClean="0" sz="1900" spc="106">
                <a:latin typeface="Calibri"/>
                <a:cs typeface="Calibri"/>
              </a:rPr>
              <a:t> </a:t>
            </a:r>
            <a:r>
              <a:rPr dirty="0" smtClean="0" sz="1900" spc="0">
                <a:latin typeface="Calibri"/>
                <a:cs typeface="Calibri"/>
              </a:rPr>
              <a:t>(</a:t>
            </a:r>
            <a:r>
              <a:rPr dirty="0" smtClean="0" sz="1900" spc="-15">
                <a:latin typeface="Calibri"/>
                <a:cs typeface="Calibri"/>
              </a:rPr>
              <a:t>1</a:t>
            </a:r>
            <a:r>
              <a:rPr dirty="0" smtClean="0" sz="1900" spc="15">
                <a:latin typeface="Calibri"/>
                <a:cs typeface="Calibri"/>
              </a:rPr>
              <a:t>2</a:t>
            </a:r>
            <a:r>
              <a:rPr dirty="0" smtClean="0" sz="1900" spc="0">
                <a:latin typeface="Calibri"/>
                <a:cs typeface="Calibri"/>
              </a:rPr>
              <a:t>,</a:t>
            </a:r>
            <a:r>
              <a:rPr dirty="0" smtClean="0" sz="1900" spc="4">
                <a:latin typeface="Calibri"/>
                <a:cs typeface="Calibri"/>
              </a:rPr>
              <a:t>B</a:t>
            </a:r>
            <a:r>
              <a:rPr dirty="0" smtClean="0" sz="1900" spc="15">
                <a:latin typeface="Calibri"/>
                <a:cs typeface="Calibri"/>
              </a:rPr>
              <a:t>)</a:t>
            </a:r>
            <a:r>
              <a:rPr dirty="0" smtClean="0" sz="1900" spc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1798827" marR="36864">
              <a:lnSpc>
                <a:spcPct val="101725"/>
              </a:lnSpc>
              <a:spcBef>
                <a:spcPts val="1245"/>
              </a:spcBef>
            </a:pPr>
            <a:r>
              <a:rPr dirty="0" smtClean="0" sz="1300" spc="-14">
                <a:latin typeface="Calibri"/>
                <a:cs typeface="Calibri"/>
              </a:rPr>
              <a:t>(</a:t>
            </a:r>
            <a:r>
              <a:rPr dirty="0" smtClean="0" sz="1300" spc="-64">
                <a:latin typeface="Calibri"/>
                <a:cs typeface="Calibri"/>
              </a:rPr>
              <a:t>1</a:t>
            </a:r>
            <a:r>
              <a:rPr dirty="0" smtClean="0" sz="1300" spc="25">
                <a:latin typeface="Calibri"/>
                <a:cs typeface="Calibri"/>
              </a:rPr>
              <a:t>8</a:t>
            </a:r>
            <a:r>
              <a:rPr dirty="0" smtClean="0" sz="1300" spc="-9">
                <a:latin typeface="Calibri"/>
                <a:cs typeface="Calibri"/>
              </a:rPr>
              <a:t>,</a:t>
            </a:r>
            <a:r>
              <a:rPr dirty="0" smtClean="0" sz="1300" spc="-14">
                <a:latin typeface="Calibri"/>
                <a:cs typeface="Calibri"/>
              </a:rPr>
              <a:t>P)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0268" y="3888511"/>
            <a:ext cx="379247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(5,</a:t>
            </a:r>
            <a:r>
              <a:rPr dirty="0" smtClean="0" baseline="2100" sz="1950" spc="-25">
                <a:latin typeface="Calibri"/>
                <a:cs typeface="Calibri"/>
              </a:rPr>
              <a:t>U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3062" y="4626127"/>
            <a:ext cx="454272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19">
                <a:latin typeface="Calibri"/>
                <a:cs typeface="Calibri"/>
              </a:rPr>
              <a:t>(</a:t>
            </a:r>
            <a:r>
              <a:rPr dirty="0" smtClean="0" baseline="2100" sz="1950" spc="-64">
                <a:latin typeface="Calibri"/>
                <a:cs typeface="Calibri"/>
              </a:rPr>
              <a:t>2</a:t>
            </a:r>
            <a:r>
              <a:rPr dirty="0" smtClean="0" baseline="2100" sz="1950" spc="25">
                <a:latin typeface="Calibri"/>
                <a:cs typeface="Calibri"/>
              </a:rPr>
              <a:t>4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D)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0838" y="4626127"/>
            <a:ext cx="451568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29">
                <a:latin typeface="Calibri"/>
                <a:cs typeface="Calibri"/>
              </a:rPr>
              <a:t>8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A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1662" y="4626127"/>
            <a:ext cx="441676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25">
                <a:latin typeface="Calibri"/>
                <a:cs typeface="Calibri"/>
              </a:rPr>
              <a:t>4</a:t>
            </a:r>
            <a:r>
              <a:rPr dirty="0" smtClean="0" baseline="2100" sz="1950" spc="-4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K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8770" y="4626127"/>
            <a:ext cx="458354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4</a:t>
            </a:r>
            <a:r>
              <a:rPr dirty="0" smtClean="0" baseline="2100" sz="1950" spc="25">
                <a:latin typeface="Calibri"/>
                <a:cs typeface="Calibri"/>
              </a:rPr>
              <a:t>7</a:t>
            </a:r>
            <a:r>
              <a:rPr dirty="0" smtClean="0" baseline="2100" sz="1950" spc="-4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40" y="5363743"/>
            <a:ext cx="423805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2</a:t>
            </a:r>
            <a:r>
              <a:rPr dirty="0" smtClean="0" baseline="2100" sz="1950" spc="29">
                <a:latin typeface="Calibri"/>
                <a:cs typeface="Calibri"/>
              </a:rPr>
              <a:t>7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4">
                <a:latin typeface="Calibri"/>
                <a:cs typeface="Calibri"/>
              </a:rPr>
              <a:t>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500" y="5363743"/>
            <a:ext cx="459899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4</a:t>
            </a:r>
            <a:r>
              <a:rPr dirty="0" smtClean="0" baseline="2100" sz="1950" spc="29">
                <a:latin typeface="Calibri"/>
                <a:cs typeface="Calibri"/>
              </a:rPr>
              <a:t>3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G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017" y="5363743"/>
            <a:ext cx="465189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3</a:t>
            </a:r>
            <a:r>
              <a:rPr dirty="0" smtClean="0" baseline="2100" sz="1950" spc="29">
                <a:latin typeface="Calibri"/>
                <a:cs typeface="Calibri"/>
              </a:rPr>
              <a:t>6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702" y="5363743"/>
            <a:ext cx="496462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5</a:t>
            </a:r>
            <a:r>
              <a:rPr dirty="0" smtClean="0" baseline="2100" sz="1950" spc="29">
                <a:latin typeface="Calibri"/>
                <a:cs typeface="Calibri"/>
              </a:rPr>
              <a:t>1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34">
                <a:latin typeface="Calibri"/>
                <a:cs typeface="Calibri"/>
              </a:rPr>
              <a:t>M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5986" y="5363743"/>
            <a:ext cx="436217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7</a:t>
            </a:r>
            <a:r>
              <a:rPr dirty="0" smtClean="0" baseline="2100" sz="1950" spc="25">
                <a:latin typeface="Calibri"/>
                <a:cs typeface="Calibri"/>
              </a:rPr>
              <a:t>5</a:t>
            </a:r>
            <a:r>
              <a:rPr dirty="0" smtClean="0" baseline="2100" sz="1950" spc="-4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63538" y="5363743"/>
            <a:ext cx="449150" cy="1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6</a:t>
            </a:r>
            <a:r>
              <a:rPr dirty="0" smtClean="0" baseline="2100" sz="1950" spc="29">
                <a:latin typeface="Calibri"/>
                <a:cs typeface="Calibri"/>
              </a:rPr>
              <a:t>1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V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01140" y="5106924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44" y="152576"/>
                </a:lnTo>
                <a:lnTo>
                  <a:pt x="18483" y="124553"/>
                </a:lnTo>
                <a:lnTo>
                  <a:pt x="40469" y="98422"/>
                </a:lnTo>
                <a:lnTo>
                  <a:pt x="69957" y="74560"/>
                </a:lnTo>
                <a:lnTo>
                  <a:pt x="106203" y="53339"/>
                </a:lnTo>
                <a:lnTo>
                  <a:pt x="148461" y="35137"/>
                </a:lnTo>
                <a:lnTo>
                  <a:pt x="171612" y="27284"/>
                </a:lnTo>
                <a:lnTo>
                  <a:pt x="195987" y="20327"/>
                </a:lnTo>
                <a:lnTo>
                  <a:pt x="221491" y="14311"/>
                </a:lnTo>
                <a:lnTo>
                  <a:pt x="248034" y="9284"/>
                </a:lnTo>
                <a:lnTo>
                  <a:pt x="275520" y="5292"/>
                </a:lnTo>
                <a:lnTo>
                  <a:pt x="303857" y="2383"/>
                </a:lnTo>
                <a:lnTo>
                  <a:pt x="332952" y="603"/>
                </a:lnTo>
                <a:lnTo>
                  <a:pt x="362712" y="0"/>
                </a:lnTo>
                <a:lnTo>
                  <a:pt x="392362" y="603"/>
                </a:lnTo>
                <a:lnTo>
                  <a:pt x="421360" y="2383"/>
                </a:lnTo>
                <a:lnTo>
                  <a:pt x="449609" y="5292"/>
                </a:lnTo>
                <a:lnTo>
                  <a:pt x="477018" y="9284"/>
                </a:lnTo>
                <a:lnTo>
                  <a:pt x="503491" y="14311"/>
                </a:lnTo>
                <a:lnTo>
                  <a:pt x="528936" y="20327"/>
                </a:lnTo>
                <a:lnTo>
                  <a:pt x="553258" y="27284"/>
                </a:lnTo>
                <a:lnTo>
                  <a:pt x="576364" y="35137"/>
                </a:lnTo>
                <a:lnTo>
                  <a:pt x="618553" y="53339"/>
                </a:lnTo>
                <a:lnTo>
                  <a:pt x="654753" y="74560"/>
                </a:lnTo>
                <a:lnTo>
                  <a:pt x="684213" y="98422"/>
                </a:lnTo>
                <a:lnTo>
                  <a:pt x="706185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8" y="225884"/>
                </a:lnTo>
                <a:lnTo>
                  <a:pt x="696182" y="253007"/>
                </a:lnTo>
                <a:lnTo>
                  <a:pt x="670372" y="278051"/>
                </a:lnTo>
                <a:lnTo>
                  <a:pt x="637448" y="300639"/>
                </a:lnTo>
                <a:lnTo>
                  <a:pt x="598160" y="320397"/>
                </a:lnTo>
                <a:lnTo>
                  <a:pt x="553258" y="336951"/>
                </a:lnTo>
                <a:lnTo>
                  <a:pt x="528936" y="343908"/>
                </a:lnTo>
                <a:lnTo>
                  <a:pt x="503491" y="349924"/>
                </a:lnTo>
                <a:lnTo>
                  <a:pt x="477018" y="354951"/>
                </a:lnTo>
                <a:lnTo>
                  <a:pt x="449609" y="358943"/>
                </a:lnTo>
                <a:lnTo>
                  <a:pt x="421360" y="361852"/>
                </a:lnTo>
                <a:lnTo>
                  <a:pt x="392362" y="363632"/>
                </a:lnTo>
                <a:lnTo>
                  <a:pt x="362712" y="364235"/>
                </a:lnTo>
                <a:lnTo>
                  <a:pt x="332952" y="363632"/>
                </a:lnTo>
                <a:lnTo>
                  <a:pt x="303857" y="361852"/>
                </a:lnTo>
                <a:lnTo>
                  <a:pt x="275520" y="358943"/>
                </a:lnTo>
                <a:lnTo>
                  <a:pt x="248034" y="354951"/>
                </a:lnTo>
                <a:lnTo>
                  <a:pt x="221491" y="349924"/>
                </a:lnTo>
                <a:lnTo>
                  <a:pt x="195987" y="343908"/>
                </a:lnTo>
                <a:lnTo>
                  <a:pt x="171612" y="336951"/>
                </a:lnTo>
                <a:lnTo>
                  <a:pt x="148461" y="329098"/>
                </a:lnTo>
                <a:lnTo>
                  <a:pt x="106203" y="310895"/>
                </a:lnTo>
                <a:lnTo>
                  <a:pt x="69957" y="289675"/>
                </a:lnTo>
                <a:lnTo>
                  <a:pt x="40469" y="265813"/>
                </a:lnTo>
                <a:lnTo>
                  <a:pt x="18483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954530" y="4377690"/>
            <a:ext cx="724662" cy="364998"/>
          </a:xfrm>
          <a:custGeom>
            <a:avLst/>
            <a:gdLst/>
            <a:ahLst/>
            <a:cxnLst/>
            <a:rect l="l" t="t" r="r" b="b"/>
            <a:pathLst>
              <a:path w="724662" h="364998">
                <a:moveTo>
                  <a:pt x="0" y="182879"/>
                </a:moveTo>
                <a:lnTo>
                  <a:pt x="4744" y="153317"/>
                </a:lnTo>
                <a:lnTo>
                  <a:pt x="18476" y="125236"/>
                </a:lnTo>
                <a:lnTo>
                  <a:pt x="40448" y="99020"/>
                </a:lnTo>
                <a:lnTo>
                  <a:pt x="69908" y="75053"/>
                </a:lnTo>
                <a:lnTo>
                  <a:pt x="106108" y="53720"/>
                </a:lnTo>
                <a:lnTo>
                  <a:pt x="148297" y="35405"/>
                </a:lnTo>
                <a:lnTo>
                  <a:pt x="171403" y="27499"/>
                </a:lnTo>
                <a:lnTo>
                  <a:pt x="195725" y="20491"/>
                </a:lnTo>
                <a:lnTo>
                  <a:pt x="221170" y="14430"/>
                </a:lnTo>
                <a:lnTo>
                  <a:pt x="247643" y="9363"/>
                </a:lnTo>
                <a:lnTo>
                  <a:pt x="275052" y="5338"/>
                </a:lnTo>
                <a:lnTo>
                  <a:pt x="303301" y="2404"/>
                </a:lnTo>
                <a:lnTo>
                  <a:pt x="332299" y="609"/>
                </a:lnTo>
                <a:lnTo>
                  <a:pt x="361950" y="0"/>
                </a:lnTo>
                <a:lnTo>
                  <a:pt x="391709" y="609"/>
                </a:lnTo>
                <a:lnTo>
                  <a:pt x="420804" y="2404"/>
                </a:lnTo>
                <a:lnTo>
                  <a:pt x="449141" y="5338"/>
                </a:lnTo>
                <a:lnTo>
                  <a:pt x="476627" y="9363"/>
                </a:lnTo>
                <a:lnTo>
                  <a:pt x="503170" y="14430"/>
                </a:lnTo>
                <a:lnTo>
                  <a:pt x="528674" y="20491"/>
                </a:lnTo>
                <a:lnTo>
                  <a:pt x="553049" y="27499"/>
                </a:lnTo>
                <a:lnTo>
                  <a:pt x="576200" y="35405"/>
                </a:lnTo>
                <a:lnTo>
                  <a:pt x="618458" y="53720"/>
                </a:lnTo>
                <a:lnTo>
                  <a:pt x="654704" y="75053"/>
                </a:lnTo>
                <a:lnTo>
                  <a:pt x="684192" y="99020"/>
                </a:lnTo>
                <a:lnTo>
                  <a:pt x="706178" y="125236"/>
                </a:lnTo>
                <a:lnTo>
                  <a:pt x="719917" y="153317"/>
                </a:lnTo>
                <a:lnTo>
                  <a:pt x="724662" y="182879"/>
                </a:lnTo>
                <a:lnTo>
                  <a:pt x="723460" y="197816"/>
                </a:lnTo>
                <a:lnTo>
                  <a:pt x="714125" y="226646"/>
                </a:lnTo>
                <a:lnTo>
                  <a:pt x="696170" y="253769"/>
                </a:lnTo>
                <a:lnTo>
                  <a:pt x="670339" y="278813"/>
                </a:lnTo>
                <a:lnTo>
                  <a:pt x="637379" y="301401"/>
                </a:lnTo>
                <a:lnTo>
                  <a:pt x="598034" y="321159"/>
                </a:lnTo>
                <a:lnTo>
                  <a:pt x="553049" y="337713"/>
                </a:lnTo>
                <a:lnTo>
                  <a:pt x="528674" y="344670"/>
                </a:lnTo>
                <a:lnTo>
                  <a:pt x="503170" y="350686"/>
                </a:lnTo>
                <a:lnTo>
                  <a:pt x="476627" y="355713"/>
                </a:lnTo>
                <a:lnTo>
                  <a:pt x="449141" y="359705"/>
                </a:lnTo>
                <a:lnTo>
                  <a:pt x="420804" y="362614"/>
                </a:lnTo>
                <a:lnTo>
                  <a:pt x="391709" y="364394"/>
                </a:lnTo>
                <a:lnTo>
                  <a:pt x="361950" y="364997"/>
                </a:lnTo>
                <a:lnTo>
                  <a:pt x="332299" y="364394"/>
                </a:lnTo>
                <a:lnTo>
                  <a:pt x="303301" y="362614"/>
                </a:lnTo>
                <a:lnTo>
                  <a:pt x="275052" y="359705"/>
                </a:lnTo>
                <a:lnTo>
                  <a:pt x="247643" y="355713"/>
                </a:lnTo>
                <a:lnTo>
                  <a:pt x="221170" y="350686"/>
                </a:lnTo>
                <a:lnTo>
                  <a:pt x="195725" y="344670"/>
                </a:lnTo>
                <a:lnTo>
                  <a:pt x="171403" y="337713"/>
                </a:lnTo>
                <a:lnTo>
                  <a:pt x="148297" y="329860"/>
                </a:lnTo>
                <a:lnTo>
                  <a:pt x="106108" y="311657"/>
                </a:lnTo>
                <a:lnTo>
                  <a:pt x="69908" y="290437"/>
                </a:lnTo>
                <a:lnTo>
                  <a:pt x="40448" y="266575"/>
                </a:lnTo>
                <a:lnTo>
                  <a:pt x="18476" y="240444"/>
                </a:lnTo>
                <a:lnTo>
                  <a:pt x="4744" y="212421"/>
                </a:lnTo>
                <a:lnTo>
                  <a:pt x="0" y="182879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50464" y="3649218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1" h="364236">
                <a:moveTo>
                  <a:pt x="0" y="182117"/>
                </a:moveTo>
                <a:lnTo>
                  <a:pt x="4744" y="152576"/>
                </a:lnTo>
                <a:lnTo>
                  <a:pt x="18483" y="124553"/>
                </a:lnTo>
                <a:lnTo>
                  <a:pt x="40469" y="98422"/>
                </a:lnTo>
                <a:lnTo>
                  <a:pt x="69957" y="74560"/>
                </a:lnTo>
                <a:lnTo>
                  <a:pt x="106203" y="53339"/>
                </a:lnTo>
                <a:lnTo>
                  <a:pt x="148461" y="35137"/>
                </a:lnTo>
                <a:lnTo>
                  <a:pt x="171612" y="27284"/>
                </a:lnTo>
                <a:lnTo>
                  <a:pt x="195987" y="20327"/>
                </a:lnTo>
                <a:lnTo>
                  <a:pt x="221491" y="14311"/>
                </a:lnTo>
                <a:lnTo>
                  <a:pt x="248034" y="9284"/>
                </a:lnTo>
                <a:lnTo>
                  <a:pt x="275520" y="5292"/>
                </a:lnTo>
                <a:lnTo>
                  <a:pt x="303857" y="2383"/>
                </a:lnTo>
                <a:lnTo>
                  <a:pt x="332952" y="603"/>
                </a:lnTo>
                <a:lnTo>
                  <a:pt x="362712" y="0"/>
                </a:lnTo>
                <a:lnTo>
                  <a:pt x="392362" y="603"/>
                </a:lnTo>
                <a:lnTo>
                  <a:pt x="421360" y="2383"/>
                </a:lnTo>
                <a:lnTo>
                  <a:pt x="449609" y="5292"/>
                </a:lnTo>
                <a:lnTo>
                  <a:pt x="477018" y="9284"/>
                </a:lnTo>
                <a:lnTo>
                  <a:pt x="503491" y="14311"/>
                </a:lnTo>
                <a:lnTo>
                  <a:pt x="528936" y="20327"/>
                </a:lnTo>
                <a:lnTo>
                  <a:pt x="553258" y="27284"/>
                </a:lnTo>
                <a:lnTo>
                  <a:pt x="576364" y="35137"/>
                </a:lnTo>
                <a:lnTo>
                  <a:pt x="618553" y="53339"/>
                </a:lnTo>
                <a:lnTo>
                  <a:pt x="654753" y="74560"/>
                </a:lnTo>
                <a:lnTo>
                  <a:pt x="684213" y="98422"/>
                </a:lnTo>
                <a:lnTo>
                  <a:pt x="706185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8" y="225884"/>
                </a:lnTo>
                <a:lnTo>
                  <a:pt x="696182" y="253007"/>
                </a:lnTo>
                <a:lnTo>
                  <a:pt x="670372" y="278051"/>
                </a:lnTo>
                <a:lnTo>
                  <a:pt x="637448" y="300639"/>
                </a:lnTo>
                <a:lnTo>
                  <a:pt x="598160" y="320397"/>
                </a:lnTo>
                <a:lnTo>
                  <a:pt x="553258" y="336951"/>
                </a:lnTo>
                <a:lnTo>
                  <a:pt x="528936" y="343908"/>
                </a:lnTo>
                <a:lnTo>
                  <a:pt x="503491" y="349924"/>
                </a:lnTo>
                <a:lnTo>
                  <a:pt x="477018" y="354951"/>
                </a:lnTo>
                <a:lnTo>
                  <a:pt x="449609" y="358943"/>
                </a:lnTo>
                <a:lnTo>
                  <a:pt x="421360" y="361852"/>
                </a:lnTo>
                <a:lnTo>
                  <a:pt x="392362" y="363632"/>
                </a:lnTo>
                <a:lnTo>
                  <a:pt x="362712" y="364235"/>
                </a:lnTo>
                <a:lnTo>
                  <a:pt x="332952" y="363632"/>
                </a:lnTo>
                <a:lnTo>
                  <a:pt x="303857" y="361852"/>
                </a:lnTo>
                <a:lnTo>
                  <a:pt x="275520" y="358943"/>
                </a:lnTo>
                <a:lnTo>
                  <a:pt x="248034" y="354951"/>
                </a:lnTo>
                <a:lnTo>
                  <a:pt x="221491" y="349924"/>
                </a:lnTo>
                <a:lnTo>
                  <a:pt x="195987" y="343908"/>
                </a:lnTo>
                <a:lnTo>
                  <a:pt x="171612" y="336951"/>
                </a:lnTo>
                <a:lnTo>
                  <a:pt x="148461" y="329098"/>
                </a:lnTo>
                <a:lnTo>
                  <a:pt x="106203" y="310895"/>
                </a:lnTo>
                <a:lnTo>
                  <a:pt x="69957" y="289675"/>
                </a:lnTo>
                <a:lnTo>
                  <a:pt x="40469" y="265813"/>
                </a:lnTo>
                <a:lnTo>
                  <a:pt x="18483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943856" y="2920745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23" y="152576"/>
                </a:lnTo>
                <a:lnTo>
                  <a:pt x="18403" y="124553"/>
                </a:lnTo>
                <a:lnTo>
                  <a:pt x="40304" y="98422"/>
                </a:lnTo>
                <a:lnTo>
                  <a:pt x="69689" y="74560"/>
                </a:lnTo>
                <a:lnTo>
                  <a:pt x="105822" y="53339"/>
                </a:lnTo>
                <a:lnTo>
                  <a:pt x="147968" y="35137"/>
                </a:lnTo>
                <a:lnTo>
                  <a:pt x="171065" y="27284"/>
                </a:lnTo>
                <a:lnTo>
                  <a:pt x="195389" y="20327"/>
                </a:lnTo>
                <a:lnTo>
                  <a:pt x="220849" y="14311"/>
                </a:lnTo>
                <a:lnTo>
                  <a:pt x="247351" y="9284"/>
                </a:lnTo>
                <a:lnTo>
                  <a:pt x="274804" y="5292"/>
                </a:lnTo>
                <a:lnTo>
                  <a:pt x="303116" y="2383"/>
                </a:lnTo>
                <a:lnTo>
                  <a:pt x="332195" y="603"/>
                </a:lnTo>
                <a:lnTo>
                  <a:pt x="361950" y="0"/>
                </a:lnTo>
                <a:lnTo>
                  <a:pt x="391709" y="603"/>
                </a:lnTo>
                <a:lnTo>
                  <a:pt x="420804" y="2383"/>
                </a:lnTo>
                <a:lnTo>
                  <a:pt x="449141" y="5292"/>
                </a:lnTo>
                <a:lnTo>
                  <a:pt x="476627" y="9284"/>
                </a:lnTo>
                <a:lnTo>
                  <a:pt x="503170" y="14311"/>
                </a:lnTo>
                <a:lnTo>
                  <a:pt x="528674" y="20327"/>
                </a:lnTo>
                <a:lnTo>
                  <a:pt x="553049" y="27284"/>
                </a:lnTo>
                <a:lnTo>
                  <a:pt x="576200" y="35137"/>
                </a:lnTo>
                <a:lnTo>
                  <a:pt x="618458" y="53339"/>
                </a:lnTo>
                <a:lnTo>
                  <a:pt x="654704" y="74560"/>
                </a:lnTo>
                <a:lnTo>
                  <a:pt x="684192" y="98422"/>
                </a:lnTo>
                <a:lnTo>
                  <a:pt x="706178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5" y="225884"/>
                </a:lnTo>
                <a:lnTo>
                  <a:pt x="696170" y="253007"/>
                </a:lnTo>
                <a:lnTo>
                  <a:pt x="670339" y="278051"/>
                </a:lnTo>
                <a:lnTo>
                  <a:pt x="637379" y="300639"/>
                </a:lnTo>
                <a:lnTo>
                  <a:pt x="598034" y="320397"/>
                </a:lnTo>
                <a:lnTo>
                  <a:pt x="553049" y="336951"/>
                </a:lnTo>
                <a:lnTo>
                  <a:pt x="528674" y="343908"/>
                </a:lnTo>
                <a:lnTo>
                  <a:pt x="503170" y="349924"/>
                </a:lnTo>
                <a:lnTo>
                  <a:pt x="476627" y="354951"/>
                </a:lnTo>
                <a:lnTo>
                  <a:pt x="449141" y="358943"/>
                </a:lnTo>
                <a:lnTo>
                  <a:pt x="420804" y="361852"/>
                </a:lnTo>
                <a:lnTo>
                  <a:pt x="391709" y="363632"/>
                </a:lnTo>
                <a:lnTo>
                  <a:pt x="361950" y="364235"/>
                </a:lnTo>
                <a:lnTo>
                  <a:pt x="332195" y="363632"/>
                </a:lnTo>
                <a:lnTo>
                  <a:pt x="303116" y="361852"/>
                </a:lnTo>
                <a:lnTo>
                  <a:pt x="274804" y="358943"/>
                </a:lnTo>
                <a:lnTo>
                  <a:pt x="247351" y="354951"/>
                </a:lnTo>
                <a:lnTo>
                  <a:pt x="220849" y="349924"/>
                </a:lnTo>
                <a:lnTo>
                  <a:pt x="195389" y="343908"/>
                </a:lnTo>
                <a:lnTo>
                  <a:pt x="171065" y="336951"/>
                </a:lnTo>
                <a:lnTo>
                  <a:pt x="147968" y="329098"/>
                </a:lnTo>
                <a:lnTo>
                  <a:pt x="105822" y="310895"/>
                </a:lnTo>
                <a:lnTo>
                  <a:pt x="69689" y="289675"/>
                </a:lnTo>
                <a:lnTo>
                  <a:pt x="40304" y="265813"/>
                </a:lnTo>
                <a:lnTo>
                  <a:pt x="18403" y="239682"/>
                </a:lnTo>
                <a:lnTo>
                  <a:pt x="4723" y="211659"/>
                </a:lnTo>
                <a:lnTo>
                  <a:pt x="0" y="182117"/>
                </a:lnTo>
                <a:close/>
              </a:path>
            </a:pathLst>
          </a:custGeom>
          <a:ln w="302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585209" y="3237737"/>
            <a:ext cx="1477518" cy="473964"/>
          </a:xfrm>
          <a:custGeom>
            <a:avLst/>
            <a:gdLst/>
            <a:ahLst/>
            <a:cxnLst/>
            <a:rect l="l" t="t" r="r" b="b"/>
            <a:pathLst>
              <a:path w="1477518" h="473963">
                <a:moveTo>
                  <a:pt x="1477518" y="0"/>
                </a:moveTo>
                <a:lnTo>
                  <a:pt x="0" y="473964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36485" y="3649217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44" y="152576"/>
                </a:lnTo>
                <a:lnTo>
                  <a:pt x="18476" y="124553"/>
                </a:lnTo>
                <a:lnTo>
                  <a:pt x="40448" y="98422"/>
                </a:lnTo>
                <a:lnTo>
                  <a:pt x="69908" y="74560"/>
                </a:lnTo>
                <a:lnTo>
                  <a:pt x="106108" y="53339"/>
                </a:lnTo>
                <a:lnTo>
                  <a:pt x="148297" y="35137"/>
                </a:lnTo>
                <a:lnTo>
                  <a:pt x="171403" y="27284"/>
                </a:lnTo>
                <a:lnTo>
                  <a:pt x="195725" y="20327"/>
                </a:lnTo>
                <a:lnTo>
                  <a:pt x="221170" y="14311"/>
                </a:lnTo>
                <a:lnTo>
                  <a:pt x="247643" y="9284"/>
                </a:lnTo>
                <a:lnTo>
                  <a:pt x="275052" y="5292"/>
                </a:lnTo>
                <a:lnTo>
                  <a:pt x="303301" y="2383"/>
                </a:lnTo>
                <a:lnTo>
                  <a:pt x="332299" y="603"/>
                </a:lnTo>
                <a:lnTo>
                  <a:pt x="361950" y="0"/>
                </a:lnTo>
                <a:lnTo>
                  <a:pt x="391709" y="603"/>
                </a:lnTo>
                <a:lnTo>
                  <a:pt x="420804" y="2383"/>
                </a:lnTo>
                <a:lnTo>
                  <a:pt x="449141" y="5292"/>
                </a:lnTo>
                <a:lnTo>
                  <a:pt x="476627" y="9284"/>
                </a:lnTo>
                <a:lnTo>
                  <a:pt x="503170" y="14311"/>
                </a:lnTo>
                <a:lnTo>
                  <a:pt x="528674" y="20327"/>
                </a:lnTo>
                <a:lnTo>
                  <a:pt x="553049" y="27284"/>
                </a:lnTo>
                <a:lnTo>
                  <a:pt x="576200" y="35137"/>
                </a:lnTo>
                <a:lnTo>
                  <a:pt x="618458" y="53339"/>
                </a:lnTo>
                <a:lnTo>
                  <a:pt x="654704" y="74560"/>
                </a:lnTo>
                <a:lnTo>
                  <a:pt x="684192" y="98422"/>
                </a:lnTo>
                <a:lnTo>
                  <a:pt x="706178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5" y="225884"/>
                </a:lnTo>
                <a:lnTo>
                  <a:pt x="696170" y="253007"/>
                </a:lnTo>
                <a:lnTo>
                  <a:pt x="670339" y="278051"/>
                </a:lnTo>
                <a:lnTo>
                  <a:pt x="637379" y="300639"/>
                </a:lnTo>
                <a:lnTo>
                  <a:pt x="598034" y="320397"/>
                </a:lnTo>
                <a:lnTo>
                  <a:pt x="553049" y="336951"/>
                </a:lnTo>
                <a:lnTo>
                  <a:pt x="528674" y="343908"/>
                </a:lnTo>
                <a:lnTo>
                  <a:pt x="503170" y="349924"/>
                </a:lnTo>
                <a:lnTo>
                  <a:pt x="476627" y="354951"/>
                </a:lnTo>
                <a:lnTo>
                  <a:pt x="449141" y="358943"/>
                </a:lnTo>
                <a:lnTo>
                  <a:pt x="420804" y="361852"/>
                </a:lnTo>
                <a:lnTo>
                  <a:pt x="391709" y="363632"/>
                </a:lnTo>
                <a:lnTo>
                  <a:pt x="361950" y="364235"/>
                </a:lnTo>
                <a:lnTo>
                  <a:pt x="332299" y="363632"/>
                </a:lnTo>
                <a:lnTo>
                  <a:pt x="303301" y="361852"/>
                </a:lnTo>
                <a:lnTo>
                  <a:pt x="275052" y="358943"/>
                </a:lnTo>
                <a:lnTo>
                  <a:pt x="247643" y="354951"/>
                </a:lnTo>
                <a:lnTo>
                  <a:pt x="221170" y="349924"/>
                </a:lnTo>
                <a:lnTo>
                  <a:pt x="195725" y="343908"/>
                </a:lnTo>
                <a:lnTo>
                  <a:pt x="171403" y="336951"/>
                </a:lnTo>
                <a:lnTo>
                  <a:pt x="148297" y="329098"/>
                </a:lnTo>
                <a:lnTo>
                  <a:pt x="106108" y="310895"/>
                </a:lnTo>
                <a:lnTo>
                  <a:pt x="69908" y="289675"/>
                </a:lnTo>
                <a:lnTo>
                  <a:pt x="40448" y="265813"/>
                </a:lnTo>
                <a:lnTo>
                  <a:pt x="18476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538216" y="3242309"/>
            <a:ext cx="1494282" cy="465581"/>
          </a:xfrm>
          <a:custGeom>
            <a:avLst/>
            <a:gdLst/>
            <a:ahLst/>
            <a:cxnLst/>
            <a:rect l="l" t="t" r="r" b="b"/>
            <a:pathLst>
              <a:path w="1494282" h="465581">
                <a:moveTo>
                  <a:pt x="0" y="0"/>
                </a:moveTo>
                <a:lnTo>
                  <a:pt x="1494282" y="465581"/>
                </a:lnTo>
              </a:path>
            </a:pathLst>
          </a:custGeom>
          <a:ln w="15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71928" y="3972305"/>
            <a:ext cx="611886" cy="422909"/>
          </a:xfrm>
          <a:custGeom>
            <a:avLst/>
            <a:gdLst/>
            <a:ahLst/>
            <a:cxnLst/>
            <a:rect l="l" t="t" r="r" b="b"/>
            <a:pathLst>
              <a:path w="611886" h="422910">
                <a:moveTo>
                  <a:pt x="611886" y="0"/>
                </a:moveTo>
                <a:lnTo>
                  <a:pt x="0" y="422909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863852" y="4713732"/>
            <a:ext cx="257555" cy="393192"/>
          </a:xfrm>
          <a:custGeom>
            <a:avLst/>
            <a:gdLst/>
            <a:ahLst/>
            <a:cxnLst/>
            <a:rect l="l" t="t" r="r" b="b"/>
            <a:pathLst>
              <a:path w="257556" h="393191">
                <a:moveTo>
                  <a:pt x="257556" y="0"/>
                </a:moveTo>
                <a:lnTo>
                  <a:pt x="0" y="393192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407158" y="5106924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44" y="152576"/>
                </a:lnTo>
                <a:lnTo>
                  <a:pt x="18483" y="124553"/>
                </a:lnTo>
                <a:lnTo>
                  <a:pt x="40469" y="98422"/>
                </a:lnTo>
                <a:lnTo>
                  <a:pt x="69957" y="74560"/>
                </a:lnTo>
                <a:lnTo>
                  <a:pt x="106203" y="53339"/>
                </a:lnTo>
                <a:lnTo>
                  <a:pt x="148461" y="35137"/>
                </a:lnTo>
                <a:lnTo>
                  <a:pt x="171612" y="27284"/>
                </a:lnTo>
                <a:lnTo>
                  <a:pt x="195987" y="20327"/>
                </a:lnTo>
                <a:lnTo>
                  <a:pt x="221491" y="14311"/>
                </a:lnTo>
                <a:lnTo>
                  <a:pt x="248034" y="9284"/>
                </a:lnTo>
                <a:lnTo>
                  <a:pt x="275520" y="5292"/>
                </a:lnTo>
                <a:lnTo>
                  <a:pt x="303857" y="2383"/>
                </a:lnTo>
                <a:lnTo>
                  <a:pt x="332952" y="603"/>
                </a:lnTo>
                <a:lnTo>
                  <a:pt x="362712" y="0"/>
                </a:lnTo>
                <a:lnTo>
                  <a:pt x="392362" y="603"/>
                </a:lnTo>
                <a:lnTo>
                  <a:pt x="421360" y="2383"/>
                </a:lnTo>
                <a:lnTo>
                  <a:pt x="449609" y="5292"/>
                </a:lnTo>
                <a:lnTo>
                  <a:pt x="477018" y="9284"/>
                </a:lnTo>
                <a:lnTo>
                  <a:pt x="503491" y="14311"/>
                </a:lnTo>
                <a:lnTo>
                  <a:pt x="528936" y="20327"/>
                </a:lnTo>
                <a:lnTo>
                  <a:pt x="553258" y="27284"/>
                </a:lnTo>
                <a:lnTo>
                  <a:pt x="576364" y="35137"/>
                </a:lnTo>
                <a:lnTo>
                  <a:pt x="618553" y="53339"/>
                </a:lnTo>
                <a:lnTo>
                  <a:pt x="654753" y="74560"/>
                </a:lnTo>
                <a:lnTo>
                  <a:pt x="684213" y="98422"/>
                </a:lnTo>
                <a:lnTo>
                  <a:pt x="706185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8" y="225884"/>
                </a:lnTo>
                <a:lnTo>
                  <a:pt x="696182" y="253007"/>
                </a:lnTo>
                <a:lnTo>
                  <a:pt x="670372" y="278051"/>
                </a:lnTo>
                <a:lnTo>
                  <a:pt x="637448" y="300639"/>
                </a:lnTo>
                <a:lnTo>
                  <a:pt x="598160" y="320397"/>
                </a:lnTo>
                <a:lnTo>
                  <a:pt x="553258" y="336951"/>
                </a:lnTo>
                <a:lnTo>
                  <a:pt x="528936" y="343908"/>
                </a:lnTo>
                <a:lnTo>
                  <a:pt x="503491" y="349924"/>
                </a:lnTo>
                <a:lnTo>
                  <a:pt x="477018" y="354951"/>
                </a:lnTo>
                <a:lnTo>
                  <a:pt x="449609" y="358943"/>
                </a:lnTo>
                <a:lnTo>
                  <a:pt x="421360" y="361852"/>
                </a:lnTo>
                <a:lnTo>
                  <a:pt x="392362" y="363632"/>
                </a:lnTo>
                <a:lnTo>
                  <a:pt x="362712" y="364235"/>
                </a:lnTo>
                <a:lnTo>
                  <a:pt x="332952" y="363632"/>
                </a:lnTo>
                <a:lnTo>
                  <a:pt x="303857" y="361852"/>
                </a:lnTo>
                <a:lnTo>
                  <a:pt x="275520" y="358943"/>
                </a:lnTo>
                <a:lnTo>
                  <a:pt x="248034" y="354951"/>
                </a:lnTo>
                <a:lnTo>
                  <a:pt x="221491" y="349924"/>
                </a:lnTo>
                <a:lnTo>
                  <a:pt x="195987" y="343908"/>
                </a:lnTo>
                <a:lnTo>
                  <a:pt x="171612" y="336951"/>
                </a:lnTo>
                <a:lnTo>
                  <a:pt x="148461" y="329098"/>
                </a:lnTo>
                <a:lnTo>
                  <a:pt x="106203" y="310895"/>
                </a:lnTo>
                <a:lnTo>
                  <a:pt x="69957" y="289675"/>
                </a:lnTo>
                <a:lnTo>
                  <a:pt x="40469" y="265813"/>
                </a:lnTo>
                <a:lnTo>
                  <a:pt x="18483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533650" y="4706112"/>
            <a:ext cx="236220" cy="400812"/>
          </a:xfrm>
          <a:custGeom>
            <a:avLst/>
            <a:gdLst/>
            <a:ahLst/>
            <a:cxnLst/>
            <a:rect l="l" t="t" r="r" b="b"/>
            <a:pathLst>
              <a:path w="236219" h="400812">
                <a:moveTo>
                  <a:pt x="0" y="0"/>
                </a:moveTo>
                <a:lnTo>
                  <a:pt x="236220" y="400812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494532" y="5106924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23" y="152576"/>
                </a:lnTo>
                <a:lnTo>
                  <a:pt x="18403" y="124553"/>
                </a:lnTo>
                <a:lnTo>
                  <a:pt x="40304" y="98422"/>
                </a:lnTo>
                <a:lnTo>
                  <a:pt x="69689" y="74560"/>
                </a:lnTo>
                <a:lnTo>
                  <a:pt x="105822" y="53339"/>
                </a:lnTo>
                <a:lnTo>
                  <a:pt x="147968" y="35137"/>
                </a:lnTo>
                <a:lnTo>
                  <a:pt x="171065" y="27284"/>
                </a:lnTo>
                <a:lnTo>
                  <a:pt x="195389" y="20327"/>
                </a:lnTo>
                <a:lnTo>
                  <a:pt x="220849" y="14311"/>
                </a:lnTo>
                <a:lnTo>
                  <a:pt x="247351" y="9284"/>
                </a:lnTo>
                <a:lnTo>
                  <a:pt x="274804" y="5292"/>
                </a:lnTo>
                <a:lnTo>
                  <a:pt x="303116" y="2383"/>
                </a:lnTo>
                <a:lnTo>
                  <a:pt x="332195" y="603"/>
                </a:lnTo>
                <a:lnTo>
                  <a:pt x="361950" y="0"/>
                </a:lnTo>
                <a:lnTo>
                  <a:pt x="391709" y="603"/>
                </a:lnTo>
                <a:lnTo>
                  <a:pt x="420804" y="2383"/>
                </a:lnTo>
                <a:lnTo>
                  <a:pt x="449141" y="5292"/>
                </a:lnTo>
                <a:lnTo>
                  <a:pt x="476627" y="9284"/>
                </a:lnTo>
                <a:lnTo>
                  <a:pt x="503170" y="14311"/>
                </a:lnTo>
                <a:lnTo>
                  <a:pt x="528674" y="20327"/>
                </a:lnTo>
                <a:lnTo>
                  <a:pt x="553049" y="27284"/>
                </a:lnTo>
                <a:lnTo>
                  <a:pt x="576200" y="35137"/>
                </a:lnTo>
                <a:lnTo>
                  <a:pt x="618458" y="53339"/>
                </a:lnTo>
                <a:lnTo>
                  <a:pt x="654704" y="74560"/>
                </a:lnTo>
                <a:lnTo>
                  <a:pt x="684192" y="98422"/>
                </a:lnTo>
                <a:lnTo>
                  <a:pt x="706178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5" y="225884"/>
                </a:lnTo>
                <a:lnTo>
                  <a:pt x="696170" y="253007"/>
                </a:lnTo>
                <a:lnTo>
                  <a:pt x="670339" y="278051"/>
                </a:lnTo>
                <a:lnTo>
                  <a:pt x="637379" y="300639"/>
                </a:lnTo>
                <a:lnTo>
                  <a:pt x="598034" y="320397"/>
                </a:lnTo>
                <a:lnTo>
                  <a:pt x="553049" y="336951"/>
                </a:lnTo>
                <a:lnTo>
                  <a:pt x="528674" y="343908"/>
                </a:lnTo>
                <a:lnTo>
                  <a:pt x="503170" y="349924"/>
                </a:lnTo>
                <a:lnTo>
                  <a:pt x="476627" y="354951"/>
                </a:lnTo>
                <a:lnTo>
                  <a:pt x="449141" y="358943"/>
                </a:lnTo>
                <a:lnTo>
                  <a:pt x="420804" y="361852"/>
                </a:lnTo>
                <a:lnTo>
                  <a:pt x="391709" y="363632"/>
                </a:lnTo>
                <a:lnTo>
                  <a:pt x="361950" y="364235"/>
                </a:lnTo>
                <a:lnTo>
                  <a:pt x="332195" y="363632"/>
                </a:lnTo>
                <a:lnTo>
                  <a:pt x="303116" y="361852"/>
                </a:lnTo>
                <a:lnTo>
                  <a:pt x="274804" y="358943"/>
                </a:lnTo>
                <a:lnTo>
                  <a:pt x="247351" y="354951"/>
                </a:lnTo>
                <a:lnTo>
                  <a:pt x="220849" y="349924"/>
                </a:lnTo>
                <a:lnTo>
                  <a:pt x="195389" y="343908"/>
                </a:lnTo>
                <a:lnTo>
                  <a:pt x="171065" y="336951"/>
                </a:lnTo>
                <a:lnTo>
                  <a:pt x="147968" y="329098"/>
                </a:lnTo>
                <a:lnTo>
                  <a:pt x="105822" y="310895"/>
                </a:lnTo>
                <a:lnTo>
                  <a:pt x="69689" y="289675"/>
                </a:lnTo>
                <a:lnTo>
                  <a:pt x="40304" y="265813"/>
                </a:lnTo>
                <a:lnTo>
                  <a:pt x="18403" y="239682"/>
                </a:lnTo>
                <a:lnTo>
                  <a:pt x="4723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947160" y="4377690"/>
            <a:ext cx="724662" cy="364998"/>
          </a:xfrm>
          <a:custGeom>
            <a:avLst/>
            <a:gdLst/>
            <a:ahLst/>
            <a:cxnLst/>
            <a:rect l="l" t="t" r="r" b="b"/>
            <a:pathLst>
              <a:path w="724662" h="364998">
                <a:moveTo>
                  <a:pt x="0" y="182879"/>
                </a:moveTo>
                <a:lnTo>
                  <a:pt x="4744" y="153317"/>
                </a:lnTo>
                <a:lnTo>
                  <a:pt x="18476" y="125236"/>
                </a:lnTo>
                <a:lnTo>
                  <a:pt x="40448" y="99020"/>
                </a:lnTo>
                <a:lnTo>
                  <a:pt x="69908" y="75053"/>
                </a:lnTo>
                <a:lnTo>
                  <a:pt x="106108" y="53720"/>
                </a:lnTo>
                <a:lnTo>
                  <a:pt x="148297" y="35405"/>
                </a:lnTo>
                <a:lnTo>
                  <a:pt x="171403" y="27499"/>
                </a:lnTo>
                <a:lnTo>
                  <a:pt x="195725" y="20491"/>
                </a:lnTo>
                <a:lnTo>
                  <a:pt x="221170" y="14430"/>
                </a:lnTo>
                <a:lnTo>
                  <a:pt x="247643" y="9363"/>
                </a:lnTo>
                <a:lnTo>
                  <a:pt x="275052" y="5338"/>
                </a:lnTo>
                <a:lnTo>
                  <a:pt x="303301" y="2404"/>
                </a:lnTo>
                <a:lnTo>
                  <a:pt x="332299" y="609"/>
                </a:lnTo>
                <a:lnTo>
                  <a:pt x="361950" y="0"/>
                </a:lnTo>
                <a:lnTo>
                  <a:pt x="391709" y="609"/>
                </a:lnTo>
                <a:lnTo>
                  <a:pt x="420804" y="2404"/>
                </a:lnTo>
                <a:lnTo>
                  <a:pt x="449141" y="5338"/>
                </a:lnTo>
                <a:lnTo>
                  <a:pt x="476627" y="9363"/>
                </a:lnTo>
                <a:lnTo>
                  <a:pt x="503170" y="14430"/>
                </a:lnTo>
                <a:lnTo>
                  <a:pt x="528674" y="20491"/>
                </a:lnTo>
                <a:lnTo>
                  <a:pt x="553049" y="27499"/>
                </a:lnTo>
                <a:lnTo>
                  <a:pt x="576200" y="35405"/>
                </a:lnTo>
                <a:lnTo>
                  <a:pt x="618458" y="53720"/>
                </a:lnTo>
                <a:lnTo>
                  <a:pt x="654704" y="75053"/>
                </a:lnTo>
                <a:lnTo>
                  <a:pt x="684192" y="99020"/>
                </a:lnTo>
                <a:lnTo>
                  <a:pt x="706178" y="125236"/>
                </a:lnTo>
                <a:lnTo>
                  <a:pt x="719917" y="153317"/>
                </a:lnTo>
                <a:lnTo>
                  <a:pt x="724662" y="182879"/>
                </a:lnTo>
                <a:lnTo>
                  <a:pt x="723460" y="197816"/>
                </a:lnTo>
                <a:lnTo>
                  <a:pt x="714125" y="226646"/>
                </a:lnTo>
                <a:lnTo>
                  <a:pt x="696170" y="253769"/>
                </a:lnTo>
                <a:lnTo>
                  <a:pt x="670339" y="278813"/>
                </a:lnTo>
                <a:lnTo>
                  <a:pt x="637379" y="301401"/>
                </a:lnTo>
                <a:lnTo>
                  <a:pt x="598034" y="321159"/>
                </a:lnTo>
                <a:lnTo>
                  <a:pt x="553049" y="337713"/>
                </a:lnTo>
                <a:lnTo>
                  <a:pt x="528674" y="344670"/>
                </a:lnTo>
                <a:lnTo>
                  <a:pt x="503170" y="350686"/>
                </a:lnTo>
                <a:lnTo>
                  <a:pt x="476627" y="355713"/>
                </a:lnTo>
                <a:lnTo>
                  <a:pt x="449141" y="359705"/>
                </a:lnTo>
                <a:lnTo>
                  <a:pt x="420804" y="362614"/>
                </a:lnTo>
                <a:lnTo>
                  <a:pt x="391709" y="364394"/>
                </a:lnTo>
                <a:lnTo>
                  <a:pt x="361950" y="364997"/>
                </a:lnTo>
                <a:lnTo>
                  <a:pt x="332299" y="364394"/>
                </a:lnTo>
                <a:lnTo>
                  <a:pt x="303301" y="362614"/>
                </a:lnTo>
                <a:lnTo>
                  <a:pt x="275052" y="359705"/>
                </a:lnTo>
                <a:lnTo>
                  <a:pt x="247643" y="355713"/>
                </a:lnTo>
                <a:lnTo>
                  <a:pt x="221170" y="350686"/>
                </a:lnTo>
                <a:lnTo>
                  <a:pt x="195725" y="344670"/>
                </a:lnTo>
                <a:lnTo>
                  <a:pt x="171403" y="337713"/>
                </a:lnTo>
                <a:lnTo>
                  <a:pt x="148297" y="329860"/>
                </a:lnTo>
                <a:lnTo>
                  <a:pt x="106108" y="311657"/>
                </a:lnTo>
                <a:lnTo>
                  <a:pt x="69908" y="290437"/>
                </a:lnTo>
                <a:lnTo>
                  <a:pt x="40448" y="266575"/>
                </a:lnTo>
                <a:lnTo>
                  <a:pt x="18476" y="240444"/>
                </a:lnTo>
                <a:lnTo>
                  <a:pt x="4744" y="212421"/>
                </a:lnTo>
                <a:lnTo>
                  <a:pt x="0" y="182879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856481" y="4705350"/>
            <a:ext cx="234695" cy="401574"/>
          </a:xfrm>
          <a:custGeom>
            <a:avLst/>
            <a:gdLst/>
            <a:ahLst/>
            <a:cxnLst/>
            <a:rect l="l" t="t" r="r" b="b"/>
            <a:pathLst>
              <a:path w="234696" h="401574">
                <a:moveTo>
                  <a:pt x="234696" y="0"/>
                </a:moveTo>
                <a:lnTo>
                  <a:pt x="0" y="401574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99788" y="5106924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44" y="152576"/>
                </a:lnTo>
                <a:lnTo>
                  <a:pt x="18483" y="124553"/>
                </a:lnTo>
                <a:lnTo>
                  <a:pt x="40469" y="98422"/>
                </a:lnTo>
                <a:lnTo>
                  <a:pt x="69957" y="74560"/>
                </a:lnTo>
                <a:lnTo>
                  <a:pt x="106203" y="53339"/>
                </a:lnTo>
                <a:lnTo>
                  <a:pt x="148461" y="35137"/>
                </a:lnTo>
                <a:lnTo>
                  <a:pt x="171612" y="27284"/>
                </a:lnTo>
                <a:lnTo>
                  <a:pt x="195987" y="20327"/>
                </a:lnTo>
                <a:lnTo>
                  <a:pt x="221491" y="14311"/>
                </a:lnTo>
                <a:lnTo>
                  <a:pt x="248034" y="9284"/>
                </a:lnTo>
                <a:lnTo>
                  <a:pt x="275520" y="5292"/>
                </a:lnTo>
                <a:lnTo>
                  <a:pt x="303857" y="2383"/>
                </a:lnTo>
                <a:lnTo>
                  <a:pt x="332952" y="603"/>
                </a:lnTo>
                <a:lnTo>
                  <a:pt x="362712" y="0"/>
                </a:lnTo>
                <a:lnTo>
                  <a:pt x="392362" y="603"/>
                </a:lnTo>
                <a:lnTo>
                  <a:pt x="421360" y="2383"/>
                </a:lnTo>
                <a:lnTo>
                  <a:pt x="449609" y="5292"/>
                </a:lnTo>
                <a:lnTo>
                  <a:pt x="477018" y="9284"/>
                </a:lnTo>
                <a:lnTo>
                  <a:pt x="503491" y="14311"/>
                </a:lnTo>
                <a:lnTo>
                  <a:pt x="528936" y="20327"/>
                </a:lnTo>
                <a:lnTo>
                  <a:pt x="553258" y="27284"/>
                </a:lnTo>
                <a:lnTo>
                  <a:pt x="576364" y="35137"/>
                </a:lnTo>
                <a:lnTo>
                  <a:pt x="618553" y="53339"/>
                </a:lnTo>
                <a:lnTo>
                  <a:pt x="654753" y="74560"/>
                </a:lnTo>
                <a:lnTo>
                  <a:pt x="684213" y="98422"/>
                </a:lnTo>
                <a:lnTo>
                  <a:pt x="706185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8" y="225884"/>
                </a:lnTo>
                <a:lnTo>
                  <a:pt x="696182" y="253007"/>
                </a:lnTo>
                <a:lnTo>
                  <a:pt x="670372" y="278051"/>
                </a:lnTo>
                <a:lnTo>
                  <a:pt x="637448" y="300639"/>
                </a:lnTo>
                <a:lnTo>
                  <a:pt x="598160" y="320397"/>
                </a:lnTo>
                <a:lnTo>
                  <a:pt x="553258" y="336951"/>
                </a:lnTo>
                <a:lnTo>
                  <a:pt x="528936" y="343908"/>
                </a:lnTo>
                <a:lnTo>
                  <a:pt x="503491" y="349924"/>
                </a:lnTo>
                <a:lnTo>
                  <a:pt x="477018" y="354951"/>
                </a:lnTo>
                <a:lnTo>
                  <a:pt x="449609" y="358943"/>
                </a:lnTo>
                <a:lnTo>
                  <a:pt x="421360" y="361852"/>
                </a:lnTo>
                <a:lnTo>
                  <a:pt x="392362" y="363632"/>
                </a:lnTo>
                <a:lnTo>
                  <a:pt x="362712" y="364235"/>
                </a:lnTo>
                <a:lnTo>
                  <a:pt x="332952" y="363632"/>
                </a:lnTo>
                <a:lnTo>
                  <a:pt x="303857" y="361852"/>
                </a:lnTo>
                <a:lnTo>
                  <a:pt x="275520" y="358943"/>
                </a:lnTo>
                <a:lnTo>
                  <a:pt x="248034" y="354951"/>
                </a:lnTo>
                <a:lnTo>
                  <a:pt x="221491" y="349924"/>
                </a:lnTo>
                <a:lnTo>
                  <a:pt x="195987" y="343908"/>
                </a:lnTo>
                <a:lnTo>
                  <a:pt x="171612" y="336951"/>
                </a:lnTo>
                <a:lnTo>
                  <a:pt x="148461" y="329098"/>
                </a:lnTo>
                <a:lnTo>
                  <a:pt x="106203" y="310895"/>
                </a:lnTo>
                <a:lnTo>
                  <a:pt x="69957" y="289675"/>
                </a:lnTo>
                <a:lnTo>
                  <a:pt x="40469" y="265813"/>
                </a:lnTo>
                <a:lnTo>
                  <a:pt x="18483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6562" y="4716018"/>
            <a:ext cx="265938" cy="390906"/>
          </a:xfrm>
          <a:custGeom>
            <a:avLst/>
            <a:gdLst/>
            <a:ahLst/>
            <a:cxnLst/>
            <a:rect l="l" t="t" r="r" b="b"/>
            <a:pathLst>
              <a:path w="265938" h="390906">
                <a:moveTo>
                  <a:pt x="0" y="0"/>
                </a:moveTo>
                <a:lnTo>
                  <a:pt x="265938" y="390906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44062" y="3971544"/>
            <a:ext cx="614934" cy="422909"/>
          </a:xfrm>
          <a:custGeom>
            <a:avLst/>
            <a:gdLst/>
            <a:ahLst/>
            <a:cxnLst/>
            <a:rect l="l" t="t" r="r" b="b"/>
            <a:pathLst>
              <a:path w="614934" h="422910">
                <a:moveTo>
                  <a:pt x="0" y="0"/>
                </a:moveTo>
                <a:lnTo>
                  <a:pt x="614934" y="422909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939790" y="4377690"/>
            <a:ext cx="724662" cy="364998"/>
          </a:xfrm>
          <a:custGeom>
            <a:avLst/>
            <a:gdLst/>
            <a:ahLst/>
            <a:cxnLst/>
            <a:rect l="l" t="t" r="r" b="b"/>
            <a:pathLst>
              <a:path w="724662" h="364998">
                <a:moveTo>
                  <a:pt x="0" y="182879"/>
                </a:moveTo>
                <a:lnTo>
                  <a:pt x="4744" y="153317"/>
                </a:lnTo>
                <a:lnTo>
                  <a:pt x="18483" y="125236"/>
                </a:lnTo>
                <a:lnTo>
                  <a:pt x="40469" y="99020"/>
                </a:lnTo>
                <a:lnTo>
                  <a:pt x="69957" y="75053"/>
                </a:lnTo>
                <a:lnTo>
                  <a:pt x="106203" y="53720"/>
                </a:lnTo>
                <a:lnTo>
                  <a:pt x="148461" y="35405"/>
                </a:lnTo>
                <a:lnTo>
                  <a:pt x="171612" y="27499"/>
                </a:lnTo>
                <a:lnTo>
                  <a:pt x="195987" y="20491"/>
                </a:lnTo>
                <a:lnTo>
                  <a:pt x="221491" y="14430"/>
                </a:lnTo>
                <a:lnTo>
                  <a:pt x="248034" y="9363"/>
                </a:lnTo>
                <a:lnTo>
                  <a:pt x="275520" y="5338"/>
                </a:lnTo>
                <a:lnTo>
                  <a:pt x="303857" y="2404"/>
                </a:lnTo>
                <a:lnTo>
                  <a:pt x="332952" y="609"/>
                </a:lnTo>
                <a:lnTo>
                  <a:pt x="362712" y="0"/>
                </a:lnTo>
                <a:lnTo>
                  <a:pt x="392362" y="609"/>
                </a:lnTo>
                <a:lnTo>
                  <a:pt x="421360" y="2404"/>
                </a:lnTo>
                <a:lnTo>
                  <a:pt x="449609" y="5338"/>
                </a:lnTo>
                <a:lnTo>
                  <a:pt x="477018" y="9363"/>
                </a:lnTo>
                <a:lnTo>
                  <a:pt x="503491" y="14430"/>
                </a:lnTo>
                <a:lnTo>
                  <a:pt x="528936" y="20491"/>
                </a:lnTo>
                <a:lnTo>
                  <a:pt x="553258" y="27499"/>
                </a:lnTo>
                <a:lnTo>
                  <a:pt x="576364" y="35405"/>
                </a:lnTo>
                <a:lnTo>
                  <a:pt x="618553" y="53720"/>
                </a:lnTo>
                <a:lnTo>
                  <a:pt x="654753" y="75053"/>
                </a:lnTo>
                <a:lnTo>
                  <a:pt x="684213" y="99020"/>
                </a:lnTo>
                <a:lnTo>
                  <a:pt x="706185" y="125236"/>
                </a:lnTo>
                <a:lnTo>
                  <a:pt x="719917" y="153317"/>
                </a:lnTo>
                <a:lnTo>
                  <a:pt x="724662" y="182879"/>
                </a:lnTo>
                <a:lnTo>
                  <a:pt x="723460" y="197816"/>
                </a:lnTo>
                <a:lnTo>
                  <a:pt x="714128" y="226646"/>
                </a:lnTo>
                <a:lnTo>
                  <a:pt x="696182" y="253769"/>
                </a:lnTo>
                <a:lnTo>
                  <a:pt x="670372" y="278813"/>
                </a:lnTo>
                <a:lnTo>
                  <a:pt x="637448" y="301401"/>
                </a:lnTo>
                <a:lnTo>
                  <a:pt x="598160" y="321159"/>
                </a:lnTo>
                <a:lnTo>
                  <a:pt x="553258" y="337713"/>
                </a:lnTo>
                <a:lnTo>
                  <a:pt x="528936" y="344670"/>
                </a:lnTo>
                <a:lnTo>
                  <a:pt x="503491" y="350686"/>
                </a:lnTo>
                <a:lnTo>
                  <a:pt x="477018" y="355713"/>
                </a:lnTo>
                <a:lnTo>
                  <a:pt x="449609" y="359705"/>
                </a:lnTo>
                <a:lnTo>
                  <a:pt x="421360" y="362614"/>
                </a:lnTo>
                <a:lnTo>
                  <a:pt x="392362" y="364394"/>
                </a:lnTo>
                <a:lnTo>
                  <a:pt x="362712" y="364997"/>
                </a:lnTo>
                <a:lnTo>
                  <a:pt x="332952" y="364394"/>
                </a:lnTo>
                <a:lnTo>
                  <a:pt x="303857" y="362614"/>
                </a:lnTo>
                <a:lnTo>
                  <a:pt x="275520" y="359705"/>
                </a:lnTo>
                <a:lnTo>
                  <a:pt x="248034" y="355713"/>
                </a:lnTo>
                <a:lnTo>
                  <a:pt x="221491" y="350686"/>
                </a:lnTo>
                <a:lnTo>
                  <a:pt x="195987" y="344670"/>
                </a:lnTo>
                <a:lnTo>
                  <a:pt x="171612" y="337713"/>
                </a:lnTo>
                <a:lnTo>
                  <a:pt x="148461" y="329860"/>
                </a:lnTo>
                <a:lnTo>
                  <a:pt x="106203" y="311657"/>
                </a:lnTo>
                <a:lnTo>
                  <a:pt x="69957" y="290437"/>
                </a:lnTo>
                <a:lnTo>
                  <a:pt x="40469" y="266575"/>
                </a:lnTo>
                <a:lnTo>
                  <a:pt x="18483" y="240444"/>
                </a:lnTo>
                <a:lnTo>
                  <a:pt x="4744" y="212421"/>
                </a:lnTo>
                <a:lnTo>
                  <a:pt x="0" y="182879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474714" y="3989069"/>
            <a:ext cx="640842" cy="410718"/>
          </a:xfrm>
          <a:custGeom>
            <a:avLst/>
            <a:gdLst/>
            <a:ahLst/>
            <a:cxnLst/>
            <a:rect l="l" t="t" r="r" b="b"/>
            <a:pathLst>
              <a:path w="640841" h="410717">
                <a:moveTo>
                  <a:pt x="640841" y="0"/>
                </a:moveTo>
                <a:lnTo>
                  <a:pt x="0" y="410718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932420" y="4377690"/>
            <a:ext cx="724662" cy="364998"/>
          </a:xfrm>
          <a:custGeom>
            <a:avLst/>
            <a:gdLst/>
            <a:ahLst/>
            <a:cxnLst/>
            <a:rect l="l" t="t" r="r" b="b"/>
            <a:pathLst>
              <a:path w="724662" h="364998">
                <a:moveTo>
                  <a:pt x="0" y="182879"/>
                </a:moveTo>
                <a:lnTo>
                  <a:pt x="4744" y="153317"/>
                </a:lnTo>
                <a:lnTo>
                  <a:pt x="18483" y="125236"/>
                </a:lnTo>
                <a:lnTo>
                  <a:pt x="40469" y="99020"/>
                </a:lnTo>
                <a:lnTo>
                  <a:pt x="69957" y="75053"/>
                </a:lnTo>
                <a:lnTo>
                  <a:pt x="106203" y="53720"/>
                </a:lnTo>
                <a:lnTo>
                  <a:pt x="148461" y="35405"/>
                </a:lnTo>
                <a:lnTo>
                  <a:pt x="171612" y="27499"/>
                </a:lnTo>
                <a:lnTo>
                  <a:pt x="195987" y="20491"/>
                </a:lnTo>
                <a:lnTo>
                  <a:pt x="221491" y="14430"/>
                </a:lnTo>
                <a:lnTo>
                  <a:pt x="248034" y="9363"/>
                </a:lnTo>
                <a:lnTo>
                  <a:pt x="275520" y="5338"/>
                </a:lnTo>
                <a:lnTo>
                  <a:pt x="303857" y="2404"/>
                </a:lnTo>
                <a:lnTo>
                  <a:pt x="332952" y="609"/>
                </a:lnTo>
                <a:lnTo>
                  <a:pt x="362712" y="0"/>
                </a:lnTo>
                <a:lnTo>
                  <a:pt x="392466" y="609"/>
                </a:lnTo>
                <a:lnTo>
                  <a:pt x="421545" y="2404"/>
                </a:lnTo>
                <a:lnTo>
                  <a:pt x="449857" y="5338"/>
                </a:lnTo>
                <a:lnTo>
                  <a:pt x="477310" y="9363"/>
                </a:lnTo>
                <a:lnTo>
                  <a:pt x="503812" y="14430"/>
                </a:lnTo>
                <a:lnTo>
                  <a:pt x="529272" y="20491"/>
                </a:lnTo>
                <a:lnTo>
                  <a:pt x="553596" y="27499"/>
                </a:lnTo>
                <a:lnTo>
                  <a:pt x="576693" y="35405"/>
                </a:lnTo>
                <a:lnTo>
                  <a:pt x="618839" y="53720"/>
                </a:lnTo>
                <a:lnTo>
                  <a:pt x="654972" y="75053"/>
                </a:lnTo>
                <a:lnTo>
                  <a:pt x="684357" y="99020"/>
                </a:lnTo>
                <a:lnTo>
                  <a:pt x="706258" y="125236"/>
                </a:lnTo>
                <a:lnTo>
                  <a:pt x="719938" y="153317"/>
                </a:lnTo>
                <a:lnTo>
                  <a:pt x="724662" y="182879"/>
                </a:lnTo>
                <a:lnTo>
                  <a:pt x="723465" y="197816"/>
                </a:lnTo>
                <a:lnTo>
                  <a:pt x="714171" y="226646"/>
                </a:lnTo>
                <a:lnTo>
                  <a:pt x="696289" y="253769"/>
                </a:lnTo>
                <a:lnTo>
                  <a:pt x="670554" y="278813"/>
                </a:lnTo>
                <a:lnTo>
                  <a:pt x="637703" y="301401"/>
                </a:lnTo>
                <a:lnTo>
                  <a:pt x="598472" y="321159"/>
                </a:lnTo>
                <a:lnTo>
                  <a:pt x="553596" y="337713"/>
                </a:lnTo>
                <a:lnTo>
                  <a:pt x="529272" y="344670"/>
                </a:lnTo>
                <a:lnTo>
                  <a:pt x="503812" y="350686"/>
                </a:lnTo>
                <a:lnTo>
                  <a:pt x="477310" y="355713"/>
                </a:lnTo>
                <a:lnTo>
                  <a:pt x="449857" y="359705"/>
                </a:lnTo>
                <a:lnTo>
                  <a:pt x="421545" y="362614"/>
                </a:lnTo>
                <a:lnTo>
                  <a:pt x="392466" y="364394"/>
                </a:lnTo>
                <a:lnTo>
                  <a:pt x="362712" y="364997"/>
                </a:lnTo>
                <a:lnTo>
                  <a:pt x="332952" y="364394"/>
                </a:lnTo>
                <a:lnTo>
                  <a:pt x="303857" y="362614"/>
                </a:lnTo>
                <a:lnTo>
                  <a:pt x="275520" y="359705"/>
                </a:lnTo>
                <a:lnTo>
                  <a:pt x="248034" y="355713"/>
                </a:lnTo>
                <a:lnTo>
                  <a:pt x="221491" y="350686"/>
                </a:lnTo>
                <a:lnTo>
                  <a:pt x="195987" y="344670"/>
                </a:lnTo>
                <a:lnTo>
                  <a:pt x="171612" y="337713"/>
                </a:lnTo>
                <a:lnTo>
                  <a:pt x="148461" y="329860"/>
                </a:lnTo>
                <a:lnTo>
                  <a:pt x="106203" y="311657"/>
                </a:lnTo>
                <a:lnTo>
                  <a:pt x="69957" y="290437"/>
                </a:lnTo>
                <a:lnTo>
                  <a:pt x="40469" y="266575"/>
                </a:lnTo>
                <a:lnTo>
                  <a:pt x="18483" y="240444"/>
                </a:lnTo>
                <a:lnTo>
                  <a:pt x="4744" y="212421"/>
                </a:lnTo>
                <a:lnTo>
                  <a:pt x="0" y="182879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479792" y="3989069"/>
            <a:ext cx="616458" cy="419100"/>
          </a:xfrm>
          <a:custGeom>
            <a:avLst/>
            <a:gdLst/>
            <a:ahLst/>
            <a:cxnLst/>
            <a:rect l="l" t="t" r="r" b="b"/>
            <a:pathLst>
              <a:path w="616457" h="419100">
                <a:moveTo>
                  <a:pt x="0" y="0"/>
                </a:moveTo>
                <a:lnTo>
                  <a:pt x="616458" y="41910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87162" y="5106924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7"/>
                </a:moveTo>
                <a:lnTo>
                  <a:pt x="4744" y="152576"/>
                </a:lnTo>
                <a:lnTo>
                  <a:pt x="18476" y="124553"/>
                </a:lnTo>
                <a:lnTo>
                  <a:pt x="40448" y="98422"/>
                </a:lnTo>
                <a:lnTo>
                  <a:pt x="69908" y="74560"/>
                </a:lnTo>
                <a:lnTo>
                  <a:pt x="106108" y="53339"/>
                </a:lnTo>
                <a:lnTo>
                  <a:pt x="148297" y="35137"/>
                </a:lnTo>
                <a:lnTo>
                  <a:pt x="171403" y="27284"/>
                </a:lnTo>
                <a:lnTo>
                  <a:pt x="195725" y="20327"/>
                </a:lnTo>
                <a:lnTo>
                  <a:pt x="221170" y="14311"/>
                </a:lnTo>
                <a:lnTo>
                  <a:pt x="247643" y="9284"/>
                </a:lnTo>
                <a:lnTo>
                  <a:pt x="275052" y="5292"/>
                </a:lnTo>
                <a:lnTo>
                  <a:pt x="303301" y="2383"/>
                </a:lnTo>
                <a:lnTo>
                  <a:pt x="332299" y="603"/>
                </a:lnTo>
                <a:lnTo>
                  <a:pt x="361950" y="0"/>
                </a:lnTo>
                <a:lnTo>
                  <a:pt x="391709" y="603"/>
                </a:lnTo>
                <a:lnTo>
                  <a:pt x="420804" y="2383"/>
                </a:lnTo>
                <a:lnTo>
                  <a:pt x="449141" y="5292"/>
                </a:lnTo>
                <a:lnTo>
                  <a:pt x="476627" y="9284"/>
                </a:lnTo>
                <a:lnTo>
                  <a:pt x="503170" y="14311"/>
                </a:lnTo>
                <a:lnTo>
                  <a:pt x="528674" y="20327"/>
                </a:lnTo>
                <a:lnTo>
                  <a:pt x="553049" y="27284"/>
                </a:lnTo>
                <a:lnTo>
                  <a:pt x="576200" y="35137"/>
                </a:lnTo>
                <a:lnTo>
                  <a:pt x="618458" y="53339"/>
                </a:lnTo>
                <a:lnTo>
                  <a:pt x="654704" y="74560"/>
                </a:lnTo>
                <a:lnTo>
                  <a:pt x="684192" y="98422"/>
                </a:lnTo>
                <a:lnTo>
                  <a:pt x="706178" y="124553"/>
                </a:lnTo>
                <a:lnTo>
                  <a:pt x="719917" y="152576"/>
                </a:lnTo>
                <a:lnTo>
                  <a:pt x="724662" y="182117"/>
                </a:lnTo>
                <a:lnTo>
                  <a:pt x="723460" y="197054"/>
                </a:lnTo>
                <a:lnTo>
                  <a:pt x="714125" y="225884"/>
                </a:lnTo>
                <a:lnTo>
                  <a:pt x="696170" y="253007"/>
                </a:lnTo>
                <a:lnTo>
                  <a:pt x="670339" y="278051"/>
                </a:lnTo>
                <a:lnTo>
                  <a:pt x="637379" y="300639"/>
                </a:lnTo>
                <a:lnTo>
                  <a:pt x="598034" y="320397"/>
                </a:lnTo>
                <a:lnTo>
                  <a:pt x="553049" y="336951"/>
                </a:lnTo>
                <a:lnTo>
                  <a:pt x="528674" y="343908"/>
                </a:lnTo>
                <a:lnTo>
                  <a:pt x="503170" y="349924"/>
                </a:lnTo>
                <a:lnTo>
                  <a:pt x="476627" y="354951"/>
                </a:lnTo>
                <a:lnTo>
                  <a:pt x="449141" y="358943"/>
                </a:lnTo>
                <a:lnTo>
                  <a:pt x="420804" y="361852"/>
                </a:lnTo>
                <a:lnTo>
                  <a:pt x="391709" y="363632"/>
                </a:lnTo>
                <a:lnTo>
                  <a:pt x="361950" y="364235"/>
                </a:lnTo>
                <a:lnTo>
                  <a:pt x="332299" y="363632"/>
                </a:lnTo>
                <a:lnTo>
                  <a:pt x="303301" y="361852"/>
                </a:lnTo>
                <a:lnTo>
                  <a:pt x="275052" y="358943"/>
                </a:lnTo>
                <a:lnTo>
                  <a:pt x="247643" y="354951"/>
                </a:lnTo>
                <a:lnTo>
                  <a:pt x="221170" y="349924"/>
                </a:lnTo>
                <a:lnTo>
                  <a:pt x="195725" y="343908"/>
                </a:lnTo>
                <a:lnTo>
                  <a:pt x="171403" y="336951"/>
                </a:lnTo>
                <a:lnTo>
                  <a:pt x="148297" y="329098"/>
                </a:lnTo>
                <a:lnTo>
                  <a:pt x="106108" y="310895"/>
                </a:lnTo>
                <a:lnTo>
                  <a:pt x="69908" y="289675"/>
                </a:lnTo>
                <a:lnTo>
                  <a:pt x="40448" y="265813"/>
                </a:lnTo>
                <a:lnTo>
                  <a:pt x="18476" y="239682"/>
                </a:lnTo>
                <a:lnTo>
                  <a:pt x="4744" y="211659"/>
                </a:lnTo>
                <a:lnTo>
                  <a:pt x="0" y="182117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849112" y="4696205"/>
            <a:ext cx="211835" cy="410718"/>
          </a:xfrm>
          <a:custGeom>
            <a:avLst/>
            <a:gdLst/>
            <a:ahLst/>
            <a:cxnLst/>
            <a:rect l="l" t="t" r="r" b="b"/>
            <a:pathLst>
              <a:path w="211836" h="410717">
                <a:moveTo>
                  <a:pt x="211836" y="0"/>
                </a:moveTo>
                <a:lnTo>
                  <a:pt x="0" y="410718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470142" y="5106923"/>
            <a:ext cx="724662" cy="364236"/>
          </a:xfrm>
          <a:custGeom>
            <a:avLst/>
            <a:gdLst/>
            <a:ahLst/>
            <a:cxnLst/>
            <a:rect l="l" t="t" r="r" b="b"/>
            <a:pathLst>
              <a:path w="724662" h="364236">
                <a:moveTo>
                  <a:pt x="0" y="182118"/>
                </a:moveTo>
                <a:lnTo>
                  <a:pt x="4744" y="152576"/>
                </a:lnTo>
                <a:lnTo>
                  <a:pt x="18476" y="124553"/>
                </a:lnTo>
                <a:lnTo>
                  <a:pt x="40448" y="98422"/>
                </a:lnTo>
                <a:lnTo>
                  <a:pt x="69908" y="74560"/>
                </a:lnTo>
                <a:lnTo>
                  <a:pt x="106108" y="53340"/>
                </a:lnTo>
                <a:lnTo>
                  <a:pt x="148297" y="35137"/>
                </a:lnTo>
                <a:lnTo>
                  <a:pt x="171403" y="27284"/>
                </a:lnTo>
                <a:lnTo>
                  <a:pt x="195725" y="20327"/>
                </a:lnTo>
                <a:lnTo>
                  <a:pt x="221170" y="14311"/>
                </a:lnTo>
                <a:lnTo>
                  <a:pt x="247643" y="9284"/>
                </a:lnTo>
                <a:lnTo>
                  <a:pt x="275052" y="5292"/>
                </a:lnTo>
                <a:lnTo>
                  <a:pt x="303301" y="2383"/>
                </a:lnTo>
                <a:lnTo>
                  <a:pt x="332299" y="603"/>
                </a:lnTo>
                <a:lnTo>
                  <a:pt x="361950" y="0"/>
                </a:lnTo>
                <a:lnTo>
                  <a:pt x="391709" y="603"/>
                </a:lnTo>
                <a:lnTo>
                  <a:pt x="420804" y="2383"/>
                </a:lnTo>
                <a:lnTo>
                  <a:pt x="449141" y="5292"/>
                </a:lnTo>
                <a:lnTo>
                  <a:pt x="476627" y="9284"/>
                </a:lnTo>
                <a:lnTo>
                  <a:pt x="503170" y="14311"/>
                </a:lnTo>
                <a:lnTo>
                  <a:pt x="528674" y="20327"/>
                </a:lnTo>
                <a:lnTo>
                  <a:pt x="553049" y="27284"/>
                </a:lnTo>
                <a:lnTo>
                  <a:pt x="576200" y="35137"/>
                </a:lnTo>
                <a:lnTo>
                  <a:pt x="618458" y="53340"/>
                </a:lnTo>
                <a:lnTo>
                  <a:pt x="654704" y="74560"/>
                </a:lnTo>
                <a:lnTo>
                  <a:pt x="684192" y="98422"/>
                </a:lnTo>
                <a:lnTo>
                  <a:pt x="706178" y="124553"/>
                </a:lnTo>
                <a:lnTo>
                  <a:pt x="719917" y="152576"/>
                </a:lnTo>
                <a:lnTo>
                  <a:pt x="724662" y="182118"/>
                </a:lnTo>
                <a:lnTo>
                  <a:pt x="723460" y="197054"/>
                </a:lnTo>
                <a:lnTo>
                  <a:pt x="714125" y="225884"/>
                </a:lnTo>
                <a:lnTo>
                  <a:pt x="696170" y="253007"/>
                </a:lnTo>
                <a:lnTo>
                  <a:pt x="670339" y="278051"/>
                </a:lnTo>
                <a:lnTo>
                  <a:pt x="637379" y="300639"/>
                </a:lnTo>
                <a:lnTo>
                  <a:pt x="598034" y="320397"/>
                </a:lnTo>
                <a:lnTo>
                  <a:pt x="553049" y="336951"/>
                </a:lnTo>
                <a:lnTo>
                  <a:pt x="528674" y="343908"/>
                </a:lnTo>
                <a:lnTo>
                  <a:pt x="503170" y="349924"/>
                </a:lnTo>
                <a:lnTo>
                  <a:pt x="476627" y="354951"/>
                </a:lnTo>
                <a:lnTo>
                  <a:pt x="449141" y="358943"/>
                </a:lnTo>
                <a:lnTo>
                  <a:pt x="420804" y="361852"/>
                </a:lnTo>
                <a:lnTo>
                  <a:pt x="391709" y="363632"/>
                </a:lnTo>
                <a:lnTo>
                  <a:pt x="361950" y="364236"/>
                </a:lnTo>
                <a:lnTo>
                  <a:pt x="332299" y="363632"/>
                </a:lnTo>
                <a:lnTo>
                  <a:pt x="303301" y="361852"/>
                </a:lnTo>
                <a:lnTo>
                  <a:pt x="275052" y="358943"/>
                </a:lnTo>
                <a:lnTo>
                  <a:pt x="247643" y="354951"/>
                </a:lnTo>
                <a:lnTo>
                  <a:pt x="221170" y="349924"/>
                </a:lnTo>
                <a:lnTo>
                  <a:pt x="195725" y="343908"/>
                </a:lnTo>
                <a:lnTo>
                  <a:pt x="171403" y="336951"/>
                </a:lnTo>
                <a:lnTo>
                  <a:pt x="148297" y="329098"/>
                </a:lnTo>
                <a:lnTo>
                  <a:pt x="106108" y="310896"/>
                </a:lnTo>
                <a:lnTo>
                  <a:pt x="69908" y="289675"/>
                </a:lnTo>
                <a:lnTo>
                  <a:pt x="40448" y="265813"/>
                </a:lnTo>
                <a:lnTo>
                  <a:pt x="18476" y="239682"/>
                </a:lnTo>
                <a:lnTo>
                  <a:pt x="4744" y="211659"/>
                </a:lnTo>
                <a:lnTo>
                  <a:pt x="0" y="182118"/>
                </a:lnTo>
                <a:close/>
              </a:path>
            </a:pathLst>
          </a:custGeom>
          <a:ln w="151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528054" y="4703063"/>
            <a:ext cx="188214" cy="413004"/>
          </a:xfrm>
          <a:custGeom>
            <a:avLst/>
            <a:gdLst/>
            <a:ahLst/>
            <a:cxnLst/>
            <a:rect l="l" t="t" r="r" b="b"/>
            <a:pathLst>
              <a:path w="188214" h="413003">
                <a:moveTo>
                  <a:pt x="0" y="0"/>
                </a:moveTo>
                <a:lnTo>
                  <a:pt x="188214" y="413004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336009" y="801907"/>
            <a:ext cx="3698131" cy="14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 marR="60921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189258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43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0524" y="1448131"/>
            <a:ext cx="1123415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10324" y="1448131"/>
            <a:ext cx="31213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8643" y="1448131"/>
            <a:ext cx="10561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9756" y="2842466"/>
            <a:ext cx="3064693" cy="560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dirty="0" smtClean="0" baseline="2874" sz="2850" spc="-25">
                <a:latin typeface="Calibri"/>
                <a:cs typeface="Calibri"/>
              </a:rPr>
              <a:t>W</a:t>
            </a:r>
            <a:r>
              <a:rPr dirty="0" smtClean="0" baseline="2874" sz="2850" spc="0">
                <a:latin typeface="Calibri"/>
                <a:cs typeface="Calibri"/>
              </a:rPr>
              <a:t>e</a:t>
            </a:r>
            <a:r>
              <a:rPr dirty="0" smtClean="0" baseline="2874" sz="2850" spc="44">
                <a:latin typeface="Calibri"/>
                <a:cs typeface="Calibri"/>
              </a:rPr>
              <a:t> </a:t>
            </a:r>
            <a:r>
              <a:rPr dirty="0" smtClean="0" baseline="2874" sz="2850" spc="-69">
                <a:latin typeface="Calibri"/>
                <a:cs typeface="Calibri"/>
              </a:rPr>
              <a:t>r</a:t>
            </a:r>
            <a:r>
              <a:rPr dirty="0" smtClean="0" baseline="2874" sz="2850" spc="9">
                <a:latin typeface="Calibri"/>
                <a:cs typeface="Calibri"/>
              </a:rPr>
              <a:t>e</a:t>
            </a:r>
            <a:r>
              <a:rPr dirty="0" smtClean="0" baseline="2874" sz="2850" spc="44">
                <a:latin typeface="Calibri"/>
                <a:cs typeface="Calibri"/>
              </a:rPr>
              <a:t>a</a:t>
            </a:r>
            <a:r>
              <a:rPr dirty="0" smtClean="0" baseline="2874" sz="2850" spc="25">
                <a:latin typeface="Calibri"/>
                <a:cs typeface="Calibri"/>
              </a:rPr>
              <a:t>c</a:t>
            </a:r>
            <a:r>
              <a:rPr dirty="0" smtClean="0" baseline="2874" sz="2850" spc="-44">
                <a:latin typeface="Calibri"/>
                <a:cs typeface="Calibri"/>
              </a:rPr>
              <a:t>h</a:t>
            </a:r>
            <a:r>
              <a:rPr dirty="0" smtClean="0" baseline="2874" sz="2850" spc="0">
                <a:latin typeface="Calibri"/>
                <a:cs typeface="Calibri"/>
              </a:rPr>
              <a:t>ed</a:t>
            </a:r>
            <a:r>
              <a:rPr dirty="0" smtClean="0" baseline="2874" sz="2850" spc="0">
                <a:latin typeface="Calibri"/>
                <a:cs typeface="Calibri"/>
              </a:rPr>
              <a:t> </a:t>
            </a:r>
            <a:r>
              <a:rPr dirty="0" smtClean="0" baseline="2874" sz="2850" spc="75">
                <a:latin typeface="Calibri"/>
                <a:cs typeface="Calibri"/>
              </a:rPr>
              <a:t>t</a:t>
            </a:r>
            <a:r>
              <a:rPr dirty="0" smtClean="0" baseline="2874" sz="2850" spc="-50">
                <a:latin typeface="Calibri"/>
                <a:cs typeface="Calibri"/>
              </a:rPr>
              <a:t>h</a:t>
            </a:r>
            <a:r>
              <a:rPr dirty="0" smtClean="0" baseline="2874" sz="2850" spc="0">
                <a:latin typeface="Calibri"/>
                <a:cs typeface="Calibri"/>
              </a:rPr>
              <a:t>e</a:t>
            </a:r>
            <a:r>
              <a:rPr dirty="0" smtClean="0" baseline="2874" sz="2850" spc="49">
                <a:latin typeface="Calibri"/>
                <a:cs typeface="Calibri"/>
              </a:rPr>
              <a:t> </a:t>
            </a:r>
            <a:r>
              <a:rPr dirty="0" smtClean="0" baseline="2874" sz="2850" spc="-69">
                <a:latin typeface="Calibri"/>
                <a:cs typeface="Calibri"/>
              </a:rPr>
              <a:t>r</a:t>
            </a:r>
            <a:r>
              <a:rPr dirty="0" smtClean="0" baseline="2874" sz="2850" spc="64">
                <a:latin typeface="Calibri"/>
                <a:cs typeface="Calibri"/>
              </a:rPr>
              <a:t>o</a:t>
            </a:r>
            <a:r>
              <a:rPr dirty="0" smtClean="0" baseline="2874" sz="2850" spc="-50">
                <a:latin typeface="Calibri"/>
                <a:cs typeface="Calibri"/>
              </a:rPr>
              <a:t>o</a:t>
            </a:r>
            <a:r>
              <a:rPr dirty="0" smtClean="0" baseline="2874" sz="2850" spc="0">
                <a:latin typeface="Calibri"/>
                <a:cs typeface="Calibri"/>
              </a:rPr>
              <a:t>t.</a:t>
            </a:r>
            <a:r>
              <a:rPr dirty="0" smtClean="0" baseline="2874" sz="2850" spc="0">
                <a:latin typeface="Calibri"/>
                <a:cs typeface="Calibri"/>
              </a:rPr>
              <a:t> </a:t>
            </a:r>
            <a:r>
              <a:rPr dirty="0" smtClean="0" baseline="2874" sz="2850" spc="-39">
                <a:latin typeface="Calibri"/>
                <a:cs typeface="Calibri"/>
              </a:rPr>
              <a:t>S</a:t>
            </a:r>
            <a:r>
              <a:rPr dirty="0" smtClean="0" baseline="2874" sz="2850" spc="44">
                <a:latin typeface="Calibri"/>
                <a:cs typeface="Calibri"/>
              </a:rPr>
              <a:t>o</a:t>
            </a:r>
            <a:r>
              <a:rPr dirty="0" smtClean="0" baseline="2874" sz="2850" spc="0">
                <a:latin typeface="Calibri"/>
                <a:cs typeface="Calibri"/>
              </a:rPr>
              <a:t>,</a:t>
            </a:r>
            <a:r>
              <a:rPr dirty="0" smtClean="0" baseline="2874" sz="2850" spc="0">
                <a:latin typeface="Calibri"/>
                <a:cs typeface="Calibri"/>
              </a:rPr>
              <a:t> </a:t>
            </a:r>
            <a:r>
              <a:rPr dirty="0" smtClean="0" baseline="2874" sz="2850" spc="-29">
                <a:latin typeface="Calibri"/>
                <a:cs typeface="Calibri"/>
              </a:rPr>
              <a:t>s</a:t>
            </a:r>
            <a:r>
              <a:rPr dirty="0" smtClean="0" baseline="2874" sz="2850" spc="75">
                <a:latin typeface="Calibri"/>
                <a:cs typeface="Calibri"/>
              </a:rPr>
              <a:t>t</a:t>
            </a:r>
            <a:r>
              <a:rPr dirty="0" smtClean="0" baseline="2874" sz="2850" spc="-54">
                <a:latin typeface="Calibri"/>
                <a:cs typeface="Calibri"/>
              </a:rPr>
              <a:t>o</a:t>
            </a:r>
            <a:r>
              <a:rPr dirty="0" smtClean="0" baseline="2874" sz="2850" spc="9">
                <a:latin typeface="Calibri"/>
                <a:cs typeface="Calibri"/>
              </a:rPr>
              <a:t>p</a:t>
            </a:r>
            <a:r>
              <a:rPr dirty="0" smtClean="0" baseline="2874" sz="2850" spc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12700" marR="36433">
              <a:lnSpc>
                <a:spcPts val="2300"/>
              </a:lnSpc>
              <a:spcBef>
                <a:spcPts val="12"/>
              </a:spcBef>
            </a:pPr>
            <a:r>
              <a:rPr dirty="0" smtClean="0" baseline="1437" sz="2850" spc="25">
                <a:latin typeface="Calibri"/>
                <a:cs typeface="Calibri"/>
              </a:rPr>
              <a:t>T</a:t>
            </a:r>
            <a:r>
              <a:rPr dirty="0" smtClean="0" baseline="1437" sz="2850" spc="-50">
                <a:latin typeface="Calibri"/>
                <a:cs typeface="Calibri"/>
              </a:rPr>
              <a:t>h</a:t>
            </a:r>
            <a:r>
              <a:rPr dirty="0" smtClean="0" baseline="1437" sz="2850" spc="44">
                <a:latin typeface="Calibri"/>
                <a:cs typeface="Calibri"/>
              </a:rPr>
              <a:t>i</a:t>
            </a:r>
            <a:r>
              <a:rPr dirty="0" smtClean="0" baseline="1437" sz="2850" spc="0">
                <a:latin typeface="Calibri"/>
                <a:cs typeface="Calibri"/>
              </a:rPr>
              <a:t>s</a:t>
            </a:r>
            <a:r>
              <a:rPr dirty="0" smtClean="0" baseline="1437" sz="2850" spc="14">
                <a:latin typeface="Calibri"/>
                <a:cs typeface="Calibri"/>
              </a:rPr>
              <a:t> </a:t>
            </a:r>
            <a:r>
              <a:rPr dirty="0" smtClean="0" baseline="1437" sz="2850" spc="-84">
                <a:latin typeface="Calibri"/>
                <a:cs typeface="Calibri"/>
              </a:rPr>
              <a:t>i</a:t>
            </a:r>
            <a:r>
              <a:rPr dirty="0" smtClean="0" baseline="1437" sz="2850" spc="0">
                <a:latin typeface="Calibri"/>
                <a:cs typeface="Calibri"/>
              </a:rPr>
              <a:t>s</a:t>
            </a:r>
            <a:r>
              <a:rPr dirty="0" smtClean="0" baseline="1437" sz="2850" spc="14">
                <a:latin typeface="Calibri"/>
                <a:cs typeface="Calibri"/>
              </a:rPr>
              <a:t> </a:t>
            </a:r>
            <a:r>
              <a:rPr dirty="0" smtClean="0" baseline="1437" sz="2850" spc="75">
                <a:latin typeface="Calibri"/>
                <a:cs typeface="Calibri"/>
              </a:rPr>
              <a:t>t</a:t>
            </a:r>
            <a:r>
              <a:rPr dirty="0" smtClean="0" baseline="1437" sz="2850" spc="-44">
                <a:latin typeface="Calibri"/>
                <a:cs typeface="Calibri"/>
              </a:rPr>
              <a:t>h</a:t>
            </a:r>
            <a:r>
              <a:rPr dirty="0" smtClean="0" baseline="1437" sz="2850" spc="0">
                <a:latin typeface="Calibri"/>
                <a:cs typeface="Calibri"/>
              </a:rPr>
              <a:t>e</a:t>
            </a:r>
            <a:r>
              <a:rPr dirty="0" smtClean="0" baseline="1437" sz="2850" spc="44">
                <a:latin typeface="Calibri"/>
                <a:cs typeface="Calibri"/>
              </a:rPr>
              <a:t> </a:t>
            </a:r>
            <a:r>
              <a:rPr dirty="0" smtClean="0" baseline="1437" sz="2850" spc="14">
                <a:latin typeface="Calibri"/>
                <a:cs typeface="Calibri"/>
              </a:rPr>
              <a:t>f</a:t>
            </a:r>
            <a:r>
              <a:rPr dirty="0" smtClean="0" baseline="1437" sz="2850" spc="-75">
                <a:latin typeface="Calibri"/>
                <a:cs typeface="Calibri"/>
              </a:rPr>
              <a:t>i</a:t>
            </a:r>
            <a:r>
              <a:rPr dirty="0" smtClean="0" baseline="1437" sz="2850" spc="69">
                <a:latin typeface="Calibri"/>
                <a:cs typeface="Calibri"/>
              </a:rPr>
              <a:t>n</a:t>
            </a:r>
            <a:r>
              <a:rPr dirty="0" smtClean="0" baseline="1437" sz="2850" spc="-75">
                <a:latin typeface="Calibri"/>
                <a:cs typeface="Calibri"/>
              </a:rPr>
              <a:t>a</a:t>
            </a:r>
            <a:r>
              <a:rPr dirty="0" smtClean="0" baseline="1437" sz="2850" spc="0">
                <a:latin typeface="Calibri"/>
                <a:cs typeface="Calibri"/>
              </a:rPr>
              <a:t>l</a:t>
            </a:r>
            <a:r>
              <a:rPr dirty="0" smtClean="0" baseline="1437" sz="2850" spc="79">
                <a:latin typeface="Calibri"/>
                <a:cs typeface="Calibri"/>
              </a:rPr>
              <a:t> </a:t>
            </a:r>
            <a:r>
              <a:rPr dirty="0" smtClean="0" baseline="1437" sz="2850" spc="-44">
                <a:latin typeface="Calibri"/>
                <a:cs typeface="Calibri"/>
              </a:rPr>
              <a:t>h</a:t>
            </a:r>
            <a:r>
              <a:rPr dirty="0" smtClean="0" baseline="1437" sz="2850" spc="0">
                <a:latin typeface="Calibri"/>
                <a:cs typeface="Calibri"/>
              </a:rPr>
              <a:t>e</a:t>
            </a:r>
            <a:r>
              <a:rPr dirty="0" smtClean="0" baseline="1437" sz="2850" spc="44">
                <a:latin typeface="Calibri"/>
                <a:cs typeface="Calibri"/>
              </a:rPr>
              <a:t>a</a:t>
            </a:r>
            <a:r>
              <a:rPr dirty="0" smtClean="0" baseline="1437" sz="2850" spc="-50">
                <a:latin typeface="Calibri"/>
                <a:cs typeface="Calibri"/>
              </a:rPr>
              <a:t>p</a:t>
            </a:r>
            <a:r>
              <a:rPr dirty="0" smtClean="0" baseline="1437" sz="2850" spc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9182" y="3020550"/>
            <a:ext cx="374436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(</a:t>
            </a:r>
            <a:r>
              <a:rPr dirty="0" smtClean="0" baseline="2100" sz="1950" spc="-19">
                <a:latin typeface="Calibri"/>
                <a:cs typeface="Calibri"/>
              </a:rPr>
              <a:t>5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9">
                <a:latin typeface="Calibri"/>
                <a:cs typeface="Calibri"/>
              </a:rPr>
              <a:t>U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5310" y="3749784"/>
            <a:ext cx="436198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34">
                <a:latin typeface="Calibri"/>
                <a:cs typeface="Calibri"/>
              </a:rPr>
              <a:t>8</a:t>
            </a:r>
            <a:r>
              <a:rPr dirty="0" smtClean="0" baseline="2100" sz="1950" spc="-14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P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9046" y="3749784"/>
            <a:ext cx="440716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25">
                <a:latin typeface="Calibri"/>
                <a:cs typeface="Calibri"/>
              </a:rPr>
              <a:t>2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B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0994" y="4478256"/>
            <a:ext cx="452108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2</a:t>
            </a:r>
            <a:r>
              <a:rPr dirty="0" smtClean="0" baseline="2100" sz="1950" spc="25">
                <a:latin typeface="Calibri"/>
                <a:cs typeface="Calibri"/>
              </a:rPr>
              <a:t>4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D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6672" y="4478256"/>
            <a:ext cx="444901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34">
                <a:latin typeface="Calibri"/>
                <a:cs typeface="Calibri"/>
              </a:rPr>
              <a:t>8</a:t>
            </a:r>
            <a:r>
              <a:rPr dirty="0" smtClean="0" baseline="2100" sz="1950" spc="-14">
                <a:latin typeface="Calibri"/>
                <a:cs typeface="Calibri"/>
              </a:rPr>
              <a:t>,A)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4636" y="4478256"/>
            <a:ext cx="436979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1</a:t>
            </a:r>
            <a:r>
              <a:rPr dirty="0" smtClean="0" baseline="2100" sz="1950" spc="25">
                <a:latin typeface="Calibri"/>
                <a:cs typeface="Calibri"/>
              </a:rPr>
              <a:t>4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K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8883" y="4478256"/>
            <a:ext cx="453653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4</a:t>
            </a:r>
            <a:r>
              <a:rPr dirty="0" smtClean="0" baseline="2100" sz="1950" spc="34">
                <a:latin typeface="Calibri"/>
                <a:cs typeface="Calibri"/>
              </a:rPr>
              <a:t>7</a:t>
            </a:r>
            <a:r>
              <a:rPr dirty="0" smtClean="0" baseline="2100" sz="1950" spc="-14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606" y="5206728"/>
            <a:ext cx="419043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2</a:t>
            </a:r>
            <a:r>
              <a:rPr dirty="0" smtClean="0" baseline="2100" sz="1950" spc="34">
                <a:latin typeface="Calibri"/>
                <a:cs typeface="Calibri"/>
              </a:rPr>
              <a:t>7</a:t>
            </a:r>
            <a:r>
              <a:rPr dirty="0" smtClean="0" baseline="2100" sz="1950" spc="-14">
                <a:latin typeface="Calibri"/>
                <a:cs typeface="Calibri"/>
              </a:rPr>
              <a:t>,L)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2860" y="5206728"/>
            <a:ext cx="454450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4</a:t>
            </a:r>
            <a:r>
              <a:rPr dirty="0" smtClean="0" baseline="2100" sz="1950" spc="25">
                <a:latin typeface="Calibri"/>
                <a:cs typeface="Calibri"/>
              </a:rPr>
              <a:t>3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G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7186" y="5206728"/>
            <a:ext cx="459747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3</a:t>
            </a:r>
            <a:r>
              <a:rPr dirty="0" smtClean="0" baseline="2100" sz="1950" spc="25">
                <a:latin typeface="Calibri"/>
                <a:cs typeface="Calibri"/>
              </a:rPr>
              <a:t>6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5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7964" y="5206728"/>
            <a:ext cx="490238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5</a:t>
            </a:r>
            <a:r>
              <a:rPr dirty="0" smtClean="0" baseline="2100" sz="1950" spc="25">
                <a:latin typeface="Calibri"/>
                <a:cs typeface="Calibri"/>
              </a:rPr>
              <a:t>1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39">
                <a:latin typeface="Calibri"/>
                <a:cs typeface="Calibri"/>
              </a:rPr>
              <a:t>M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4294" y="5206728"/>
            <a:ext cx="431515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7</a:t>
            </a:r>
            <a:r>
              <a:rPr dirty="0" smtClean="0" baseline="2100" sz="1950" spc="25">
                <a:latin typeface="Calibri"/>
                <a:cs typeface="Calibri"/>
              </a:rPr>
              <a:t>5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19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30416" y="5206728"/>
            <a:ext cx="444452" cy="192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(</a:t>
            </a:r>
            <a:r>
              <a:rPr dirty="0" smtClean="0" baseline="2100" sz="1950" spc="-69">
                <a:latin typeface="Calibri"/>
                <a:cs typeface="Calibri"/>
              </a:rPr>
              <a:t>6</a:t>
            </a:r>
            <a:r>
              <a:rPr dirty="0" smtClean="0" baseline="2100" sz="1950" spc="25">
                <a:latin typeface="Calibri"/>
                <a:cs typeface="Calibri"/>
              </a:rPr>
              <a:t>1</a:t>
            </a:r>
            <a:r>
              <a:rPr dirty="0" smtClean="0" baseline="2100" sz="1950" spc="-9">
                <a:latin typeface="Calibri"/>
                <a:cs typeface="Calibri"/>
              </a:rPr>
              <a:t>,</a:t>
            </a:r>
            <a:r>
              <a:rPr dirty="0" smtClean="0" baseline="2100" sz="1950" spc="-29">
                <a:latin typeface="Calibri"/>
                <a:cs typeface="Calibri"/>
              </a:rPr>
              <a:t>V</a:t>
            </a:r>
            <a:r>
              <a:rPr dirty="0" smtClean="0" baseline="2100" sz="195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103278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09" y="2103278"/>
            <a:ext cx="7737445" cy="2195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associated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removed,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minimal</a:t>
            </a:r>
            <a:endParaRPr sz="2400">
              <a:latin typeface="Arial"/>
              <a:cs typeface="Arial"/>
            </a:endParaRPr>
          </a:p>
          <a:p>
            <a:pPr marL="12730" marR="52573">
              <a:lnSpc>
                <a:spcPts val="2590"/>
              </a:lnSpc>
              <a:spcBef>
                <a:spcPts val="129"/>
              </a:spcBef>
            </a:pPr>
            <a:r>
              <a:rPr dirty="0" smtClean="0" sz="2400" spc="0">
                <a:latin typeface="Arial"/>
                <a:cs typeface="Arial"/>
              </a:rPr>
              <a:t>(or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maximal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removed.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275"/>
              </a:spcBef>
            </a:pPr>
            <a:r>
              <a:rPr dirty="0" smtClean="0" sz="2400" spc="0">
                <a:latin typeface="Arial"/>
                <a:cs typeface="Arial"/>
              </a:rPr>
              <a:t>Usually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numbers.</a:t>
            </a:r>
            <a:endParaRPr sz="2400">
              <a:latin typeface="Arial"/>
              <a:cs typeface="Arial"/>
            </a:endParaRPr>
          </a:p>
          <a:p>
            <a:pPr marL="12730" marR="524489" indent="-30">
              <a:lnSpc>
                <a:spcPts val="2590"/>
              </a:lnSpc>
              <a:spcBef>
                <a:spcPts val="716"/>
              </a:spcBef>
            </a:pPr>
            <a:r>
              <a:rPr dirty="0" smtClean="0" sz="2400" spc="0">
                <a:latin typeface="Arial"/>
                <a:cs typeface="Arial"/>
              </a:rPr>
              <a:t>Objects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total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among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those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3237134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9" y="1448131"/>
            <a:ext cx="6471062" cy="2082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58" marR="525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Removing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minimal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12703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Step1: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  <a:p>
            <a:pPr marL="12703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move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up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77220" marR="3190977" algn="ctr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latin typeface="Arial"/>
                <a:cs typeface="Arial"/>
              </a:rPr>
              <a:t>down-heap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bubblin</a:t>
            </a:r>
            <a:r>
              <a:rPr dirty="0" smtClean="0" sz="2400" spc="4" i="1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5234" y="2834798"/>
            <a:ext cx="11196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perform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0783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4078382"/>
            <a:ext cx="72767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Down-heap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bubbling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opposite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up-heap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bubbling.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2235708" y="4325112"/>
            <a:ext cx="557022" cy="278892"/>
          </a:xfrm>
          <a:custGeom>
            <a:avLst/>
            <a:gdLst/>
            <a:ahLst/>
            <a:cxnLst/>
            <a:rect l="l" t="t" r="r" b="b"/>
            <a:pathLst>
              <a:path w="557022" h="278891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875"/>
                </a:lnTo>
                <a:lnTo>
                  <a:pt x="548910" y="172939"/>
                </a:lnTo>
                <a:lnTo>
                  <a:pt x="535090" y="193702"/>
                </a:lnTo>
                <a:lnTo>
                  <a:pt x="515212" y="212877"/>
                </a:lnTo>
                <a:lnTo>
                  <a:pt x="489853" y="230174"/>
                </a:lnTo>
                <a:lnTo>
                  <a:pt x="459587" y="245307"/>
                </a:lnTo>
                <a:lnTo>
                  <a:pt x="424992" y="257987"/>
                </a:lnTo>
                <a:lnTo>
                  <a:pt x="406251" y="263317"/>
                </a:lnTo>
                <a:lnTo>
                  <a:pt x="386643" y="267926"/>
                </a:lnTo>
                <a:lnTo>
                  <a:pt x="366241" y="271777"/>
                </a:lnTo>
                <a:lnTo>
                  <a:pt x="345117" y="274836"/>
                </a:lnTo>
                <a:lnTo>
                  <a:pt x="323342" y="277065"/>
                </a:lnTo>
                <a:lnTo>
                  <a:pt x="300989" y="278429"/>
                </a:lnTo>
                <a:lnTo>
                  <a:pt x="278130" y="278892"/>
                </a:lnTo>
                <a:lnTo>
                  <a:pt x="255276" y="278429"/>
                </a:lnTo>
                <a:lnTo>
                  <a:pt x="232938" y="277065"/>
                </a:lnTo>
                <a:lnTo>
                  <a:pt x="211189" y="274836"/>
                </a:lnTo>
                <a:lnTo>
                  <a:pt x="190097" y="271777"/>
                </a:lnTo>
                <a:lnTo>
                  <a:pt x="169735" y="267926"/>
                </a:lnTo>
                <a:lnTo>
                  <a:pt x="150173" y="263317"/>
                </a:lnTo>
                <a:lnTo>
                  <a:pt x="131482" y="257987"/>
                </a:lnTo>
                <a:lnTo>
                  <a:pt x="113733" y="251972"/>
                </a:lnTo>
                <a:lnTo>
                  <a:pt x="81343" y="238029"/>
                </a:lnTo>
                <a:lnTo>
                  <a:pt x="53571" y="221778"/>
                </a:lnTo>
                <a:lnTo>
                  <a:pt x="30984" y="203506"/>
                </a:lnTo>
                <a:lnTo>
                  <a:pt x="14148" y="183501"/>
                </a:lnTo>
                <a:lnTo>
                  <a:pt x="3631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583942" y="37658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8"/>
                </a:moveTo>
                <a:lnTo>
                  <a:pt x="3631" y="117395"/>
                </a:lnTo>
                <a:lnTo>
                  <a:pt x="14148" y="95780"/>
                </a:lnTo>
                <a:lnTo>
                  <a:pt x="30984" y="75646"/>
                </a:lnTo>
                <a:lnTo>
                  <a:pt x="53571" y="57278"/>
                </a:lnTo>
                <a:lnTo>
                  <a:pt x="81343" y="40957"/>
                </a:lnTo>
                <a:lnTo>
                  <a:pt x="113733" y="26968"/>
                </a:lnTo>
                <a:lnTo>
                  <a:pt x="131482" y="20937"/>
                </a:lnTo>
                <a:lnTo>
                  <a:pt x="150173" y="15595"/>
                </a:lnTo>
                <a:lnTo>
                  <a:pt x="169735" y="10977"/>
                </a:lnTo>
                <a:lnTo>
                  <a:pt x="190097" y="7120"/>
                </a:lnTo>
                <a:lnTo>
                  <a:pt x="211189" y="4058"/>
                </a:lnTo>
                <a:lnTo>
                  <a:pt x="232938" y="1827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8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4"/>
                </a:lnTo>
                <a:lnTo>
                  <a:pt x="255276" y="279191"/>
                </a:lnTo>
                <a:lnTo>
                  <a:pt x="232938" y="277827"/>
                </a:lnTo>
                <a:lnTo>
                  <a:pt x="211189" y="275598"/>
                </a:lnTo>
                <a:lnTo>
                  <a:pt x="190097" y="272539"/>
                </a:lnTo>
                <a:lnTo>
                  <a:pt x="169735" y="268688"/>
                </a:lnTo>
                <a:lnTo>
                  <a:pt x="150173" y="264079"/>
                </a:lnTo>
                <a:lnTo>
                  <a:pt x="131482" y="258749"/>
                </a:lnTo>
                <a:lnTo>
                  <a:pt x="113733" y="252734"/>
                </a:lnTo>
                <a:lnTo>
                  <a:pt x="81343" y="238791"/>
                </a:lnTo>
                <a:lnTo>
                  <a:pt x="53571" y="222540"/>
                </a:lnTo>
                <a:lnTo>
                  <a:pt x="30984" y="204268"/>
                </a:lnTo>
                <a:lnTo>
                  <a:pt x="14148" y="184263"/>
                </a:lnTo>
                <a:lnTo>
                  <a:pt x="3631" y="162814"/>
                </a:lnTo>
                <a:lnTo>
                  <a:pt x="0" y="140208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349752" y="3207257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45" y="462"/>
                </a:lnTo>
                <a:lnTo>
                  <a:pt x="324083" y="1826"/>
                </a:lnTo>
                <a:lnTo>
                  <a:pt x="345832" y="4055"/>
                </a:lnTo>
                <a:lnTo>
                  <a:pt x="366924" y="7114"/>
                </a:lnTo>
                <a:lnTo>
                  <a:pt x="387286" y="10965"/>
                </a:lnTo>
                <a:lnTo>
                  <a:pt x="406848" y="15574"/>
                </a:lnTo>
                <a:lnTo>
                  <a:pt x="425539" y="20904"/>
                </a:lnTo>
                <a:lnTo>
                  <a:pt x="443288" y="26919"/>
                </a:lnTo>
                <a:lnTo>
                  <a:pt x="475678" y="40862"/>
                </a:lnTo>
                <a:lnTo>
                  <a:pt x="503450" y="57113"/>
                </a:lnTo>
                <a:lnTo>
                  <a:pt x="526037" y="75385"/>
                </a:lnTo>
                <a:lnTo>
                  <a:pt x="542873" y="95390"/>
                </a:lnTo>
                <a:lnTo>
                  <a:pt x="553390" y="116839"/>
                </a:lnTo>
                <a:lnTo>
                  <a:pt x="557022" y="139446"/>
                </a:lnTo>
                <a:lnTo>
                  <a:pt x="556102" y="150984"/>
                </a:lnTo>
                <a:lnTo>
                  <a:pt x="548956" y="173233"/>
                </a:lnTo>
                <a:lnTo>
                  <a:pt x="535209" y="194143"/>
                </a:lnTo>
                <a:lnTo>
                  <a:pt x="515427" y="213429"/>
                </a:lnTo>
                <a:lnTo>
                  <a:pt x="490177" y="230809"/>
                </a:lnTo>
                <a:lnTo>
                  <a:pt x="460025" y="246000"/>
                </a:lnTo>
                <a:lnTo>
                  <a:pt x="425539" y="258716"/>
                </a:lnTo>
                <a:lnTo>
                  <a:pt x="406848" y="264058"/>
                </a:lnTo>
                <a:lnTo>
                  <a:pt x="387286" y="268676"/>
                </a:lnTo>
                <a:lnTo>
                  <a:pt x="366924" y="272533"/>
                </a:lnTo>
                <a:lnTo>
                  <a:pt x="345832" y="275595"/>
                </a:lnTo>
                <a:lnTo>
                  <a:pt x="324083" y="277826"/>
                </a:lnTo>
                <a:lnTo>
                  <a:pt x="301745" y="279191"/>
                </a:lnTo>
                <a:lnTo>
                  <a:pt x="278892" y="279654"/>
                </a:lnTo>
                <a:lnTo>
                  <a:pt x="256032" y="279191"/>
                </a:lnTo>
                <a:lnTo>
                  <a:pt x="233679" y="277826"/>
                </a:lnTo>
                <a:lnTo>
                  <a:pt x="211904" y="275595"/>
                </a:lnTo>
                <a:lnTo>
                  <a:pt x="190780" y="272533"/>
                </a:lnTo>
                <a:lnTo>
                  <a:pt x="170378" y="268676"/>
                </a:lnTo>
                <a:lnTo>
                  <a:pt x="150770" y="264058"/>
                </a:lnTo>
                <a:lnTo>
                  <a:pt x="132029" y="258716"/>
                </a:lnTo>
                <a:lnTo>
                  <a:pt x="114226" y="252685"/>
                </a:lnTo>
                <a:lnTo>
                  <a:pt x="81724" y="238696"/>
                </a:lnTo>
                <a:lnTo>
                  <a:pt x="53839" y="222375"/>
                </a:lnTo>
                <a:lnTo>
                  <a:pt x="31149" y="204007"/>
                </a:lnTo>
                <a:lnTo>
                  <a:pt x="14228" y="183873"/>
                </a:lnTo>
                <a:lnTo>
                  <a:pt x="3653" y="162258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882134" y="2648711"/>
            <a:ext cx="557022" cy="278892"/>
          </a:xfrm>
          <a:custGeom>
            <a:avLst/>
            <a:gdLst/>
            <a:ahLst/>
            <a:cxnLst/>
            <a:rect l="l" t="t" r="r" b="b"/>
            <a:pathLst>
              <a:path w="557022" h="278892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45" y="462"/>
                </a:lnTo>
                <a:lnTo>
                  <a:pt x="324083" y="1826"/>
                </a:lnTo>
                <a:lnTo>
                  <a:pt x="345832" y="4055"/>
                </a:lnTo>
                <a:lnTo>
                  <a:pt x="366924" y="7114"/>
                </a:lnTo>
                <a:lnTo>
                  <a:pt x="387286" y="10965"/>
                </a:lnTo>
                <a:lnTo>
                  <a:pt x="406848" y="15574"/>
                </a:lnTo>
                <a:lnTo>
                  <a:pt x="425539" y="20904"/>
                </a:lnTo>
                <a:lnTo>
                  <a:pt x="443288" y="26919"/>
                </a:lnTo>
                <a:lnTo>
                  <a:pt x="475678" y="40862"/>
                </a:lnTo>
                <a:lnTo>
                  <a:pt x="503450" y="57113"/>
                </a:lnTo>
                <a:lnTo>
                  <a:pt x="526037" y="75385"/>
                </a:lnTo>
                <a:lnTo>
                  <a:pt x="542873" y="95390"/>
                </a:lnTo>
                <a:lnTo>
                  <a:pt x="553390" y="116839"/>
                </a:lnTo>
                <a:lnTo>
                  <a:pt x="557022" y="139446"/>
                </a:lnTo>
                <a:lnTo>
                  <a:pt x="556102" y="150875"/>
                </a:lnTo>
                <a:lnTo>
                  <a:pt x="548956" y="172939"/>
                </a:lnTo>
                <a:lnTo>
                  <a:pt x="535209" y="193702"/>
                </a:lnTo>
                <a:lnTo>
                  <a:pt x="515427" y="212877"/>
                </a:lnTo>
                <a:lnTo>
                  <a:pt x="490177" y="230174"/>
                </a:lnTo>
                <a:lnTo>
                  <a:pt x="460025" y="245307"/>
                </a:lnTo>
                <a:lnTo>
                  <a:pt x="425539" y="257987"/>
                </a:lnTo>
                <a:lnTo>
                  <a:pt x="406848" y="263317"/>
                </a:lnTo>
                <a:lnTo>
                  <a:pt x="387286" y="267926"/>
                </a:lnTo>
                <a:lnTo>
                  <a:pt x="366924" y="271777"/>
                </a:lnTo>
                <a:lnTo>
                  <a:pt x="345832" y="274836"/>
                </a:lnTo>
                <a:lnTo>
                  <a:pt x="324083" y="277065"/>
                </a:lnTo>
                <a:lnTo>
                  <a:pt x="301745" y="278429"/>
                </a:lnTo>
                <a:lnTo>
                  <a:pt x="278892" y="278892"/>
                </a:lnTo>
                <a:lnTo>
                  <a:pt x="256032" y="278429"/>
                </a:lnTo>
                <a:lnTo>
                  <a:pt x="233679" y="277065"/>
                </a:lnTo>
                <a:lnTo>
                  <a:pt x="211904" y="274836"/>
                </a:lnTo>
                <a:lnTo>
                  <a:pt x="190780" y="271777"/>
                </a:lnTo>
                <a:lnTo>
                  <a:pt x="170378" y="267926"/>
                </a:lnTo>
                <a:lnTo>
                  <a:pt x="150770" y="263317"/>
                </a:lnTo>
                <a:lnTo>
                  <a:pt x="132029" y="257987"/>
                </a:lnTo>
                <a:lnTo>
                  <a:pt x="114226" y="251972"/>
                </a:lnTo>
                <a:lnTo>
                  <a:pt x="81724" y="238029"/>
                </a:lnTo>
                <a:lnTo>
                  <a:pt x="53839" y="221778"/>
                </a:lnTo>
                <a:lnTo>
                  <a:pt x="31149" y="203506"/>
                </a:lnTo>
                <a:lnTo>
                  <a:pt x="14228" y="183501"/>
                </a:lnTo>
                <a:lnTo>
                  <a:pt x="3653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838194" y="2891789"/>
            <a:ext cx="1135380" cy="362712"/>
          </a:xfrm>
          <a:custGeom>
            <a:avLst/>
            <a:gdLst/>
            <a:ahLst/>
            <a:cxnLst/>
            <a:rect l="l" t="t" r="r" b="b"/>
            <a:pathLst>
              <a:path w="1135379" h="362712">
                <a:moveTo>
                  <a:pt x="1135379" y="0"/>
                </a:moveTo>
                <a:lnTo>
                  <a:pt x="0" y="362712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414515" y="3207257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45" y="462"/>
                </a:lnTo>
                <a:lnTo>
                  <a:pt x="324083" y="1826"/>
                </a:lnTo>
                <a:lnTo>
                  <a:pt x="345832" y="4055"/>
                </a:lnTo>
                <a:lnTo>
                  <a:pt x="366924" y="7114"/>
                </a:lnTo>
                <a:lnTo>
                  <a:pt x="387286" y="10965"/>
                </a:lnTo>
                <a:lnTo>
                  <a:pt x="406848" y="15574"/>
                </a:lnTo>
                <a:lnTo>
                  <a:pt x="425539" y="20904"/>
                </a:lnTo>
                <a:lnTo>
                  <a:pt x="443288" y="26919"/>
                </a:lnTo>
                <a:lnTo>
                  <a:pt x="475678" y="40862"/>
                </a:lnTo>
                <a:lnTo>
                  <a:pt x="503450" y="57113"/>
                </a:lnTo>
                <a:lnTo>
                  <a:pt x="526037" y="75385"/>
                </a:lnTo>
                <a:lnTo>
                  <a:pt x="542873" y="95390"/>
                </a:lnTo>
                <a:lnTo>
                  <a:pt x="553390" y="116839"/>
                </a:lnTo>
                <a:lnTo>
                  <a:pt x="557022" y="139446"/>
                </a:lnTo>
                <a:lnTo>
                  <a:pt x="556102" y="150984"/>
                </a:lnTo>
                <a:lnTo>
                  <a:pt x="548956" y="173233"/>
                </a:lnTo>
                <a:lnTo>
                  <a:pt x="535209" y="194143"/>
                </a:lnTo>
                <a:lnTo>
                  <a:pt x="515427" y="213429"/>
                </a:lnTo>
                <a:lnTo>
                  <a:pt x="490177" y="230809"/>
                </a:lnTo>
                <a:lnTo>
                  <a:pt x="460025" y="246000"/>
                </a:lnTo>
                <a:lnTo>
                  <a:pt x="425539" y="258716"/>
                </a:lnTo>
                <a:lnTo>
                  <a:pt x="406848" y="264058"/>
                </a:lnTo>
                <a:lnTo>
                  <a:pt x="387286" y="268676"/>
                </a:lnTo>
                <a:lnTo>
                  <a:pt x="366924" y="272533"/>
                </a:lnTo>
                <a:lnTo>
                  <a:pt x="345832" y="275595"/>
                </a:lnTo>
                <a:lnTo>
                  <a:pt x="324083" y="277826"/>
                </a:lnTo>
                <a:lnTo>
                  <a:pt x="301745" y="279191"/>
                </a:lnTo>
                <a:lnTo>
                  <a:pt x="278892" y="279654"/>
                </a:lnTo>
                <a:lnTo>
                  <a:pt x="256032" y="279191"/>
                </a:lnTo>
                <a:lnTo>
                  <a:pt x="233679" y="277826"/>
                </a:lnTo>
                <a:lnTo>
                  <a:pt x="211904" y="275595"/>
                </a:lnTo>
                <a:lnTo>
                  <a:pt x="190780" y="272533"/>
                </a:lnTo>
                <a:lnTo>
                  <a:pt x="170378" y="268676"/>
                </a:lnTo>
                <a:lnTo>
                  <a:pt x="150770" y="264058"/>
                </a:lnTo>
                <a:lnTo>
                  <a:pt x="132029" y="258716"/>
                </a:lnTo>
                <a:lnTo>
                  <a:pt x="114226" y="252685"/>
                </a:lnTo>
                <a:lnTo>
                  <a:pt x="81724" y="238696"/>
                </a:lnTo>
                <a:lnTo>
                  <a:pt x="53839" y="222375"/>
                </a:lnTo>
                <a:lnTo>
                  <a:pt x="31149" y="204007"/>
                </a:lnTo>
                <a:lnTo>
                  <a:pt x="14228" y="183873"/>
                </a:lnTo>
                <a:lnTo>
                  <a:pt x="3653" y="162258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339334" y="2895600"/>
            <a:ext cx="1149096" cy="356615"/>
          </a:xfrm>
          <a:custGeom>
            <a:avLst/>
            <a:gdLst/>
            <a:ahLst/>
            <a:cxnLst/>
            <a:rect l="l" t="t" r="r" b="b"/>
            <a:pathLst>
              <a:path w="1149096" h="356615">
                <a:moveTo>
                  <a:pt x="0" y="0"/>
                </a:moveTo>
                <a:lnTo>
                  <a:pt x="1149096" y="356615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981706" y="3454908"/>
            <a:ext cx="470916" cy="324612"/>
          </a:xfrm>
          <a:custGeom>
            <a:avLst/>
            <a:gdLst/>
            <a:ahLst/>
            <a:cxnLst/>
            <a:rect l="l" t="t" r="r" b="b"/>
            <a:pathLst>
              <a:path w="470915" h="324612">
                <a:moveTo>
                  <a:pt x="470915" y="0"/>
                </a:moveTo>
                <a:lnTo>
                  <a:pt x="0" y="32461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513838" y="4023360"/>
            <a:ext cx="198119" cy="301752"/>
          </a:xfrm>
          <a:custGeom>
            <a:avLst/>
            <a:gdLst/>
            <a:ahLst/>
            <a:cxnLst/>
            <a:rect l="l" t="t" r="r" b="b"/>
            <a:pathLst>
              <a:path w="198119" h="301751">
                <a:moveTo>
                  <a:pt x="198119" y="0"/>
                </a:moveTo>
                <a:lnTo>
                  <a:pt x="0" y="301752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932176" y="4325112"/>
            <a:ext cx="557022" cy="278892"/>
          </a:xfrm>
          <a:custGeom>
            <a:avLst/>
            <a:gdLst/>
            <a:ahLst/>
            <a:cxnLst/>
            <a:rect l="l" t="t" r="r" b="b"/>
            <a:pathLst>
              <a:path w="557021" h="278891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875"/>
                </a:lnTo>
                <a:lnTo>
                  <a:pt x="548910" y="172939"/>
                </a:lnTo>
                <a:lnTo>
                  <a:pt x="535090" y="193702"/>
                </a:lnTo>
                <a:lnTo>
                  <a:pt x="515212" y="212877"/>
                </a:lnTo>
                <a:lnTo>
                  <a:pt x="489853" y="230174"/>
                </a:lnTo>
                <a:lnTo>
                  <a:pt x="459587" y="245307"/>
                </a:lnTo>
                <a:lnTo>
                  <a:pt x="424992" y="257987"/>
                </a:lnTo>
                <a:lnTo>
                  <a:pt x="406251" y="263317"/>
                </a:lnTo>
                <a:lnTo>
                  <a:pt x="386643" y="267926"/>
                </a:lnTo>
                <a:lnTo>
                  <a:pt x="366241" y="271777"/>
                </a:lnTo>
                <a:lnTo>
                  <a:pt x="345117" y="274836"/>
                </a:lnTo>
                <a:lnTo>
                  <a:pt x="323342" y="277065"/>
                </a:lnTo>
                <a:lnTo>
                  <a:pt x="300989" y="278429"/>
                </a:lnTo>
                <a:lnTo>
                  <a:pt x="278130" y="278892"/>
                </a:lnTo>
                <a:lnTo>
                  <a:pt x="255276" y="278429"/>
                </a:lnTo>
                <a:lnTo>
                  <a:pt x="232938" y="277065"/>
                </a:lnTo>
                <a:lnTo>
                  <a:pt x="211189" y="274836"/>
                </a:lnTo>
                <a:lnTo>
                  <a:pt x="190097" y="271777"/>
                </a:lnTo>
                <a:lnTo>
                  <a:pt x="169735" y="267926"/>
                </a:lnTo>
                <a:lnTo>
                  <a:pt x="150173" y="263317"/>
                </a:lnTo>
                <a:lnTo>
                  <a:pt x="131482" y="257987"/>
                </a:lnTo>
                <a:lnTo>
                  <a:pt x="113733" y="251972"/>
                </a:lnTo>
                <a:lnTo>
                  <a:pt x="81343" y="238029"/>
                </a:lnTo>
                <a:lnTo>
                  <a:pt x="53571" y="221778"/>
                </a:lnTo>
                <a:lnTo>
                  <a:pt x="30984" y="203506"/>
                </a:lnTo>
                <a:lnTo>
                  <a:pt x="14148" y="183501"/>
                </a:lnTo>
                <a:lnTo>
                  <a:pt x="3631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028950" y="4018026"/>
            <a:ext cx="181356" cy="307086"/>
          </a:xfrm>
          <a:custGeom>
            <a:avLst/>
            <a:gdLst/>
            <a:ahLst/>
            <a:cxnLst/>
            <a:rect l="l" t="t" r="r" b="b"/>
            <a:pathLst>
              <a:path w="181356" h="307086">
                <a:moveTo>
                  <a:pt x="0" y="0"/>
                </a:moveTo>
                <a:lnTo>
                  <a:pt x="181356" y="307086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767328" y="4325112"/>
            <a:ext cx="557784" cy="278892"/>
          </a:xfrm>
          <a:custGeom>
            <a:avLst/>
            <a:gdLst/>
            <a:ahLst/>
            <a:cxnLst/>
            <a:rect l="l" t="t" r="r" b="b"/>
            <a:pathLst>
              <a:path w="557784" h="278891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51" y="462"/>
                </a:lnTo>
                <a:lnTo>
                  <a:pt x="324104" y="1826"/>
                </a:lnTo>
                <a:lnTo>
                  <a:pt x="345879" y="4055"/>
                </a:lnTo>
                <a:lnTo>
                  <a:pt x="367003" y="7114"/>
                </a:lnTo>
                <a:lnTo>
                  <a:pt x="387405" y="10965"/>
                </a:lnTo>
                <a:lnTo>
                  <a:pt x="407013" y="15574"/>
                </a:lnTo>
                <a:lnTo>
                  <a:pt x="425754" y="20904"/>
                </a:lnTo>
                <a:lnTo>
                  <a:pt x="443557" y="26919"/>
                </a:lnTo>
                <a:lnTo>
                  <a:pt x="476059" y="40862"/>
                </a:lnTo>
                <a:lnTo>
                  <a:pt x="503944" y="57113"/>
                </a:lnTo>
                <a:lnTo>
                  <a:pt x="526634" y="75385"/>
                </a:lnTo>
                <a:lnTo>
                  <a:pt x="543555" y="95390"/>
                </a:lnTo>
                <a:lnTo>
                  <a:pt x="554130" y="116839"/>
                </a:lnTo>
                <a:lnTo>
                  <a:pt x="557784" y="139446"/>
                </a:lnTo>
                <a:lnTo>
                  <a:pt x="556858" y="150875"/>
                </a:lnTo>
                <a:lnTo>
                  <a:pt x="549672" y="172939"/>
                </a:lnTo>
                <a:lnTo>
                  <a:pt x="535852" y="193702"/>
                </a:lnTo>
                <a:lnTo>
                  <a:pt x="515974" y="212877"/>
                </a:lnTo>
                <a:lnTo>
                  <a:pt x="490615" y="230174"/>
                </a:lnTo>
                <a:lnTo>
                  <a:pt x="460349" y="245307"/>
                </a:lnTo>
                <a:lnTo>
                  <a:pt x="425754" y="257987"/>
                </a:lnTo>
                <a:lnTo>
                  <a:pt x="407013" y="263317"/>
                </a:lnTo>
                <a:lnTo>
                  <a:pt x="387405" y="267926"/>
                </a:lnTo>
                <a:lnTo>
                  <a:pt x="367003" y="271777"/>
                </a:lnTo>
                <a:lnTo>
                  <a:pt x="345879" y="274836"/>
                </a:lnTo>
                <a:lnTo>
                  <a:pt x="324104" y="277065"/>
                </a:lnTo>
                <a:lnTo>
                  <a:pt x="301751" y="278429"/>
                </a:lnTo>
                <a:lnTo>
                  <a:pt x="278892" y="278892"/>
                </a:lnTo>
                <a:lnTo>
                  <a:pt x="256032" y="278429"/>
                </a:lnTo>
                <a:lnTo>
                  <a:pt x="233679" y="277065"/>
                </a:lnTo>
                <a:lnTo>
                  <a:pt x="211904" y="274836"/>
                </a:lnTo>
                <a:lnTo>
                  <a:pt x="190780" y="271777"/>
                </a:lnTo>
                <a:lnTo>
                  <a:pt x="170378" y="267926"/>
                </a:lnTo>
                <a:lnTo>
                  <a:pt x="150770" y="263317"/>
                </a:lnTo>
                <a:lnTo>
                  <a:pt x="132029" y="257987"/>
                </a:lnTo>
                <a:lnTo>
                  <a:pt x="114226" y="251972"/>
                </a:lnTo>
                <a:lnTo>
                  <a:pt x="81724" y="238029"/>
                </a:lnTo>
                <a:lnTo>
                  <a:pt x="53839" y="221778"/>
                </a:lnTo>
                <a:lnTo>
                  <a:pt x="31149" y="203506"/>
                </a:lnTo>
                <a:lnTo>
                  <a:pt x="14228" y="183501"/>
                </a:lnTo>
                <a:lnTo>
                  <a:pt x="3653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116324" y="37658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8"/>
                </a:moveTo>
                <a:lnTo>
                  <a:pt x="3631" y="117395"/>
                </a:lnTo>
                <a:lnTo>
                  <a:pt x="14148" y="95780"/>
                </a:lnTo>
                <a:lnTo>
                  <a:pt x="30984" y="75646"/>
                </a:lnTo>
                <a:lnTo>
                  <a:pt x="53571" y="57278"/>
                </a:lnTo>
                <a:lnTo>
                  <a:pt x="81343" y="40957"/>
                </a:lnTo>
                <a:lnTo>
                  <a:pt x="113733" y="26968"/>
                </a:lnTo>
                <a:lnTo>
                  <a:pt x="131482" y="20937"/>
                </a:lnTo>
                <a:lnTo>
                  <a:pt x="150173" y="15595"/>
                </a:lnTo>
                <a:lnTo>
                  <a:pt x="169735" y="10977"/>
                </a:lnTo>
                <a:lnTo>
                  <a:pt x="190097" y="7120"/>
                </a:lnTo>
                <a:lnTo>
                  <a:pt x="211189" y="4058"/>
                </a:lnTo>
                <a:lnTo>
                  <a:pt x="232938" y="1827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8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4"/>
                </a:lnTo>
                <a:lnTo>
                  <a:pt x="255276" y="279191"/>
                </a:lnTo>
                <a:lnTo>
                  <a:pt x="232938" y="277827"/>
                </a:lnTo>
                <a:lnTo>
                  <a:pt x="211189" y="275598"/>
                </a:lnTo>
                <a:lnTo>
                  <a:pt x="190097" y="272539"/>
                </a:lnTo>
                <a:lnTo>
                  <a:pt x="169735" y="268688"/>
                </a:lnTo>
                <a:lnTo>
                  <a:pt x="150173" y="264079"/>
                </a:lnTo>
                <a:lnTo>
                  <a:pt x="131482" y="258749"/>
                </a:lnTo>
                <a:lnTo>
                  <a:pt x="113733" y="252734"/>
                </a:lnTo>
                <a:lnTo>
                  <a:pt x="81343" y="238791"/>
                </a:lnTo>
                <a:lnTo>
                  <a:pt x="53571" y="222540"/>
                </a:lnTo>
                <a:lnTo>
                  <a:pt x="30984" y="204268"/>
                </a:lnTo>
                <a:lnTo>
                  <a:pt x="14148" y="184263"/>
                </a:lnTo>
                <a:lnTo>
                  <a:pt x="3631" y="162814"/>
                </a:lnTo>
                <a:lnTo>
                  <a:pt x="0" y="140208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046220" y="4017264"/>
            <a:ext cx="180594" cy="307848"/>
          </a:xfrm>
          <a:custGeom>
            <a:avLst/>
            <a:gdLst/>
            <a:ahLst/>
            <a:cxnLst/>
            <a:rect l="l" t="t" r="r" b="b"/>
            <a:pathLst>
              <a:path w="180594" h="307848">
                <a:moveTo>
                  <a:pt x="180593" y="0"/>
                </a:moveTo>
                <a:lnTo>
                  <a:pt x="0" y="307848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464558" y="4325112"/>
            <a:ext cx="557022" cy="278892"/>
          </a:xfrm>
          <a:custGeom>
            <a:avLst/>
            <a:gdLst/>
            <a:ahLst/>
            <a:cxnLst/>
            <a:rect l="l" t="t" r="r" b="b"/>
            <a:pathLst>
              <a:path w="557022" h="278891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875"/>
                </a:lnTo>
                <a:lnTo>
                  <a:pt x="548910" y="172939"/>
                </a:lnTo>
                <a:lnTo>
                  <a:pt x="535090" y="193702"/>
                </a:lnTo>
                <a:lnTo>
                  <a:pt x="515212" y="212877"/>
                </a:lnTo>
                <a:lnTo>
                  <a:pt x="489853" y="230174"/>
                </a:lnTo>
                <a:lnTo>
                  <a:pt x="459587" y="245307"/>
                </a:lnTo>
                <a:lnTo>
                  <a:pt x="424992" y="257987"/>
                </a:lnTo>
                <a:lnTo>
                  <a:pt x="406251" y="263317"/>
                </a:lnTo>
                <a:lnTo>
                  <a:pt x="386643" y="267926"/>
                </a:lnTo>
                <a:lnTo>
                  <a:pt x="366241" y="271777"/>
                </a:lnTo>
                <a:lnTo>
                  <a:pt x="345117" y="274836"/>
                </a:lnTo>
                <a:lnTo>
                  <a:pt x="323342" y="277065"/>
                </a:lnTo>
                <a:lnTo>
                  <a:pt x="300989" y="278429"/>
                </a:lnTo>
                <a:lnTo>
                  <a:pt x="278130" y="278892"/>
                </a:lnTo>
                <a:lnTo>
                  <a:pt x="255276" y="278429"/>
                </a:lnTo>
                <a:lnTo>
                  <a:pt x="232938" y="277065"/>
                </a:lnTo>
                <a:lnTo>
                  <a:pt x="211189" y="274836"/>
                </a:lnTo>
                <a:lnTo>
                  <a:pt x="190097" y="271777"/>
                </a:lnTo>
                <a:lnTo>
                  <a:pt x="169735" y="267926"/>
                </a:lnTo>
                <a:lnTo>
                  <a:pt x="150173" y="263317"/>
                </a:lnTo>
                <a:lnTo>
                  <a:pt x="131482" y="257987"/>
                </a:lnTo>
                <a:lnTo>
                  <a:pt x="113733" y="251972"/>
                </a:lnTo>
                <a:lnTo>
                  <a:pt x="81343" y="238029"/>
                </a:lnTo>
                <a:lnTo>
                  <a:pt x="53571" y="221778"/>
                </a:lnTo>
                <a:lnTo>
                  <a:pt x="30984" y="203506"/>
                </a:lnTo>
                <a:lnTo>
                  <a:pt x="14148" y="183501"/>
                </a:lnTo>
                <a:lnTo>
                  <a:pt x="3631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538472" y="4025646"/>
            <a:ext cx="204215" cy="299466"/>
          </a:xfrm>
          <a:custGeom>
            <a:avLst/>
            <a:gdLst/>
            <a:ahLst/>
            <a:cxnLst/>
            <a:rect l="l" t="t" r="r" b="b"/>
            <a:pathLst>
              <a:path w="204215" h="299465">
                <a:moveTo>
                  <a:pt x="0" y="0"/>
                </a:moveTo>
                <a:lnTo>
                  <a:pt x="204215" y="299466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806190" y="3454908"/>
            <a:ext cx="472440" cy="323849"/>
          </a:xfrm>
          <a:custGeom>
            <a:avLst/>
            <a:gdLst/>
            <a:ahLst/>
            <a:cxnLst/>
            <a:rect l="l" t="t" r="r" b="b"/>
            <a:pathLst>
              <a:path w="472439" h="323850">
                <a:moveTo>
                  <a:pt x="0" y="0"/>
                </a:moveTo>
                <a:lnTo>
                  <a:pt x="472440" y="323849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647944" y="3765804"/>
            <a:ext cx="557784" cy="279653"/>
          </a:xfrm>
          <a:custGeom>
            <a:avLst/>
            <a:gdLst/>
            <a:ahLst/>
            <a:cxnLst/>
            <a:rect l="l" t="t" r="r" b="b"/>
            <a:pathLst>
              <a:path w="557784" h="279653">
                <a:moveTo>
                  <a:pt x="0" y="140208"/>
                </a:moveTo>
                <a:lnTo>
                  <a:pt x="3653" y="117395"/>
                </a:lnTo>
                <a:lnTo>
                  <a:pt x="14228" y="95780"/>
                </a:lnTo>
                <a:lnTo>
                  <a:pt x="31149" y="75646"/>
                </a:lnTo>
                <a:lnTo>
                  <a:pt x="53839" y="57278"/>
                </a:lnTo>
                <a:lnTo>
                  <a:pt x="81724" y="40957"/>
                </a:lnTo>
                <a:lnTo>
                  <a:pt x="114226" y="26968"/>
                </a:lnTo>
                <a:lnTo>
                  <a:pt x="132029" y="20937"/>
                </a:lnTo>
                <a:lnTo>
                  <a:pt x="150770" y="15595"/>
                </a:lnTo>
                <a:lnTo>
                  <a:pt x="170378" y="10977"/>
                </a:lnTo>
                <a:lnTo>
                  <a:pt x="190780" y="7120"/>
                </a:lnTo>
                <a:lnTo>
                  <a:pt x="211904" y="4058"/>
                </a:lnTo>
                <a:lnTo>
                  <a:pt x="233679" y="1827"/>
                </a:lnTo>
                <a:lnTo>
                  <a:pt x="256032" y="462"/>
                </a:lnTo>
                <a:lnTo>
                  <a:pt x="278892" y="0"/>
                </a:lnTo>
                <a:lnTo>
                  <a:pt x="301751" y="462"/>
                </a:lnTo>
                <a:lnTo>
                  <a:pt x="324104" y="1827"/>
                </a:lnTo>
                <a:lnTo>
                  <a:pt x="345879" y="4058"/>
                </a:lnTo>
                <a:lnTo>
                  <a:pt x="367003" y="7120"/>
                </a:lnTo>
                <a:lnTo>
                  <a:pt x="387405" y="10977"/>
                </a:lnTo>
                <a:lnTo>
                  <a:pt x="407013" y="15595"/>
                </a:lnTo>
                <a:lnTo>
                  <a:pt x="425754" y="20937"/>
                </a:lnTo>
                <a:lnTo>
                  <a:pt x="443557" y="26968"/>
                </a:lnTo>
                <a:lnTo>
                  <a:pt x="476059" y="40957"/>
                </a:lnTo>
                <a:lnTo>
                  <a:pt x="503944" y="57278"/>
                </a:lnTo>
                <a:lnTo>
                  <a:pt x="526634" y="75646"/>
                </a:lnTo>
                <a:lnTo>
                  <a:pt x="543555" y="95780"/>
                </a:lnTo>
                <a:lnTo>
                  <a:pt x="554130" y="117395"/>
                </a:lnTo>
                <a:lnTo>
                  <a:pt x="557784" y="140208"/>
                </a:lnTo>
                <a:lnTo>
                  <a:pt x="556858" y="151637"/>
                </a:lnTo>
                <a:lnTo>
                  <a:pt x="549672" y="173701"/>
                </a:lnTo>
                <a:lnTo>
                  <a:pt x="535852" y="194464"/>
                </a:lnTo>
                <a:lnTo>
                  <a:pt x="515974" y="213639"/>
                </a:lnTo>
                <a:lnTo>
                  <a:pt x="490615" y="230936"/>
                </a:lnTo>
                <a:lnTo>
                  <a:pt x="460349" y="246069"/>
                </a:lnTo>
                <a:lnTo>
                  <a:pt x="425754" y="258749"/>
                </a:lnTo>
                <a:lnTo>
                  <a:pt x="407013" y="264079"/>
                </a:lnTo>
                <a:lnTo>
                  <a:pt x="387405" y="268688"/>
                </a:lnTo>
                <a:lnTo>
                  <a:pt x="367003" y="272539"/>
                </a:lnTo>
                <a:lnTo>
                  <a:pt x="345879" y="275598"/>
                </a:lnTo>
                <a:lnTo>
                  <a:pt x="324104" y="277827"/>
                </a:lnTo>
                <a:lnTo>
                  <a:pt x="301751" y="279191"/>
                </a:lnTo>
                <a:lnTo>
                  <a:pt x="278892" y="279654"/>
                </a:lnTo>
                <a:lnTo>
                  <a:pt x="256032" y="279191"/>
                </a:lnTo>
                <a:lnTo>
                  <a:pt x="233679" y="277827"/>
                </a:lnTo>
                <a:lnTo>
                  <a:pt x="211904" y="275598"/>
                </a:lnTo>
                <a:lnTo>
                  <a:pt x="190780" y="272539"/>
                </a:lnTo>
                <a:lnTo>
                  <a:pt x="170378" y="268688"/>
                </a:lnTo>
                <a:lnTo>
                  <a:pt x="150770" y="264079"/>
                </a:lnTo>
                <a:lnTo>
                  <a:pt x="132029" y="258749"/>
                </a:lnTo>
                <a:lnTo>
                  <a:pt x="114226" y="252734"/>
                </a:lnTo>
                <a:lnTo>
                  <a:pt x="81724" y="238791"/>
                </a:lnTo>
                <a:lnTo>
                  <a:pt x="53839" y="222540"/>
                </a:lnTo>
                <a:lnTo>
                  <a:pt x="31149" y="204268"/>
                </a:lnTo>
                <a:lnTo>
                  <a:pt x="14228" y="184263"/>
                </a:lnTo>
                <a:lnTo>
                  <a:pt x="3653" y="162814"/>
                </a:lnTo>
                <a:lnTo>
                  <a:pt x="0" y="140208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059424" y="3467861"/>
            <a:ext cx="493014" cy="314706"/>
          </a:xfrm>
          <a:custGeom>
            <a:avLst/>
            <a:gdLst/>
            <a:ahLst/>
            <a:cxnLst/>
            <a:rect l="l" t="t" r="r" b="b"/>
            <a:pathLst>
              <a:path w="493014" h="314706">
                <a:moveTo>
                  <a:pt x="493013" y="0"/>
                </a:moveTo>
                <a:lnTo>
                  <a:pt x="0" y="314706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7180326" y="3765803"/>
            <a:ext cx="557784" cy="279653"/>
          </a:xfrm>
          <a:custGeom>
            <a:avLst/>
            <a:gdLst/>
            <a:ahLst/>
            <a:cxnLst/>
            <a:rect l="l" t="t" r="r" b="b"/>
            <a:pathLst>
              <a:path w="557783" h="279653">
                <a:moveTo>
                  <a:pt x="0" y="140208"/>
                </a:moveTo>
                <a:lnTo>
                  <a:pt x="3653" y="117395"/>
                </a:lnTo>
                <a:lnTo>
                  <a:pt x="14228" y="95780"/>
                </a:lnTo>
                <a:lnTo>
                  <a:pt x="31149" y="75646"/>
                </a:lnTo>
                <a:lnTo>
                  <a:pt x="53839" y="57278"/>
                </a:lnTo>
                <a:lnTo>
                  <a:pt x="81724" y="40957"/>
                </a:lnTo>
                <a:lnTo>
                  <a:pt x="114226" y="26968"/>
                </a:lnTo>
                <a:lnTo>
                  <a:pt x="132029" y="20937"/>
                </a:lnTo>
                <a:lnTo>
                  <a:pt x="150770" y="15595"/>
                </a:lnTo>
                <a:lnTo>
                  <a:pt x="170378" y="10977"/>
                </a:lnTo>
                <a:lnTo>
                  <a:pt x="190780" y="7120"/>
                </a:lnTo>
                <a:lnTo>
                  <a:pt x="211904" y="4058"/>
                </a:lnTo>
                <a:lnTo>
                  <a:pt x="233679" y="1827"/>
                </a:lnTo>
                <a:lnTo>
                  <a:pt x="256032" y="462"/>
                </a:lnTo>
                <a:lnTo>
                  <a:pt x="278892" y="0"/>
                </a:lnTo>
                <a:lnTo>
                  <a:pt x="301751" y="462"/>
                </a:lnTo>
                <a:lnTo>
                  <a:pt x="324104" y="1827"/>
                </a:lnTo>
                <a:lnTo>
                  <a:pt x="345879" y="4058"/>
                </a:lnTo>
                <a:lnTo>
                  <a:pt x="367003" y="7120"/>
                </a:lnTo>
                <a:lnTo>
                  <a:pt x="387405" y="10977"/>
                </a:lnTo>
                <a:lnTo>
                  <a:pt x="407013" y="15595"/>
                </a:lnTo>
                <a:lnTo>
                  <a:pt x="425754" y="20937"/>
                </a:lnTo>
                <a:lnTo>
                  <a:pt x="443557" y="26968"/>
                </a:lnTo>
                <a:lnTo>
                  <a:pt x="476059" y="40957"/>
                </a:lnTo>
                <a:lnTo>
                  <a:pt x="503944" y="57278"/>
                </a:lnTo>
                <a:lnTo>
                  <a:pt x="526634" y="75646"/>
                </a:lnTo>
                <a:lnTo>
                  <a:pt x="543555" y="95780"/>
                </a:lnTo>
                <a:lnTo>
                  <a:pt x="554130" y="117395"/>
                </a:lnTo>
                <a:lnTo>
                  <a:pt x="557784" y="140208"/>
                </a:lnTo>
                <a:lnTo>
                  <a:pt x="556858" y="151637"/>
                </a:lnTo>
                <a:lnTo>
                  <a:pt x="549672" y="173701"/>
                </a:lnTo>
                <a:lnTo>
                  <a:pt x="535852" y="194464"/>
                </a:lnTo>
                <a:lnTo>
                  <a:pt x="515974" y="213639"/>
                </a:lnTo>
                <a:lnTo>
                  <a:pt x="490615" y="230936"/>
                </a:lnTo>
                <a:lnTo>
                  <a:pt x="460349" y="246069"/>
                </a:lnTo>
                <a:lnTo>
                  <a:pt x="425754" y="258749"/>
                </a:lnTo>
                <a:lnTo>
                  <a:pt x="407013" y="264079"/>
                </a:lnTo>
                <a:lnTo>
                  <a:pt x="387405" y="268688"/>
                </a:lnTo>
                <a:lnTo>
                  <a:pt x="367003" y="272539"/>
                </a:lnTo>
                <a:lnTo>
                  <a:pt x="345879" y="275598"/>
                </a:lnTo>
                <a:lnTo>
                  <a:pt x="324104" y="277827"/>
                </a:lnTo>
                <a:lnTo>
                  <a:pt x="301751" y="279191"/>
                </a:lnTo>
                <a:lnTo>
                  <a:pt x="278892" y="279654"/>
                </a:lnTo>
                <a:lnTo>
                  <a:pt x="256032" y="279191"/>
                </a:lnTo>
                <a:lnTo>
                  <a:pt x="233679" y="277827"/>
                </a:lnTo>
                <a:lnTo>
                  <a:pt x="211904" y="275598"/>
                </a:lnTo>
                <a:lnTo>
                  <a:pt x="190780" y="272539"/>
                </a:lnTo>
                <a:lnTo>
                  <a:pt x="170378" y="268688"/>
                </a:lnTo>
                <a:lnTo>
                  <a:pt x="150770" y="264079"/>
                </a:lnTo>
                <a:lnTo>
                  <a:pt x="132029" y="258749"/>
                </a:lnTo>
                <a:lnTo>
                  <a:pt x="114226" y="252734"/>
                </a:lnTo>
                <a:lnTo>
                  <a:pt x="81724" y="238791"/>
                </a:lnTo>
                <a:lnTo>
                  <a:pt x="53839" y="222540"/>
                </a:lnTo>
                <a:lnTo>
                  <a:pt x="31149" y="204268"/>
                </a:lnTo>
                <a:lnTo>
                  <a:pt x="14228" y="184263"/>
                </a:lnTo>
                <a:lnTo>
                  <a:pt x="3653" y="162814"/>
                </a:lnTo>
                <a:lnTo>
                  <a:pt x="0" y="140208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832854" y="3467861"/>
            <a:ext cx="473964" cy="320802"/>
          </a:xfrm>
          <a:custGeom>
            <a:avLst/>
            <a:gdLst/>
            <a:ahLst/>
            <a:cxnLst/>
            <a:rect l="l" t="t" r="r" b="b"/>
            <a:pathLst>
              <a:path w="473964" h="320801">
                <a:moveTo>
                  <a:pt x="0" y="0"/>
                </a:moveTo>
                <a:lnTo>
                  <a:pt x="473964" y="32080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299710" y="4325112"/>
            <a:ext cx="557784" cy="278892"/>
          </a:xfrm>
          <a:custGeom>
            <a:avLst/>
            <a:gdLst/>
            <a:ahLst/>
            <a:cxnLst/>
            <a:rect l="l" t="t" r="r" b="b"/>
            <a:pathLst>
              <a:path w="557784" h="278891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51" y="462"/>
                </a:lnTo>
                <a:lnTo>
                  <a:pt x="324104" y="1826"/>
                </a:lnTo>
                <a:lnTo>
                  <a:pt x="345879" y="4055"/>
                </a:lnTo>
                <a:lnTo>
                  <a:pt x="367003" y="7114"/>
                </a:lnTo>
                <a:lnTo>
                  <a:pt x="387405" y="10965"/>
                </a:lnTo>
                <a:lnTo>
                  <a:pt x="407013" y="15574"/>
                </a:lnTo>
                <a:lnTo>
                  <a:pt x="425754" y="20904"/>
                </a:lnTo>
                <a:lnTo>
                  <a:pt x="443557" y="26919"/>
                </a:lnTo>
                <a:lnTo>
                  <a:pt x="476059" y="40862"/>
                </a:lnTo>
                <a:lnTo>
                  <a:pt x="503944" y="57113"/>
                </a:lnTo>
                <a:lnTo>
                  <a:pt x="526634" y="75385"/>
                </a:lnTo>
                <a:lnTo>
                  <a:pt x="543555" y="95390"/>
                </a:lnTo>
                <a:lnTo>
                  <a:pt x="554130" y="116839"/>
                </a:lnTo>
                <a:lnTo>
                  <a:pt x="557784" y="139446"/>
                </a:lnTo>
                <a:lnTo>
                  <a:pt x="556858" y="150875"/>
                </a:lnTo>
                <a:lnTo>
                  <a:pt x="549672" y="172939"/>
                </a:lnTo>
                <a:lnTo>
                  <a:pt x="535852" y="193702"/>
                </a:lnTo>
                <a:lnTo>
                  <a:pt x="515974" y="212877"/>
                </a:lnTo>
                <a:lnTo>
                  <a:pt x="490615" y="230174"/>
                </a:lnTo>
                <a:lnTo>
                  <a:pt x="460349" y="245307"/>
                </a:lnTo>
                <a:lnTo>
                  <a:pt x="425754" y="257987"/>
                </a:lnTo>
                <a:lnTo>
                  <a:pt x="407013" y="263317"/>
                </a:lnTo>
                <a:lnTo>
                  <a:pt x="387405" y="267926"/>
                </a:lnTo>
                <a:lnTo>
                  <a:pt x="367003" y="271777"/>
                </a:lnTo>
                <a:lnTo>
                  <a:pt x="345879" y="274836"/>
                </a:lnTo>
                <a:lnTo>
                  <a:pt x="324104" y="277065"/>
                </a:lnTo>
                <a:lnTo>
                  <a:pt x="301751" y="278429"/>
                </a:lnTo>
                <a:lnTo>
                  <a:pt x="278892" y="278892"/>
                </a:lnTo>
                <a:lnTo>
                  <a:pt x="256032" y="278429"/>
                </a:lnTo>
                <a:lnTo>
                  <a:pt x="233679" y="277065"/>
                </a:lnTo>
                <a:lnTo>
                  <a:pt x="211904" y="274836"/>
                </a:lnTo>
                <a:lnTo>
                  <a:pt x="190780" y="271777"/>
                </a:lnTo>
                <a:lnTo>
                  <a:pt x="170378" y="267926"/>
                </a:lnTo>
                <a:lnTo>
                  <a:pt x="150770" y="263317"/>
                </a:lnTo>
                <a:lnTo>
                  <a:pt x="132029" y="257987"/>
                </a:lnTo>
                <a:lnTo>
                  <a:pt x="114226" y="251972"/>
                </a:lnTo>
                <a:lnTo>
                  <a:pt x="81724" y="238029"/>
                </a:lnTo>
                <a:lnTo>
                  <a:pt x="53839" y="221778"/>
                </a:lnTo>
                <a:lnTo>
                  <a:pt x="31149" y="203506"/>
                </a:lnTo>
                <a:lnTo>
                  <a:pt x="14228" y="183501"/>
                </a:lnTo>
                <a:lnTo>
                  <a:pt x="3653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578602" y="4009644"/>
            <a:ext cx="163067" cy="315468"/>
          </a:xfrm>
          <a:custGeom>
            <a:avLst/>
            <a:gdLst/>
            <a:ahLst/>
            <a:cxnLst/>
            <a:rect l="l" t="t" r="r" b="b"/>
            <a:pathLst>
              <a:path w="163067" h="315467">
                <a:moveTo>
                  <a:pt x="163067" y="0"/>
                </a:moveTo>
                <a:lnTo>
                  <a:pt x="0" y="315468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389120" y="2321941"/>
            <a:ext cx="653183" cy="342010"/>
          </a:xfrm>
          <a:custGeom>
            <a:avLst/>
            <a:gdLst/>
            <a:ahLst/>
            <a:cxnLst/>
            <a:rect l="l" t="t" r="r" b="b"/>
            <a:pathLst>
              <a:path w="653183" h="342010">
                <a:moveTo>
                  <a:pt x="643889" y="342010"/>
                </a:moveTo>
                <a:lnTo>
                  <a:pt x="651915" y="288662"/>
                </a:lnTo>
                <a:lnTo>
                  <a:pt x="653183" y="240702"/>
                </a:lnTo>
                <a:lnTo>
                  <a:pt x="648114" y="197895"/>
                </a:lnTo>
                <a:lnTo>
                  <a:pt x="637129" y="160008"/>
                </a:lnTo>
                <a:lnTo>
                  <a:pt x="620648" y="126805"/>
                </a:lnTo>
                <a:lnTo>
                  <a:pt x="599093" y="98051"/>
                </a:lnTo>
                <a:lnTo>
                  <a:pt x="572883" y="73511"/>
                </a:lnTo>
                <a:lnTo>
                  <a:pt x="542440" y="52950"/>
                </a:lnTo>
                <a:lnTo>
                  <a:pt x="508183" y="36134"/>
                </a:lnTo>
                <a:lnTo>
                  <a:pt x="470534" y="22827"/>
                </a:lnTo>
                <a:lnTo>
                  <a:pt x="429914" y="12796"/>
                </a:lnTo>
                <a:lnTo>
                  <a:pt x="386742" y="5804"/>
                </a:lnTo>
                <a:lnTo>
                  <a:pt x="341440" y="1617"/>
                </a:lnTo>
                <a:lnTo>
                  <a:pt x="294427" y="0"/>
                </a:lnTo>
                <a:lnTo>
                  <a:pt x="246125" y="718"/>
                </a:lnTo>
                <a:lnTo>
                  <a:pt x="196955" y="3536"/>
                </a:lnTo>
                <a:lnTo>
                  <a:pt x="147337" y="8220"/>
                </a:lnTo>
                <a:lnTo>
                  <a:pt x="97691" y="14534"/>
                </a:lnTo>
                <a:lnTo>
                  <a:pt x="48438" y="22244"/>
                </a:lnTo>
                <a:lnTo>
                  <a:pt x="0" y="31114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313682" y="2298191"/>
            <a:ext cx="109728" cy="99060"/>
          </a:xfrm>
          <a:custGeom>
            <a:avLst/>
            <a:gdLst/>
            <a:ahLst/>
            <a:cxnLst/>
            <a:rect l="l" t="t" r="r" b="b"/>
            <a:pathLst>
              <a:path w="109727" h="99060">
                <a:moveTo>
                  <a:pt x="0" y="70865"/>
                </a:moveTo>
                <a:lnTo>
                  <a:pt x="109728" y="99059"/>
                </a:lnTo>
                <a:lnTo>
                  <a:pt x="106975" y="95490"/>
                </a:lnTo>
                <a:lnTo>
                  <a:pt x="100114" y="84968"/>
                </a:lnTo>
                <a:lnTo>
                  <a:pt x="94519" y="73775"/>
                </a:lnTo>
                <a:lnTo>
                  <a:pt x="90205" y="62045"/>
                </a:lnTo>
                <a:lnTo>
                  <a:pt x="87186" y="49911"/>
                </a:lnTo>
                <a:lnTo>
                  <a:pt x="85480" y="37507"/>
                </a:lnTo>
                <a:lnTo>
                  <a:pt x="85102" y="24964"/>
                </a:lnTo>
                <a:lnTo>
                  <a:pt x="86067" y="12418"/>
                </a:lnTo>
                <a:lnTo>
                  <a:pt x="88392" y="0"/>
                </a:lnTo>
                <a:lnTo>
                  <a:pt x="0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250180" y="3091433"/>
            <a:ext cx="91440" cy="1189482"/>
          </a:xfrm>
          <a:custGeom>
            <a:avLst/>
            <a:gdLst/>
            <a:ahLst/>
            <a:cxnLst/>
            <a:rect l="l" t="t" r="r" b="b"/>
            <a:pathLst>
              <a:path w="91439" h="1189481">
                <a:moveTo>
                  <a:pt x="91439" y="1189482"/>
                </a:moveTo>
                <a:lnTo>
                  <a:pt x="86531" y="1133878"/>
                </a:lnTo>
                <a:lnTo>
                  <a:pt x="81637" y="1077522"/>
                </a:lnTo>
                <a:lnTo>
                  <a:pt x="76762" y="1020469"/>
                </a:lnTo>
                <a:lnTo>
                  <a:pt x="71908" y="962777"/>
                </a:lnTo>
                <a:lnTo>
                  <a:pt x="67079" y="904505"/>
                </a:lnTo>
                <a:lnTo>
                  <a:pt x="62279" y="845711"/>
                </a:lnTo>
                <a:lnTo>
                  <a:pt x="57511" y="786450"/>
                </a:lnTo>
                <a:lnTo>
                  <a:pt x="52779" y="726783"/>
                </a:lnTo>
                <a:lnTo>
                  <a:pt x="48085" y="666766"/>
                </a:lnTo>
                <a:lnTo>
                  <a:pt x="43433" y="606456"/>
                </a:lnTo>
                <a:lnTo>
                  <a:pt x="38828" y="545913"/>
                </a:lnTo>
                <a:lnTo>
                  <a:pt x="34271" y="485192"/>
                </a:lnTo>
                <a:lnTo>
                  <a:pt x="29767" y="424353"/>
                </a:lnTo>
                <a:lnTo>
                  <a:pt x="25319" y="363453"/>
                </a:lnTo>
                <a:lnTo>
                  <a:pt x="20931" y="302549"/>
                </a:lnTo>
                <a:lnTo>
                  <a:pt x="16605" y="241700"/>
                </a:lnTo>
                <a:lnTo>
                  <a:pt x="12346" y="180962"/>
                </a:lnTo>
                <a:lnTo>
                  <a:pt x="8156" y="120395"/>
                </a:lnTo>
                <a:lnTo>
                  <a:pt x="4039" y="60055"/>
                </a:lnTo>
                <a:lnTo>
                  <a:pt x="0" y="0"/>
                </a:lnTo>
              </a:path>
            </a:pathLst>
          </a:custGeom>
          <a:ln w="116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201412" y="3015233"/>
            <a:ext cx="101346" cy="104394"/>
          </a:xfrm>
          <a:custGeom>
            <a:avLst/>
            <a:gdLst/>
            <a:ahLst/>
            <a:cxnLst/>
            <a:rect l="l" t="t" r="r" b="b"/>
            <a:pathLst>
              <a:path w="101346" h="104393">
                <a:moveTo>
                  <a:pt x="44196" y="0"/>
                </a:moveTo>
                <a:lnTo>
                  <a:pt x="0" y="104394"/>
                </a:lnTo>
                <a:lnTo>
                  <a:pt x="4766" y="101751"/>
                </a:lnTo>
                <a:lnTo>
                  <a:pt x="16318" y="96490"/>
                </a:lnTo>
                <a:lnTo>
                  <a:pt x="28233" y="92580"/>
                </a:lnTo>
                <a:lnTo>
                  <a:pt x="40403" y="90024"/>
                </a:lnTo>
                <a:lnTo>
                  <a:pt x="52722" y="88821"/>
                </a:lnTo>
                <a:lnTo>
                  <a:pt x="65083" y="88970"/>
                </a:lnTo>
                <a:lnTo>
                  <a:pt x="77379" y="90472"/>
                </a:lnTo>
                <a:lnTo>
                  <a:pt x="89502" y="93328"/>
                </a:lnTo>
                <a:lnTo>
                  <a:pt x="101346" y="97536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77796" y="66995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7"/>
                </a:moveTo>
                <a:lnTo>
                  <a:pt x="3631" y="117395"/>
                </a:lnTo>
                <a:lnTo>
                  <a:pt x="14148" y="95780"/>
                </a:lnTo>
                <a:lnTo>
                  <a:pt x="30984" y="75646"/>
                </a:lnTo>
                <a:lnTo>
                  <a:pt x="53571" y="57278"/>
                </a:lnTo>
                <a:lnTo>
                  <a:pt x="81343" y="40957"/>
                </a:lnTo>
                <a:lnTo>
                  <a:pt x="113733" y="26968"/>
                </a:lnTo>
                <a:lnTo>
                  <a:pt x="131482" y="20937"/>
                </a:lnTo>
                <a:lnTo>
                  <a:pt x="150173" y="15595"/>
                </a:lnTo>
                <a:lnTo>
                  <a:pt x="169735" y="10977"/>
                </a:lnTo>
                <a:lnTo>
                  <a:pt x="190097" y="7120"/>
                </a:lnTo>
                <a:lnTo>
                  <a:pt x="211189" y="4058"/>
                </a:lnTo>
                <a:lnTo>
                  <a:pt x="232938" y="1827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7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3"/>
                </a:lnTo>
                <a:lnTo>
                  <a:pt x="255276" y="279191"/>
                </a:lnTo>
                <a:lnTo>
                  <a:pt x="232938" y="277827"/>
                </a:lnTo>
                <a:lnTo>
                  <a:pt x="211189" y="275598"/>
                </a:lnTo>
                <a:lnTo>
                  <a:pt x="190097" y="272539"/>
                </a:lnTo>
                <a:lnTo>
                  <a:pt x="169735" y="268688"/>
                </a:lnTo>
                <a:lnTo>
                  <a:pt x="150173" y="264079"/>
                </a:lnTo>
                <a:lnTo>
                  <a:pt x="131482" y="258749"/>
                </a:lnTo>
                <a:lnTo>
                  <a:pt x="113733" y="252734"/>
                </a:lnTo>
                <a:lnTo>
                  <a:pt x="81343" y="238791"/>
                </a:lnTo>
                <a:lnTo>
                  <a:pt x="53571" y="222540"/>
                </a:lnTo>
                <a:lnTo>
                  <a:pt x="30984" y="204268"/>
                </a:lnTo>
                <a:lnTo>
                  <a:pt x="14148" y="184263"/>
                </a:lnTo>
                <a:lnTo>
                  <a:pt x="3631" y="162814"/>
                </a:lnTo>
                <a:lnTo>
                  <a:pt x="0" y="140207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526030" y="6140958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984"/>
                </a:lnTo>
                <a:lnTo>
                  <a:pt x="548910" y="173233"/>
                </a:lnTo>
                <a:lnTo>
                  <a:pt x="535090" y="194143"/>
                </a:lnTo>
                <a:lnTo>
                  <a:pt x="515212" y="213429"/>
                </a:lnTo>
                <a:lnTo>
                  <a:pt x="489853" y="230809"/>
                </a:lnTo>
                <a:lnTo>
                  <a:pt x="459587" y="246000"/>
                </a:lnTo>
                <a:lnTo>
                  <a:pt x="424992" y="258716"/>
                </a:lnTo>
                <a:lnTo>
                  <a:pt x="406251" y="264058"/>
                </a:lnTo>
                <a:lnTo>
                  <a:pt x="386643" y="268676"/>
                </a:lnTo>
                <a:lnTo>
                  <a:pt x="366241" y="272533"/>
                </a:lnTo>
                <a:lnTo>
                  <a:pt x="345117" y="275595"/>
                </a:lnTo>
                <a:lnTo>
                  <a:pt x="323342" y="277826"/>
                </a:lnTo>
                <a:lnTo>
                  <a:pt x="300989" y="279191"/>
                </a:lnTo>
                <a:lnTo>
                  <a:pt x="278130" y="279654"/>
                </a:lnTo>
                <a:lnTo>
                  <a:pt x="255276" y="279191"/>
                </a:lnTo>
                <a:lnTo>
                  <a:pt x="232938" y="277826"/>
                </a:lnTo>
                <a:lnTo>
                  <a:pt x="211189" y="275595"/>
                </a:lnTo>
                <a:lnTo>
                  <a:pt x="190097" y="272533"/>
                </a:lnTo>
                <a:lnTo>
                  <a:pt x="169735" y="268676"/>
                </a:lnTo>
                <a:lnTo>
                  <a:pt x="150173" y="264058"/>
                </a:lnTo>
                <a:lnTo>
                  <a:pt x="131482" y="258716"/>
                </a:lnTo>
                <a:lnTo>
                  <a:pt x="113733" y="252685"/>
                </a:lnTo>
                <a:lnTo>
                  <a:pt x="81343" y="238696"/>
                </a:lnTo>
                <a:lnTo>
                  <a:pt x="53571" y="222375"/>
                </a:lnTo>
                <a:lnTo>
                  <a:pt x="30984" y="204007"/>
                </a:lnTo>
                <a:lnTo>
                  <a:pt x="14148" y="183873"/>
                </a:lnTo>
                <a:lnTo>
                  <a:pt x="3631" y="162258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91840" y="5582412"/>
            <a:ext cx="557784" cy="278892"/>
          </a:xfrm>
          <a:custGeom>
            <a:avLst/>
            <a:gdLst/>
            <a:ahLst/>
            <a:cxnLst/>
            <a:rect l="l" t="t" r="r" b="b"/>
            <a:pathLst>
              <a:path w="557784" h="278891">
                <a:moveTo>
                  <a:pt x="0" y="139445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51" y="462"/>
                </a:lnTo>
                <a:lnTo>
                  <a:pt x="324104" y="1826"/>
                </a:lnTo>
                <a:lnTo>
                  <a:pt x="345879" y="4055"/>
                </a:lnTo>
                <a:lnTo>
                  <a:pt x="367003" y="7114"/>
                </a:lnTo>
                <a:lnTo>
                  <a:pt x="387405" y="10965"/>
                </a:lnTo>
                <a:lnTo>
                  <a:pt x="407013" y="15574"/>
                </a:lnTo>
                <a:lnTo>
                  <a:pt x="425754" y="20904"/>
                </a:lnTo>
                <a:lnTo>
                  <a:pt x="443557" y="26919"/>
                </a:lnTo>
                <a:lnTo>
                  <a:pt x="476059" y="40862"/>
                </a:lnTo>
                <a:lnTo>
                  <a:pt x="503944" y="57113"/>
                </a:lnTo>
                <a:lnTo>
                  <a:pt x="526634" y="75385"/>
                </a:lnTo>
                <a:lnTo>
                  <a:pt x="543555" y="95390"/>
                </a:lnTo>
                <a:lnTo>
                  <a:pt x="554130" y="116839"/>
                </a:lnTo>
                <a:lnTo>
                  <a:pt x="557784" y="139445"/>
                </a:lnTo>
                <a:lnTo>
                  <a:pt x="556858" y="150875"/>
                </a:lnTo>
                <a:lnTo>
                  <a:pt x="549672" y="172939"/>
                </a:lnTo>
                <a:lnTo>
                  <a:pt x="535852" y="193702"/>
                </a:lnTo>
                <a:lnTo>
                  <a:pt x="515974" y="212877"/>
                </a:lnTo>
                <a:lnTo>
                  <a:pt x="490615" y="230174"/>
                </a:lnTo>
                <a:lnTo>
                  <a:pt x="460349" y="245307"/>
                </a:lnTo>
                <a:lnTo>
                  <a:pt x="425754" y="257987"/>
                </a:lnTo>
                <a:lnTo>
                  <a:pt x="407013" y="263317"/>
                </a:lnTo>
                <a:lnTo>
                  <a:pt x="387405" y="267926"/>
                </a:lnTo>
                <a:lnTo>
                  <a:pt x="367003" y="271777"/>
                </a:lnTo>
                <a:lnTo>
                  <a:pt x="345879" y="274836"/>
                </a:lnTo>
                <a:lnTo>
                  <a:pt x="324104" y="277065"/>
                </a:lnTo>
                <a:lnTo>
                  <a:pt x="301751" y="278429"/>
                </a:lnTo>
                <a:lnTo>
                  <a:pt x="278892" y="278891"/>
                </a:lnTo>
                <a:lnTo>
                  <a:pt x="256032" y="278429"/>
                </a:lnTo>
                <a:lnTo>
                  <a:pt x="233679" y="277065"/>
                </a:lnTo>
                <a:lnTo>
                  <a:pt x="211904" y="274836"/>
                </a:lnTo>
                <a:lnTo>
                  <a:pt x="190780" y="271777"/>
                </a:lnTo>
                <a:lnTo>
                  <a:pt x="170378" y="267926"/>
                </a:lnTo>
                <a:lnTo>
                  <a:pt x="150770" y="263317"/>
                </a:lnTo>
                <a:lnTo>
                  <a:pt x="132029" y="257987"/>
                </a:lnTo>
                <a:lnTo>
                  <a:pt x="114226" y="251972"/>
                </a:lnTo>
                <a:lnTo>
                  <a:pt x="81724" y="238029"/>
                </a:lnTo>
                <a:lnTo>
                  <a:pt x="53839" y="221778"/>
                </a:lnTo>
                <a:lnTo>
                  <a:pt x="31149" y="203506"/>
                </a:lnTo>
                <a:lnTo>
                  <a:pt x="14228" y="183501"/>
                </a:lnTo>
                <a:lnTo>
                  <a:pt x="3653" y="162052"/>
                </a:lnTo>
                <a:lnTo>
                  <a:pt x="0" y="139445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824222" y="50231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8"/>
                </a:moveTo>
                <a:lnTo>
                  <a:pt x="3653" y="117395"/>
                </a:lnTo>
                <a:lnTo>
                  <a:pt x="14228" y="95780"/>
                </a:lnTo>
                <a:lnTo>
                  <a:pt x="31149" y="75646"/>
                </a:lnTo>
                <a:lnTo>
                  <a:pt x="53839" y="57278"/>
                </a:lnTo>
                <a:lnTo>
                  <a:pt x="81724" y="40957"/>
                </a:lnTo>
                <a:lnTo>
                  <a:pt x="114226" y="26968"/>
                </a:lnTo>
                <a:lnTo>
                  <a:pt x="132029" y="20937"/>
                </a:lnTo>
                <a:lnTo>
                  <a:pt x="150770" y="15595"/>
                </a:lnTo>
                <a:lnTo>
                  <a:pt x="170378" y="10977"/>
                </a:lnTo>
                <a:lnTo>
                  <a:pt x="190780" y="7120"/>
                </a:lnTo>
                <a:lnTo>
                  <a:pt x="211904" y="4058"/>
                </a:lnTo>
                <a:lnTo>
                  <a:pt x="233679" y="1827"/>
                </a:lnTo>
                <a:lnTo>
                  <a:pt x="256032" y="462"/>
                </a:lnTo>
                <a:lnTo>
                  <a:pt x="278892" y="0"/>
                </a:lnTo>
                <a:lnTo>
                  <a:pt x="301745" y="462"/>
                </a:lnTo>
                <a:lnTo>
                  <a:pt x="324083" y="1827"/>
                </a:lnTo>
                <a:lnTo>
                  <a:pt x="345832" y="4058"/>
                </a:lnTo>
                <a:lnTo>
                  <a:pt x="366924" y="7120"/>
                </a:lnTo>
                <a:lnTo>
                  <a:pt x="387286" y="10977"/>
                </a:lnTo>
                <a:lnTo>
                  <a:pt x="406848" y="15595"/>
                </a:lnTo>
                <a:lnTo>
                  <a:pt x="425539" y="20937"/>
                </a:lnTo>
                <a:lnTo>
                  <a:pt x="443288" y="26968"/>
                </a:lnTo>
                <a:lnTo>
                  <a:pt x="475678" y="40957"/>
                </a:lnTo>
                <a:lnTo>
                  <a:pt x="503450" y="57278"/>
                </a:lnTo>
                <a:lnTo>
                  <a:pt x="526037" y="75646"/>
                </a:lnTo>
                <a:lnTo>
                  <a:pt x="542873" y="95780"/>
                </a:lnTo>
                <a:lnTo>
                  <a:pt x="553390" y="117395"/>
                </a:lnTo>
                <a:lnTo>
                  <a:pt x="557022" y="140208"/>
                </a:lnTo>
                <a:lnTo>
                  <a:pt x="556102" y="151637"/>
                </a:lnTo>
                <a:lnTo>
                  <a:pt x="548956" y="173701"/>
                </a:lnTo>
                <a:lnTo>
                  <a:pt x="535209" y="194464"/>
                </a:lnTo>
                <a:lnTo>
                  <a:pt x="515427" y="213639"/>
                </a:lnTo>
                <a:lnTo>
                  <a:pt x="490177" y="230936"/>
                </a:lnTo>
                <a:lnTo>
                  <a:pt x="460025" y="246069"/>
                </a:lnTo>
                <a:lnTo>
                  <a:pt x="425539" y="258749"/>
                </a:lnTo>
                <a:lnTo>
                  <a:pt x="406848" y="264079"/>
                </a:lnTo>
                <a:lnTo>
                  <a:pt x="387286" y="268688"/>
                </a:lnTo>
                <a:lnTo>
                  <a:pt x="366924" y="272539"/>
                </a:lnTo>
                <a:lnTo>
                  <a:pt x="345832" y="275598"/>
                </a:lnTo>
                <a:lnTo>
                  <a:pt x="324083" y="277827"/>
                </a:lnTo>
                <a:lnTo>
                  <a:pt x="301745" y="279191"/>
                </a:lnTo>
                <a:lnTo>
                  <a:pt x="278892" y="279654"/>
                </a:lnTo>
                <a:lnTo>
                  <a:pt x="256032" y="279191"/>
                </a:lnTo>
                <a:lnTo>
                  <a:pt x="233679" y="277827"/>
                </a:lnTo>
                <a:lnTo>
                  <a:pt x="211904" y="275598"/>
                </a:lnTo>
                <a:lnTo>
                  <a:pt x="190780" y="272539"/>
                </a:lnTo>
                <a:lnTo>
                  <a:pt x="170378" y="268688"/>
                </a:lnTo>
                <a:lnTo>
                  <a:pt x="150770" y="264079"/>
                </a:lnTo>
                <a:lnTo>
                  <a:pt x="132029" y="258749"/>
                </a:lnTo>
                <a:lnTo>
                  <a:pt x="114226" y="252734"/>
                </a:lnTo>
                <a:lnTo>
                  <a:pt x="81724" y="238791"/>
                </a:lnTo>
                <a:lnTo>
                  <a:pt x="53839" y="222540"/>
                </a:lnTo>
                <a:lnTo>
                  <a:pt x="31149" y="204268"/>
                </a:lnTo>
                <a:lnTo>
                  <a:pt x="14228" y="184263"/>
                </a:lnTo>
                <a:lnTo>
                  <a:pt x="3653" y="162814"/>
                </a:lnTo>
                <a:lnTo>
                  <a:pt x="0" y="140208"/>
                </a:lnTo>
                <a:close/>
              </a:path>
            </a:pathLst>
          </a:custGeom>
          <a:ln w="2321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780282" y="5266944"/>
            <a:ext cx="1136142" cy="362712"/>
          </a:xfrm>
          <a:custGeom>
            <a:avLst/>
            <a:gdLst/>
            <a:ahLst/>
            <a:cxnLst/>
            <a:rect l="l" t="t" r="r" b="b"/>
            <a:pathLst>
              <a:path w="1136141" h="362712">
                <a:moveTo>
                  <a:pt x="1136141" y="0"/>
                </a:moveTo>
                <a:lnTo>
                  <a:pt x="0" y="362712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356604" y="5582411"/>
            <a:ext cx="557022" cy="278892"/>
          </a:xfrm>
          <a:custGeom>
            <a:avLst/>
            <a:gdLst/>
            <a:ahLst/>
            <a:cxnLst/>
            <a:rect l="l" t="t" r="r" b="b"/>
            <a:pathLst>
              <a:path w="557022" h="278891">
                <a:moveTo>
                  <a:pt x="0" y="139446"/>
                </a:moveTo>
                <a:lnTo>
                  <a:pt x="3653" y="116839"/>
                </a:lnTo>
                <a:lnTo>
                  <a:pt x="14228" y="95390"/>
                </a:lnTo>
                <a:lnTo>
                  <a:pt x="31149" y="75385"/>
                </a:lnTo>
                <a:lnTo>
                  <a:pt x="53839" y="57113"/>
                </a:lnTo>
                <a:lnTo>
                  <a:pt x="81724" y="40862"/>
                </a:lnTo>
                <a:lnTo>
                  <a:pt x="114226" y="26919"/>
                </a:lnTo>
                <a:lnTo>
                  <a:pt x="132029" y="20904"/>
                </a:lnTo>
                <a:lnTo>
                  <a:pt x="150770" y="15574"/>
                </a:lnTo>
                <a:lnTo>
                  <a:pt x="170378" y="10965"/>
                </a:lnTo>
                <a:lnTo>
                  <a:pt x="190780" y="7114"/>
                </a:lnTo>
                <a:lnTo>
                  <a:pt x="211904" y="4055"/>
                </a:lnTo>
                <a:lnTo>
                  <a:pt x="233679" y="1826"/>
                </a:lnTo>
                <a:lnTo>
                  <a:pt x="256032" y="462"/>
                </a:lnTo>
                <a:lnTo>
                  <a:pt x="278892" y="0"/>
                </a:lnTo>
                <a:lnTo>
                  <a:pt x="301745" y="462"/>
                </a:lnTo>
                <a:lnTo>
                  <a:pt x="324083" y="1826"/>
                </a:lnTo>
                <a:lnTo>
                  <a:pt x="345832" y="4055"/>
                </a:lnTo>
                <a:lnTo>
                  <a:pt x="366924" y="7114"/>
                </a:lnTo>
                <a:lnTo>
                  <a:pt x="387286" y="10965"/>
                </a:lnTo>
                <a:lnTo>
                  <a:pt x="406848" y="15574"/>
                </a:lnTo>
                <a:lnTo>
                  <a:pt x="425539" y="20904"/>
                </a:lnTo>
                <a:lnTo>
                  <a:pt x="443288" y="26919"/>
                </a:lnTo>
                <a:lnTo>
                  <a:pt x="475678" y="40862"/>
                </a:lnTo>
                <a:lnTo>
                  <a:pt x="503450" y="57113"/>
                </a:lnTo>
                <a:lnTo>
                  <a:pt x="526037" y="75385"/>
                </a:lnTo>
                <a:lnTo>
                  <a:pt x="542873" y="95390"/>
                </a:lnTo>
                <a:lnTo>
                  <a:pt x="553390" y="116839"/>
                </a:lnTo>
                <a:lnTo>
                  <a:pt x="557022" y="139446"/>
                </a:lnTo>
                <a:lnTo>
                  <a:pt x="556102" y="150875"/>
                </a:lnTo>
                <a:lnTo>
                  <a:pt x="548956" y="172939"/>
                </a:lnTo>
                <a:lnTo>
                  <a:pt x="535209" y="193702"/>
                </a:lnTo>
                <a:lnTo>
                  <a:pt x="515427" y="212877"/>
                </a:lnTo>
                <a:lnTo>
                  <a:pt x="490177" y="230174"/>
                </a:lnTo>
                <a:lnTo>
                  <a:pt x="460025" y="245307"/>
                </a:lnTo>
                <a:lnTo>
                  <a:pt x="425539" y="257987"/>
                </a:lnTo>
                <a:lnTo>
                  <a:pt x="406848" y="263317"/>
                </a:lnTo>
                <a:lnTo>
                  <a:pt x="387286" y="267926"/>
                </a:lnTo>
                <a:lnTo>
                  <a:pt x="366924" y="271777"/>
                </a:lnTo>
                <a:lnTo>
                  <a:pt x="345832" y="274836"/>
                </a:lnTo>
                <a:lnTo>
                  <a:pt x="324083" y="277065"/>
                </a:lnTo>
                <a:lnTo>
                  <a:pt x="301745" y="278429"/>
                </a:lnTo>
                <a:lnTo>
                  <a:pt x="278892" y="278892"/>
                </a:lnTo>
                <a:lnTo>
                  <a:pt x="256032" y="278429"/>
                </a:lnTo>
                <a:lnTo>
                  <a:pt x="233679" y="277065"/>
                </a:lnTo>
                <a:lnTo>
                  <a:pt x="211904" y="274836"/>
                </a:lnTo>
                <a:lnTo>
                  <a:pt x="190780" y="271777"/>
                </a:lnTo>
                <a:lnTo>
                  <a:pt x="170378" y="267926"/>
                </a:lnTo>
                <a:lnTo>
                  <a:pt x="150770" y="263317"/>
                </a:lnTo>
                <a:lnTo>
                  <a:pt x="132029" y="257987"/>
                </a:lnTo>
                <a:lnTo>
                  <a:pt x="114226" y="251972"/>
                </a:lnTo>
                <a:lnTo>
                  <a:pt x="81724" y="238029"/>
                </a:lnTo>
                <a:lnTo>
                  <a:pt x="53839" y="221778"/>
                </a:lnTo>
                <a:lnTo>
                  <a:pt x="31149" y="203506"/>
                </a:lnTo>
                <a:lnTo>
                  <a:pt x="14228" y="183501"/>
                </a:lnTo>
                <a:lnTo>
                  <a:pt x="3653" y="162052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281422" y="5269992"/>
            <a:ext cx="1149096" cy="357377"/>
          </a:xfrm>
          <a:custGeom>
            <a:avLst/>
            <a:gdLst/>
            <a:ahLst/>
            <a:cxnLst/>
            <a:rect l="l" t="t" r="r" b="b"/>
            <a:pathLst>
              <a:path w="1149096" h="357377">
                <a:moveTo>
                  <a:pt x="0" y="0"/>
                </a:moveTo>
                <a:lnTo>
                  <a:pt x="1149096" y="357377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23794" y="5830062"/>
            <a:ext cx="470916" cy="324612"/>
          </a:xfrm>
          <a:custGeom>
            <a:avLst/>
            <a:gdLst/>
            <a:ahLst/>
            <a:cxnLst/>
            <a:rect l="l" t="t" r="r" b="b"/>
            <a:pathLst>
              <a:path w="470915" h="324612">
                <a:moveTo>
                  <a:pt x="470915" y="0"/>
                </a:moveTo>
                <a:lnTo>
                  <a:pt x="0" y="32461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455926" y="6398514"/>
            <a:ext cx="198881" cy="300990"/>
          </a:xfrm>
          <a:custGeom>
            <a:avLst/>
            <a:gdLst/>
            <a:ahLst/>
            <a:cxnLst/>
            <a:rect l="l" t="t" r="r" b="b"/>
            <a:pathLst>
              <a:path w="198881" h="300989">
                <a:moveTo>
                  <a:pt x="198881" y="0"/>
                </a:moveTo>
                <a:lnTo>
                  <a:pt x="0" y="300990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874264" y="66995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1" h="279653">
                <a:moveTo>
                  <a:pt x="0" y="140207"/>
                </a:moveTo>
                <a:lnTo>
                  <a:pt x="3652" y="117395"/>
                </a:lnTo>
                <a:lnTo>
                  <a:pt x="14221" y="95780"/>
                </a:lnTo>
                <a:lnTo>
                  <a:pt x="31128" y="75646"/>
                </a:lnTo>
                <a:lnTo>
                  <a:pt x="53791" y="57278"/>
                </a:lnTo>
                <a:lnTo>
                  <a:pt x="81629" y="40957"/>
                </a:lnTo>
                <a:lnTo>
                  <a:pt x="114062" y="26968"/>
                </a:lnTo>
                <a:lnTo>
                  <a:pt x="131820" y="20937"/>
                </a:lnTo>
                <a:lnTo>
                  <a:pt x="150509" y="15595"/>
                </a:lnTo>
                <a:lnTo>
                  <a:pt x="170056" y="10977"/>
                </a:lnTo>
                <a:lnTo>
                  <a:pt x="190390" y="7120"/>
                </a:lnTo>
                <a:lnTo>
                  <a:pt x="211436" y="4058"/>
                </a:lnTo>
                <a:lnTo>
                  <a:pt x="233123" y="1827"/>
                </a:lnTo>
                <a:lnTo>
                  <a:pt x="255379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7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3"/>
                </a:lnTo>
                <a:lnTo>
                  <a:pt x="255379" y="279191"/>
                </a:lnTo>
                <a:lnTo>
                  <a:pt x="233123" y="277827"/>
                </a:lnTo>
                <a:lnTo>
                  <a:pt x="211436" y="275598"/>
                </a:lnTo>
                <a:lnTo>
                  <a:pt x="190390" y="272539"/>
                </a:lnTo>
                <a:lnTo>
                  <a:pt x="170056" y="268688"/>
                </a:lnTo>
                <a:lnTo>
                  <a:pt x="150509" y="264079"/>
                </a:lnTo>
                <a:lnTo>
                  <a:pt x="131820" y="258749"/>
                </a:lnTo>
                <a:lnTo>
                  <a:pt x="114062" y="252734"/>
                </a:lnTo>
                <a:lnTo>
                  <a:pt x="81629" y="238791"/>
                </a:lnTo>
                <a:lnTo>
                  <a:pt x="53791" y="222540"/>
                </a:lnTo>
                <a:lnTo>
                  <a:pt x="31128" y="204268"/>
                </a:lnTo>
                <a:lnTo>
                  <a:pt x="14221" y="184263"/>
                </a:lnTo>
                <a:lnTo>
                  <a:pt x="3652" y="162814"/>
                </a:lnTo>
                <a:lnTo>
                  <a:pt x="0" y="140207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971038" y="6392418"/>
            <a:ext cx="181356" cy="307086"/>
          </a:xfrm>
          <a:custGeom>
            <a:avLst/>
            <a:gdLst/>
            <a:ahLst/>
            <a:cxnLst/>
            <a:rect l="l" t="t" r="r" b="b"/>
            <a:pathLst>
              <a:path w="181356" h="307086">
                <a:moveTo>
                  <a:pt x="0" y="0"/>
                </a:moveTo>
                <a:lnTo>
                  <a:pt x="181356" y="307086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710178" y="66995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7"/>
                </a:moveTo>
                <a:lnTo>
                  <a:pt x="3631" y="117395"/>
                </a:lnTo>
                <a:lnTo>
                  <a:pt x="14148" y="95780"/>
                </a:lnTo>
                <a:lnTo>
                  <a:pt x="30984" y="75646"/>
                </a:lnTo>
                <a:lnTo>
                  <a:pt x="53571" y="57278"/>
                </a:lnTo>
                <a:lnTo>
                  <a:pt x="81343" y="40957"/>
                </a:lnTo>
                <a:lnTo>
                  <a:pt x="113733" y="26968"/>
                </a:lnTo>
                <a:lnTo>
                  <a:pt x="131482" y="20937"/>
                </a:lnTo>
                <a:lnTo>
                  <a:pt x="150173" y="15595"/>
                </a:lnTo>
                <a:lnTo>
                  <a:pt x="169735" y="10977"/>
                </a:lnTo>
                <a:lnTo>
                  <a:pt x="190097" y="7120"/>
                </a:lnTo>
                <a:lnTo>
                  <a:pt x="211189" y="4058"/>
                </a:lnTo>
                <a:lnTo>
                  <a:pt x="232938" y="1827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7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3"/>
                </a:lnTo>
                <a:lnTo>
                  <a:pt x="255276" y="279191"/>
                </a:lnTo>
                <a:lnTo>
                  <a:pt x="232938" y="277827"/>
                </a:lnTo>
                <a:lnTo>
                  <a:pt x="211189" y="275598"/>
                </a:lnTo>
                <a:lnTo>
                  <a:pt x="190097" y="272539"/>
                </a:lnTo>
                <a:lnTo>
                  <a:pt x="169735" y="268688"/>
                </a:lnTo>
                <a:lnTo>
                  <a:pt x="150173" y="264079"/>
                </a:lnTo>
                <a:lnTo>
                  <a:pt x="131482" y="258749"/>
                </a:lnTo>
                <a:lnTo>
                  <a:pt x="113733" y="252734"/>
                </a:lnTo>
                <a:lnTo>
                  <a:pt x="81343" y="238791"/>
                </a:lnTo>
                <a:lnTo>
                  <a:pt x="53571" y="222540"/>
                </a:lnTo>
                <a:lnTo>
                  <a:pt x="30984" y="204268"/>
                </a:lnTo>
                <a:lnTo>
                  <a:pt x="14148" y="184263"/>
                </a:lnTo>
                <a:lnTo>
                  <a:pt x="3631" y="162814"/>
                </a:lnTo>
                <a:lnTo>
                  <a:pt x="0" y="140207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058412" y="6140958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984"/>
                </a:lnTo>
                <a:lnTo>
                  <a:pt x="548910" y="173233"/>
                </a:lnTo>
                <a:lnTo>
                  <a:pt x="535090" y="194143"/>
                </a:lnTo>
                <a:lnTo>
                  <a:pt x="515212" y="213429"/>
                </a:lnTo>
                <a:lnTo>
                  <a:pt x="489853" y="230809"/>
                </a:lnTo>
                <a:lnTo>
                  <a:pt x="459587" y="246000"/>
                </a:lnTo>
                <a:lnTo>
                  <a:pt x="424992" y="258716"/>
                </a:lnTo>
                <a:lnTo>
                  <a:pt x="406251" y="264058"/>
                </a:lnTo>
                <a:lnTo>
                  <a:pt x="386643" y="268676"/>
                </a:lnTo>
                <a:lnTo>
                  <a:pt x="366241" y="272533"/>
                </a:lnTo>
                <a:lnTo>
                  <a:pt x="345117" y="275595"/>
                </a:lnTo>
                <a:lnTo>
                  <a:pt x="323342" y="277826"/>
                </a:lnTo>
                <a:lnTo>
                  <a:pt x="300989" y="279191"/>
                </a:lnTo>
                <a:lnTo>
                  <a:pt x="278130" y="279654"/>
                </a:lnTo>
                <a:lnTo>
                  <a:pt x="255276" y="279191"/>
                </a:lnTo>
                <a:lnTo>
                  <a:pt x="232938" y="277826"/>
                </a:lnTo>
                <a:lnTo>
                  <a:pt x="211189" y="275595"/>
                </a:lnTo>
                <a:lnTo>
                  <a:pt x="190097" y="272533"/>
                </a:lnTo>
                <a:lnTo>
                  <a:pt x="169735" y="268676"/>
                </a:lnTo>
                <a:lnTo>
                  <a:pt x="150173" y="264058"/>
                </a:lnTo>
                <a:lnTo>
                  <a:pt x="131482" y="258716"/>
                </a:lnTo>
                <a:lnTo>
                  <a:pt x="113733" y="252685"/>
                </a:lnTo>
                <a:lnTo>
                  <a:pt x="81343" y="238696"/>
                </a:lnTo>
                <a:lnTo>
                  <a:pt x="53571" y="222375"/>
                </a:lnTo>
                <a:lnTo>
                  <a:pt x="30984" y="204007"/>
                </a:lnTo>
                <a:lnTo>
                  <a:pt x="14148" y="183873"/>
                </a:lnTo>
                <a:lnTo>
                  <a:pt x="3631" y="162258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988308" y="6392418"/>
            <a:ext cx="180594" cy="307086"/>
          </a:xfrm>
          <a:custGeom>
            <a:avLst/>
            <a:gdLst/>
            <a:ahLst/>
            <a:cxnLst/>
            <a:rect l="l" t="t" r="r" b="b"/>
            <a:pathLst>
              <a:path w="180594" h="307086">
                <a:moveTo>
                  <a:pt x="180593" y="0"/>
                </a:moveTo>
                <a:lnTo>
                  <a:pt x="0" y="307086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406646" y="6699504"/>
            <a:ext cx="557022" cy="279653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40207"/>
                </a:moveTo>
                <a:lnTo>
                  <a:pt x="3631" y="117395"/>
                </a:lnTo>
                <a:lnTo>
                  <a:pt x="14148" y="95780"/>
                </a:lnTo>
                <a:lnTo>
                  <a:pt x="30984" y="75646"/>
                </a:lnTo>
                <a:lnTo>
                  <a:pt x="53571" y="57278"/>
                </a:lnTo>
                <a:lnTo>
                  <a:pt x="81343" y="40957"/>
                </a:lnTo>
                <a:lnTo>
                  <a:pt x="113733" y="26968"/>
                </a:lnTo>
                <a:lnTo>
                  <a:pt x="131482" y="20937"/>
                </a:lnTo>
                <a:lnTo>
                  <a:pt x="150173" y="15595"/>
                </a:lnTo>
                <a:lnTo>
                  <a:pt x="169735" y="10977"/>
                </a:lnTo>
                <a:lnTo>
                  <a:pt x="190097" y="7120"/>
                </a:lnTo>
                <a:lnTo>
                  <a:pt x="211189" y="4058"/>
                </a:lnTo>
                <a:lnTo>
                  <a:pt x="232938" y="1827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7"/>
                </a:lnTo>
                <a:lnTo>
                  <a:pt x="345117" y="4058"/>
                </a:lnTo>
                <a:lnTo>
                  <a:pt x="366241" y="7120"/>
                </a:lnTo>
                <a:lnTo>
                  <a:pt x="386643" y="10977"/>
                </a:lnTo>
                <a:lnTo>
                  <a:pt x="406251" y="15595"/>
                </a:lnTo>
                <a:lnTo>
                  <a:pt x="424992" y="20937"/>
                </a:lnTo>
                <a:lnTo>
                  <a:pt x="442795" y="26968"/>
                </a:lnTo>
                <a:lnTo>
                  <a:pt x="475297" y="40957"/>
                </a:lnTo>
                <a:lnTo>
                  <a:pt x="503182" y="57278"/>
                </a:lnTo>
                <a:lnTo>
                  <a:pt x="525872" y="75646"/>
                </a:lnTo>
                <a:lnTo>
                  <a:pt x="542793" y="95780"/>
                </a:lnTo>
                <a:lnTo>
                  <a:pt x="553368" y="117395"/>
                </a:lnTo>
                <a:lnTo>
                  <a:pt x="557022" y="140207"/>
                </a:lnTo>
                <a:lnTo>
                  <a:pt x="556096" y="151637"/>
                </a:lnTo>
                <a:lnTo>
                  <a:pt x="548910" y="173701"/>
                </a:lnTo>
                <a:lnTo>
                  <a:pt x="535090" y="194464"/>
                </a:lnTo>
                <a:lnTo>
                  <a:pt x="515212" y="213639"/>
                </a:lnTo>
                <a:lnTo>
                  <a:pt x="489853" y="230936"/>
                </a:lnTo>
                <a:lnTo>
                  <a:pt x="459587" y="246069"/>
                </a:lnTo>
                <a:lnTo>
                  <a:pt x="424992" y="258749"/>
                </a:lnTo>
                <a:lnTo>
                  <a:pt x="406251" y="264079"/>
                </a:lnTo>
                <a:lnTo>
                  <a:pt x="386643" y="268688"/>
                </a:lnTo>
                <a:lnTo>
                  <a:pt x="366241" y="272539"/>
                </a:lnTo>
                <a:lnTo>
                  <a:pt x="345117" y="275598"/>
                </a:lnTo>
                <a:lnTo>
                  <a:pt x="323342" y="277827"/>
                </a:lnTo>
                <a:lnTo>
                  <a:pt x="300989" y="279191"/>
                </a:lnTo>
                <a:lnTo>
                  <a:pt x="278130" y="279653"/>
                </a:lnTo>
                <a:lnTo>
                  <a:pt x="255276" y="279191"/>
                </a:lnTo>
                <a:lnTo>
                  <a:pt x="232938" y="277827"/>
                </a:lnTo>
                <a:lnTo>
                  <a:pt x="211189" y="275598"/>
                </a:lnTo>
                <a:lnTo>
                  <a:pt x="190097" y="272539"/>
                </a:lnTo>
                <a:lnTo>
                  <a:pt x="169735" y="268688"/>
                </a:lnTo>
                <a:lnTo>
                  <a:pt x="150173" y="264079"/>
                </a:lnTo>
                <a:lnTo>
                  <a:pt x="131482" y="258749"/>
                </a:lnTo>
                <a:lnTo>
                  <a:pt x="113733" y="252734"/>
                </a:lnTo>
                <a:lnTo>
                  <a:pt x="81343" y="238791"/>
                </a:lnTo>
                <a:lnTo>
                  <a:pt x="53571" y="222540"/>
                </a:lnTo>
                <a:lnTo>
                  <a:pt x="30984" y="204268"/>
                </a:lnTo>
                <a:lnTo>
                  <a:pt x="14148" y="184263"/>
                </a:lnTo>
                <a:lnTo>
                  <a:pt x="3631" y="162814"/>
                </a:lnTo>
                <a:lnTo>
                  <a:pt x="0" y="140207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480560" y="6400038"/>
            <a:ext cx="204215" cy="299466"/>
          </a:xfrm>
          <a:custGeom>
            <a:avLst/>
            <a:gdLst/>
            <a:ahLst/>
            <a:cxnLst/>
            <a:rect l="l" t="t" r="r" b="b"/>
            <a:pathLst>
              <a:path w="204215" h="299465">
                <a:moveTo>
                  <a:pt x="0" y="0"/>
                </a:moveTo>
                <a:lnTo>
                  <a:pt x="204215" y="299466"/>
                </a:lnTo>
              </a:path>
            </a:pathLst>
          </a:custGeom>
          <a:ln w="11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748278" y="5829300"/>
            <a:ext cx="473202" cy="324611"/>
          </a:xfrm>
          <a:custGeom>
            <a:avLst/>
            <a:gdLst/>
            <a:ahLst/>
            <a:cxnLst/>
            <a:rect l="l" t="t" r="r" b="b"/>
            <a:pathLst>
              <a:path w="473201" h="324612">
                <a:moveTo>
                  <a:pt x="0" y="0"/>
                </a:moveTo>
                <a:lnTo>
                  <a:pt x="473202" y="324611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590794" y="6140958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6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6"/>
                </a:lnTo>
                <a:lnTo>
                  <a:pt x="556096" y="150984"/>
                </a:lnTo>
                <a:lnTo>
                  <a:pt x="548910" y="173233"/>
                </a:lnTo>
                <a:lnTo>
                  <a:pt x="535090" y="194143"/>
                </a:lnTo>
                <a:lnTo>
                  <a:pt x="515212" y="213429"/>
                </a:lnTo>
                <a:lnTo>
                  <a:pt x="489853" y="230809"/>
                </a:lnTo>
                <a:lnTo>
                  <a:pt x="459587" y="246000"/>
                </a:lnTo>
                <a:lnTo>
                  <a:pt x="424992" y="258716"/>
                </a:lnTo>
                <a:lnTo>
                  <a:pt x="406251" y="264058"/>
                </a:lnTo>
                <a:lnTo>
                  <a:pt x="386643" y="268676"/>
                </a:lnTo>
                <a:lnTo>
                  <a:pt x="366241" y="272533"/>
                </a:lnTo>
                <a:lnTo>
                  <a:pt x="345117" y="275595"/>
                </a:lnTo>
                <a:lnTo>
                  <a:pt x="323342" y="277826"/>
                </a:lnTo>
                <a:lnTo>
                  <a:pt x="300989" y="279191"/>
                </a:lnTo>
                <a:lnTo>
                  <a:pt x="278130" y="279654"/>
                </a:lnTo>
                <a:lnTo>
                  <a:pt x="255276" y="279191"/>
                </a:lnTo>
                <a:lnTo>
                  <a:pt x="232938" y="277826"/>
                </a:lnTo>
                <a:lnTo>
                  <a:pt x="211189" y="275595"/>
                </a:lnTo>
                <a:lnTo>
                  <a:pt x="190097" y="272533"/>
                </a:lnTo>
                <a:lnTo>
                  <a:pt x="169735" y="268676"/>
                </a:lnTo>
                <a:lnTo>
                  <a:pt x="150173" y="264058"/>
                </a:lnTo>
                <a:lnTo>
                  <a:pt x="131482" y="258716"/>
                </a:lnTo>
                <a:lnTo>
                  <a:pt x="113733" y="252685"/>
                </a:lnTo>
                <a:lnTo>
                  <a:pt x="81343" y="238696"/>
                </a:lnTo>
                <a:lnTo>
                  <a:pt x="53571" y="222375"/>
                </a:lnTo>
                <a:lnTo>
                  <a:pt x="30984" y="204007"/>
                </a:lnTo>
                <a:lnTo>
                  <a:pt x="14148" y="183873"/>
                </a:lnTo>
                <a:lnTo>
                  <a:pt x="3631" y="162258"/>
                </a:lnTo>
                <a:lnTo>
                  <a:pt x="0" y="139446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001512" y="5842253"/>
            <a:ext cx="493014" cy="315468"/>
          </a:xfrm>
          <a:custGeom>
            <a:avLst/>
            <a:gdLst/>
            <a:ahLst/>
            <a:cxnLst/>
            <a:rect l="l" t="t" r="r" b="b"/>
            <a:pathLst>
              <a:path w="493013" h="315467">
                <a:moveTo>
                  <a:pt x="493013" y="0"/>
                </a:moveTo>
                <a:lnTo>
                  <a:pt x="0" y="315468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123176" y="6140958"/>
            <a:ext cx="557022" cy="279654"/>
          </a:xfrm>
          <a:custGeom>
            <a:avLst/>
            <a:gdLst/>
            <a:ahLst/>
            <a:cxnLst/>
            <a:rect l="l" t="t" r="r" b="b"/>
            <a:pathLst>
              <a:path w="557022" h="279653">
                <a:moveTo>
                  <a:pt x="0" y="139445"/>
                </a:moveTo>
                <a:lnTo>
                  <a:pt x="3631" y="116839"/>
                </a:lnTo>
                <a:lnTo>
                  <a:pt x="14148" y="95390"/>
                </a:lnTo>
                <a:lnTo>
                  <a:pt x="30984" y="75385"/>
                </a:lnTo>
                <a:lnTo>
                  <a:pt x="53571" y="57113"/>
                </a:lnTo>
                <a:lnTo>
                  <a:pt x="81343" y="40862"/>
                </a:lnTo>
                <a:lnTo>
                  <a:pt x="113733" y="26919"/>
                </a:lnTo>
                <a:lnTo>
                  <a:pt x="131482" y="20904"/>
                </a:lnTo>
                <a:lnTo>
                  <a:pt x="150173" y="15574"/>
                </a:lnTo>
                <a:lnTo>
                  <a:pt x="169735" y="10965"/>
                </a:lnTo>
                <a:lnTo>
                  <a:pt x="190097" y="7114"/>
                </a:lnTo>
                <a:lnTo>
                  <a:pt x="211189" y="4055"/>
                </a:lnTo>
                <a:lnTo>
                  <a:pt x="232938" y="1826"/>
                </a:lnTo>
                <a:lnTo>
                  <a:pt x="255276" y="462"/>
                </a:lnTo>
                <a:lnTo>
                  <a:pt x="278130" y="0"/>
                </a:lnTo>
                <a:lnTo>
                  <a:pt x="300989" y="462"/>
                </a:lnTo>
                <a:lnTo>
                  <a:pt x="323342" y="1826"/>
                </a:lnTo>
                <a:lnTo>
                  <a:pt x="345117" y="4055"/>
                </a:lnTo>
                <a:lnTo>
                  <a:pt x="366241" y="7114"/>
                </a:lnTo>
                <a:lnTo>
                  <a:pt x="386643" y="10965"/>
                </a:lnTo>
                <a:lnTo>
                  <a:pt x="406251" y="15574"/>
                </a:lnTo>
                <a:lnTo>
                  <a:pt x="424992" y="20904"/>
                </a:lnTo>
                <a:lnTo>
                  <a:pt x="442795" y="26919"/>
                </a:lnTo>
                <a:lnTo>
                  <a:pt x="475297" y="40862"/>
                </a:lnTo>
                <a:lnTo>
                  <a:pt x="503182" y="57113"/>
                </a:lnTo>
                <a:lnTo>
                  <a:pt x="525872" y="75385"/>
                </a:lnTo>
                <a:lnTo>
                  <a:pt x="542793" y="95390"/>
                </a:lnTo>
                <a:lnTo>
                  <a:pt x="553368" y="116839"/>
                </a:lnTo>
                <a:lnTo>
                  <a:pt x="557022" y="139445"/>
                </a:lnTo>
                <a:lnTo>
                  <a:pt x="556096" y="150984"/>
                </a:lnTo>
                <a:lnTo>
                  <a:pt x="548910" y="173233"/>
                </a:lnTo>
                <a:lnTo>
                  <a:pt x="535090" y="194143"/>
                </a:lnTo>
                <a:lnTo>
                  <a:pt x="515212" y="213429"/>
                </a:lnTo>
                <a:lnTo>
                  <a:pt x="489853" y="230809"/>
                </a:lnTo>
                <a:lnTo>
                  <a:pt x="459587" y="246000"/>
                </a:lnTo>
                <a:lnTo>
                  <a:pt x="424992" y="258716"/>
                </a:lnTo>
                <a:lnTo>
                  <a:pt x="406251" y="264058"/>
                </a:lnTo>
                <a:lnTo>
                  <a:pt x="386643" y="268676"/>
                </a:lnTo>
                <a:lnTo>
                  <a:pt x="366241" y="272533"/>
                </a:lnTo>
                <a:lnTo>
                  <a:pt x="345117" y="275595"/>
                </a:lnTo>
                <a:lnTo>
                  <a:pt x="323342" y="277826"/>
                </a:lnTo>
                <a:lnTo>
                  <a:pt x="300989" y="279191"/>
                </a:lnTo>
                <a:lnTo>
                  <a:pt x="278130" y="279653"/>
                </a:lnTo>
                <a:lnTo>
                  <a:pt x="255276" y="279191"/>
                </a:lnTo>
                <a:lnTo>
                  <a:pt x="232938" y="277826"/>
                </a:lnTo>
                <a:lnTo>
                  <a:pt x="211189" y="275595"/>
                </a:lnTo>
                <a:lnTo>
                  <a:pt x="190097" y="272533"/>
                </a:lnTo>
                <a:lnTo>
                  <a:pt x="169735" y="268676"/>
                </a:lnTo>
                <a:lnTo>
                  <a:pt x="150173" y="264058"/>
                </a:lnTo>
                <a:lnTo>
                  <a:pt x="131482" y="258716"/>
                </a:lnTo>
                <a:lnTo>
                  <a:pt x="113733" y="252685"/>
                </a:lnTo>
                <a:lnTo>
                  <a:pt x="81343" y="238696"/>
                </a:lnTo>
                <a:lnTo>
                  <a:pt x="53571" y="222375"/>
                </a:lnTo>
                <a:lnTo>
                  <a:pt x="30984" y="204007"/>
                </a:lnTo>
                <a:lnTo>
                  <a:pt x="14148" y="183873"/>
                </a:lnTo>
                <a:lnTo>
                  <a:pt x="3631" y="162258"/>
                </a:lnTo>
                <a:lnTo>
                  <a:pt x="0" y="139445"/>
                </a:lnTo>
                <a:close/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774942" y="5843015"/>
            <a:ext cx="473964" cy="320802"/>
          </a:xfrm>
          <a:custGeom>
            <a:avLst/>
            <a:gdLst/>
            <a:ahLst/>
            <a:cxnLst/>
            <a:rect l="l" t="t" r="r" b="b"/>
            <a:pathLst>
              <a:path w="473964" h="320801">
                <a:moveTo>
                  <a:pt x="0" y="0"/>
                </a:moveTo>
                <a:lnTo>
                  <a:pt x="473964" y="32080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018788" y="5461254"/>
            <a:ext cx="924306" cy="283073"/>
          </a:xfrm>
          <a:custGeom>
            <a:avLst/>
            <a:gdLst/>
            <a:ahLst/>
            <a:cxnLst/>
            <a:rect l="l" t="t" r="r" b="b"/>
            <a:pathLst>
              <a:path w="924306" h="283073">
                <a:moveTo>
                  <a:pt x="0" y="271272"/>
                </a:moveTo>
                <a:lnTo>
                  <a:pt x="55244" y="277079"/>
                </a:lnTo>
                <a:lnTo>
                  <a:pt x="110254" y="280999"/>
                </a:lnTo>
                <a:lnTo>
                  <a:pt x="164911" y="283006"/>
                </a:lnTo>
                <a:lnTo>
                  <a:pt x="219096" y="283073"/>
                </a:lnTo>
                <a:lnTo>
                  <a:pt x="272688" y="281178"/>
                </a:lnTo>
                <a:lnTo>
                  <a:pt x="325569" y="277293"/>
                </a:lnTo>
                <a:lnTo>
                  <a:pt x="377619" y="271394"/>
                </a:lnTo>
                <a:lnTo>
                  <a:pt x="428719" y="263456"/>
                </a:lnTo>
                <a:lnTo>
                  <a:pt x="478749" y="253454"/>
                </a:lnTo>
                <a:lnTo>
                  <a:pt x="527589" y="241363"/>
                </a:lnTo>
                <a:lnTo>
                  <a:pt x="575121" y="227157"/>
                </a:lnTo>
                <a:lnTo>
                  <a:pt x="621225" y="210811"/>
                </a:lnTo>
                <a:lnTo>
                  <a:pt x="665781" y="192301"/>
                </a:lnTo>
                <a:lnTo>
                  <a:pt x="708669" y="171600"/>
                </a:lnTo>
                <a:lnTo>
                  <a:pt x="749772" y="148685"/>
                </a:lnTo>
                <a:lnTo>
                  <a:pt x="788968" y="123529"/>
                </a:lnTo>
                <a:lnTo>
                  <a:pt x="826139" y="96108"/>
                </a:lnTo>
                <a:lnTo>
                  <a:pt x="861165" y="66396"/>
                </a:lnTo>
                <a:lnTo>
                  <a:pt x="893927" y="34368"/>
                </a:lnTo>
                <a:lnTo>
                  <a:pt x="924306" y="0"/>
                </a:lnTo>
              </a:path>
            </a:pathLst>
          </a:custGeom>
          <a:ln w="11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942588" y="5686044"/>
            <a:ext cx="107442" cy="100583"/>
          </a:xfrm>
          <a:custGeom>
            <a:avLst/>
            <a:gdLst/>
            <a:ahLst/>
            <a:cxnLst/>
            <a:rect l="l" t="t" r="r" b="b"/>
            <a:pathLst>
              <a:path w="107441" h="100584">
                <a:moveTo>
                  <a:pt x="0" y="35813"/>
                </a:moveTo>
                <a:lnTo>
                  <a:pt x="92964" y="100583"/>
                </a:lnTo>
                <a:lnTo>
                  <a:pt x="91521" y="95582"/>
                </a:lnTo>
                <a:lnTo>
                  <a:pt x="88891" y="83164"/>
                </a:lnTo>
                <a:lnTo>
                  <a:pt x="87566" y="70649"/>
                </a:lnTo>
                <a:lnTo>
                  <a:pt x="87553" y="58153"/>
                </a:lnTo>
                <a:lnTo>
                  <a:pt x="88860" y="45792"/>
                </a:lnTo>
                <a:lnTo>
                  <a:pt x="91495" y="33680"/>
                </a:lnTo>
                <a:lnTo>
                  <a:pt x="95465" y="21934"/>
                </a:lnTo>
                <a:lnTo>
                  <a:pt x="100778" y="10669"/>
                </a:lnTo>
                <a:lnTo>
                  <a:pt x="107442" y="0"/>
                </a:lnTo>
                <a:lnTo>
                  <a:pt x="0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887468" y="5398770"/>
            <a:ext cx="99822" cy="112014"/>
          </a:xfrm>
          <a:custGeom>
            <a:avLst/>
            <a:gdLst/>
            <a:ahLst/>
            <a:cxnLst/>
            <a:rect l="l" t="t" r="r" b="b"/>
            <a:pathLst>
              <a:path w="99822" h="112013">
                <a:moveTo>
                  <a:pt x="99822" y="0"/>
                </a:moveTo>
                <a:lnTo>
                  <a:pt x="0" y="52578"/>
                </a:lnTo>
                <a:lnTo>
                  <a:pt x="12837" y="55578"/>
                </a:lnTo>
                <a:lnTo>
                  <a:pt x="25228" y="60017"/>
                </a:lnTo>
                <a:lnTo>
                  <a:pt x="36974" y="65798"/>
                </a:lnTo>
                <a:lnTo>
                  <a:pt x="47970" y="72840"/>
                </a:lnTo>
                <a:lnTo>
                  <a:pt x="58107" y="81063"/>
                </a:lnTo>
                <a:lnTo>
                  <a:pt x="67279" y="90387"/>
                </a:lnTo>
                <a:lnTo>
                  <a:pt x="75378" y="100731"/>
                </a:lnTo>
                <a:lnTo>
                  <a:pt x="82296" y="112014"/>
                </a:lnTo>
                <a:lnTo>
                  <a:pt x="9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6009" y="1448131"/>
            <a:ext cx="6604105" cy="1210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58" marR="22699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00" marR="22699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  <a:p>
            <a:pPr marL="4346986">
              <a:lnSpc>
                <a:spcPct val="101725"/>
              </a:lnSpc>
              <a:spcBef>
                <a:spcPts val="1432"/>
              </a:spcBef>
            </a:pPr>
            <a:r>
              <a:rPr dirty="0" smtClean="0" sz="1200" spc="-34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h</a:t>
            </a:r>
            <a:r>
              <a:rPr dirty="0" smtClean="0" sz="1200" spc="-16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200">
                <a:latin typeface="Calibri"/>
                <a:cs typeface="Calibri"/>
              </a:rPr>
              <a:t> </a:t>
            </a:r>
            <a:r>
              <a:rPr dirty="0" smtClean="0" sz="1200" spc="-9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38">
                <a:latin typeface="Calibri"/>
                <a:cs typeface="Calibri"/>
              </a:rPr>
              <a:t> </a:t>
            </a:r>
            <a:r>
              <a:rPr dirty="0" smtClean="0" sz="1200" spc="44">
                <a:latin typeface="Calibri"/>
                <a:cs typeface="Calibri"/>
              </a:rPr>
              <a:t>e</a:t>
            </a:r>
            <a:r>
              <a:rPr dirty="0" smtClean="0" sz="1200" spc="19">
                <a:latin typeface="Calibri"/>
                <a:cs typeface="Calibri"/>
              </a:rPr>
              <a:t>n</a:t>
            </a:r>
            <a:r>
              <a:rPr dirty="0" smtClean="0" sz="1200" spc="-29">
                <a:latin typeface="Calibri"/>
                <a:cs typeface="Calibri"/>
              </a:rPr>
              <a:t>t</a:t>
            </a:r>
            <a:r>
              <a:rPr dirty="0" smtClean="0" sz="1200" spc="39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y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(</a:t>
            </a:r>
            <a:r>
              <a:rPr dirty="0" smtClean="0" sz="1200" spc="39">
                <a:latin typeface="Calibri"/>
                <a:cs typeface="Calibri"/>
              </a:rPr>
              <a:t>7</a:t>
            </a:r>
            <a:r>
              <a:rPr dirty="0" smtClean="0" sz="1200" spc="-9">
                <a:latin typeface="Calibri"/>
                <a:cs typeface="Calibri"/>
              </a:rPr>
              <a:t>5</a:t>
            </a:r>
            <a:r>
              <a:rPr dirty="0" smtClean="0" sz="1200" spc="4">
                <a:latin typeface="Calibri"/>
                <a:cs typeface="Calibri"/>
              </a:rPr>
              <a:t>,</a:t>
            </a:r>
            <a:r>
              <a:rPr dirty="0" smtClean="0" sz="1200" spc="14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)</a:t>
            </a:r>
            <a:r>
              <a:rPr dirty="0" smtClean="0" sz="1200" spc="-18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12">
                <a:latin typeface="Calibri"/>
                <a:cs typeface="Calibri"/>
              </a:rPr>
              <a:t> </a:t>
            </a:r>
            <a:r>
              <a:rPr dirty="0" smtClean="0" sz="1200" spc="59">
                <a:latin typeface="Calibri"/>
                <a:cs typeface="Calibri"/>
              </a:rPr>
              <a:t>m</a:t>
            </a:r>
            <a:r>
              <a:rPr dirty="0" smtClean="0" sz="1200" spc="4">
                <a:latin typeface="Calibri"/>
                <a:cs typeface="Calibri"/>
              </a:rPr>
              <a:t>o</a:t>
            </a:r>
            <a:r>
              <a:rPr dirty="0" smtClean="0" sz="1200" spc="14">
                <a:latin typeface="Calibri"/>
                <a:cs typeface="Calibri"/>
              </a:rPr>
              <a:t>v</a:t>
            </a:r>
            <a:r>
              <a:rPr dirty="0" smtClean="0" sz="1200" spc="44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3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7">
                <a:latin typeface="Calibri"/>
                <a:cs typeface="Calibri"/>
              </a:rPr>
              <a:t> </a:t>
            </a:r>
            <a:r>
              <a:rPr dirty="0" smtClean="0" sz="1200" spc="-29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5566" y="2575093"/>
            <a:ext cx="1894592" cy="176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-4">
                <a:latin typeface="Calibri"/>
                <a:cs typeface="Calibri"/>
              </a:rPr>
              <a:t>R</a:t>
            </a:r>
            <a:r>
              <a:rPr dirty="0" smtClean="0" baseline="2275" sz="1800" spc="14">
                <a:latin typeface="Calibri"/>
                <a:cs typeface="Calibri"/>
              </a:rPr>
              <a:t>o</a:t>
            </a:r>
            <a:r>
              <a:rPr dirty="0" smtClean="0" baseline="2275" sz="1800" spc="4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t</a:t>
            </a:r>
            <a:r>
              <a:rPr dirty="0" smtClean="0" baseline="2275" sz="1800" spc="46">
                <a:latin typeface="Calibri"/>
                <a:cs typeface="Calibri"/>
              </a:rPr>
              <a:t> </a:t>
            </a:r>
            <a:r>
              <a:rPr dirty="0" smtClean="0" baseline="2275" sz="1800" spc="-39">
                <a:latin typeface="Calibri"/>
                <a:cs typeface="Calibri"/>
              </a:rPr>
              <a:t>e</a:t>
            </a:r>
            <a:r>
              <a:rPr dirty="0" smtClean="0" baseline="2275" sz="1800" spc="4">
                <a:latin typeface="Calibri"/>
                <a:cs typeface="Calibri"/>
              </a:rPr>
              <a:t>n</a:t>
            </a:r>
            <a:r>
              <a:rPr dirty="0" smtClean="0" baseline="2275" sz="1800" spc="59">
                <a:latin typeface="Calibri"/>
                <a:cs typeface="Calibri"/>
              </a:rPr>
              <a:t>t</a:t>
            </a:r>
            <a:r>
              <a:rPr dirty="0" smtClean="0" baseline="2275" sz="1800" spc="50">
                <a:latin typeface="Calibri"/>
                <a:cs typeface="Calibri"/>
              </a:rPr>
              <a:t>r</a:t>
            </a:r>
            <a:r>
              <a:rPr dirty="0" smtClean="0" baseline="2275" sz="1800" spc="0">
                <a:latin typeface="Calibri"/>
                <a:cs typeface="Calibri"/>
              </a:rPr>
              <a:t>y</a:t>
            </a:r>
            <a:r>
              <a:rPr dirty="0" smtClean="0" baseline="2275" sz="1800" spc="-55">
                <a:latin typeface="Calibri"/>
                <a:cs typeface="Calibri"/>
              </a:rPr>
              <a:t> </a:t>
            </a:r>
            <a:r>
              <a:rPr dirty="0" smtClean="0" baseline="2275" sz="1800" spc="9">
                <a:latin typeface="Calibri"/>
                <a:cs typeface="Calibri"/>
              </a:rPr>
              <a:t>(</a:t>
            </a:r>
            <a:r>
              <a:rPr dirty="0" smtClean="0" baseline="2275" sz="1800" spc="39">
                <a:latin typeface="Calibri"/>
                <a:cs typeface="Calibri"/>
              </a:rPr>
              <a:t>1</a:t>
            </a:r>
            <a:r>
              <a:rPr dirty="0" smtClean="0" baseline="2275" sz="1800" spc="-9">
                <a:latin typeface="Calibri"/>
                <a:cs typeface="Calibri"/>
              </a:rPr>
              <a:t>2</a:t>
            </a:r>
            <a:r>
              <a:rPr dirty="0" smtClean="0" baseline="2275" sz="1800" spc="4">
                <a:latin typeface="Calibri"/>
                <a:cs typeface="Calibri"/>
              </a:rPr>
              <a:t>,</a:t>
            </a:r>
            <a:r>
              <a:rPr dirty="0" smtClean="0" baseline="2275" sz="1800" spc="14">
                <a:latin typeface="Calibri"/>
                <a:cs typeface="Calibri"/>
              </a:rPr>
              <a:t>B</a:t>
            </a:r>
            <a:r>
              <a:rPr dirty="0" smtClean="0" baseline="2275" sz="1800" spc="0">
                <a:latin typeface="Calibri"/>
                <a:cs typeface="Calibri"/>
              </a:rPr>
              <a:t>)</a:t>
            </a:r>
            <a:r>
              <a:rPr dirty="0" smtClean="0" baseline="2275" sz="1800" spc="-8">
                <a:latin typeface="Calibri"/>
                <a:cs typeface="Calibri"/>
              </a:rPr>
              <a:t> </a:t>
            </a:r>
            <a:r>
              <a:rPr dirty="0" smtClean="0" baseline="2275" sz="1800" spc="-4">
                <a:latin typeface="Calibri"/>
                <a:cs typeface="Calibri"/>
              </a:rPr>
              <a:t>i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-12">
                <a:latin typeface="Calibri"/>
                <a:cs typeface="Calibri"/>
              </a:rPr>
              <a:t> </a:t>
            </a:r>
            <a:r>
              <a:rPr dirty="0" smtClean="0" baseline="2275" sz="1800" spc="39">
                <a:latin typeface="Calibri"/>
                <a:cs typeface="Calibri"/>
              </a:rPr>
              <a:t>r</a:t>
            </a:r>
            <a:r>
              <a:rPr dirty="0" smtClean="0" baseline="2275" sz="1800" spc="50">
                <a:latin typeface="Calibri"/>
                <a:cs typeface="Calibri"/>
              </a:rPr>
              <a:t>e</a:t>
            </a:r>
            <a:r>
              <a:rPr dirty="0" smtClean="0" baseline="2275" sz="1800" spc="-34">
                <a:latin typeface="Calibri"/>
                <a:cs typeface="Calibri"/>
              </a:rPr>
              <a:t>m</a:t>
            </a:r>
            <a:r>
              <a:rPr dirty="0" smtClean="0" baseline="2275" sz="1800" spc="14">
                <a:latin typeface="Calibri"/>
                <a:cs typeface="Calibri"/>
              </a:rPr>
              <a:t>o</a:t>
            </a:r>
            <a:r>
              <a:rPr dirty="0" smtClean="0" baseline="2275" sz="1800" spc="4">
                <a:latin typeface="Calibri"/>
                <a:cs typeface="Calibri"/>
              </a:rPr>
              <a:t>v</a:t>
            </a:r>
            <a:r>
              <a:rPr dirty="0" smtClean="0" baseline="2275" sz="1800" spc="50">
                <a:latin typeface="Calibri"/>
                <a:cs typeface="Calibri"/>
              </a:rPr>
              <a:t>e</a:t>
            </a:r>
            <a:r>
              <a:rPr dirty="0" smtClean="0" baseline="2275" sz="1800" spc="4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0296" y="2668051"/>
            <a:ext cx="1097281" cy="176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19">
                <a:latin typeface="Calibri"/>
                <a:cs typeface="Calibri"/>
              </a:rPr>
              <a:t>b</a:t>
            </a:r>
            <a:r>
              <a:rPr dirty="0" smtClean="0" baseline="2275" sz="1800" spc="0">
                <a:latin typeface="Calibri"/>
                <a:cs typeface="Calibri"/>
              </a:rPr>
              <a:t>e</a:t>
            </a:r>
            <a:r>
              <a:rPr dirty="0" smtClean="0" baseline="2275" sz="1800" spc="37">
                <a:latin typeface="Calibri"/>
                <a:cs typeface="Calibri"/>
              </a:rPr>
              <a:t> </a:t>
            </a:r>
            <a:r>
              <a:rPr dirty="0" smtClean="0" baseline="2275" sz="1800" spc="-29">
                <a:latin typeface="Calibri"/>
                <a:cs typeface="Calibri"/>
              </a:rPr>
              <a:t>t</a:t>
            </a:r>
            <a:r>
              <a:rPr dirty="0" smtClean="0" baseline="2275" sz="1800" spc="19">
                <a:latin typeface="Calibri"/>
                <a:cs typeface="Calibri"/>
              </a:rPr>
              <a:t>h</a:t>
            </a:r>
            <a:r>
              <a:rPr dirty="0" smtClean="0" baseline="2275" sz="1800" spc="0">
                <a:latin typeface="Calibri"/>
                <a:cs typeface="Calibri"/>
              </a:rPr>
              <a:t>e</a:t>
            </a:r>
            <a:r>
              <a:rPr dirty="0" smtClean="0" baseline="2275" sz="1800" spc="33">
                <a:latin typeface="Calibri"/>
                <a:cs typeface="Calibri"/>
              </a:rPr>
              <a:t> </a:t>
            </a:r>
            <a:r>
              <a:rPr dirty="0" smtClean="0" baseline="2275" sz="1800" spc="19">
                <a:latin typeface="Calibri"/>
                <a:cs typeface="Calibri"/>
              </a:rPr>
              <a:t>n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0">
                <a:latin typeface="Calibri"/>
                <a:cs typeface="Calibri"/>
              </a:rPr>
              <a:t>w</a:t>
            </a:r>
            <a:r>
              <a:rPr dirty="0" smtClean="0" baseline="2275" sz="1800" spc="44">
                <a:latin typeface="Calibri"/>
                <a:cs typeface="Calibri"/>
              </a:rPr>
              <a:t> </a:t>
            </a:r>
            <a:r>
              <a:rPr dirty="0" smtClean="0" baseline="2275" sz="1800" spc="39">
                <a:latin typeface="Calibri"/>
                <a:cs typeface="Calibri"/>
              </a:rPr>
              <a:t>r</a:t>
            </a:r>
            <a:r>
              <a:rPr dirty="0" smtClean="0" baseline="2275" sz="1800" spc="14">
                <a:latin typeface="Calibri"/>
                <a:cs typeface="Calibri"/>
              </a:rPr>
              <a:t>o</a:t>
            </a:r>
            <a:r>
              <a:rPr dirty="0" smtClean="0" baseline="2275" sz="1800" spc="9">
                <a:latin typeface="Calibri"/>
                <a:cs typeface="Calibri"/>
              </a:rPr>
              <a:t>o</a:t>
            </a:r>
            <a:r>
              <a:rPr dirty="0" smtClean="0" baseline="2275" sz="1800" spc="-19">
                <a:latin typeface="Calibri"/>
                <a:cs typeface="Calibri"/>
              </a:rPr>
              <a:t>t</a:t>
            </a:r>
            <a:r>
              <a:rPr dirty="0" smtClean="0" baseline="2275" sz="18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04308" y="2722858"/>
            <a:ext cx="343259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25">
                <a:latin typeface="Calibri"/>
                <a:cs typeface="Calibri"/>
              </a:rPr>
              <a:t>2</a:t>
            </a:r>
            <a:r>
              <a:rPr dirty="0" smtClean="0" baseline="2730" sz="1500" spc="-9">
                <a:latin typeface="Calibri"/>
                <a:cs typeface="Calibri"/>
              </a:rPr>
              <a:t>,B)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3450" y="3281404"/>
            <a:ext cx="340986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25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P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8212" y="3281404"/>
            <a:ext cx="340271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25">
                <a:latin typeface="Calibri"/>
                <a:cs typeface="Calibri"/>
              </a:rPr>
              <a:t>2</a:t>
            </a:r>
            <a:r>
              <a:rPr dirty="0" smtClean="0" baseline="2730" sz="1500" spc="-9">
                <a:latin typeface="Calibri"/>
                <a:cs typeface="Calibri"/>
              </a:rPr>
              <a:t>,K)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0782" y="3839950"/>
            <a:ext cx="353845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4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D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5450" y="3839950"/>
            <a:ext cx="34935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19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A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8594" y="3839950"/>
            <a:ext cx="347741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6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V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7928" y="3839950"/>
            <a:ext cx="353896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25">
                <a:latin typeface="Calibri"/>
                <a:cs typeface="Calibri"/>
              </a:rPr>
              <a:t>7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H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740" y="4399258"/>
            <a:ext cx="329442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7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L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254" y="4399258"/>
            <a:ext cx="355415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3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G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644" y="4399258"/>
            <a:ext cx="35922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25">
                <a:latin typeface="Calibri"/>
                <a:cs typeface="Calibri"/>
              </a:rPr>
              <a:t>6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O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6920" y="4399258"/>
            <a:ext cx="382844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5</a:t>
            </a:r>
            <a:r>
              <a:rPr dirty="0" smtClean="0" baseline="2730" sz="1500" spc="25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29">
                <a:latin typeface="Calibri"/>
                <a:cs typeface="Calibri"/>
              </a:rPr>
              <a:t>M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694" y="4399258"/>
            <a:ext cx="336529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7</a:t>
            </a:r>
            <a:r>
              <a:rPr dirty="0" smtClean="0" baseline="2730" sz="1500" spc="25">
                <a:latin typeface="Calibri"/>
                <a:cs typeface="Calibri"/>
              </a:rPr>
              <a:t>5</a:t>
            </a:r>
            <a:r>
              <a:rPr dirty="0" smtClean="0" baseline="2730" sz="1500" spc="-9">
                <a:latin typeface="Calibri"/>
                <a:cs typeface="Calibri"/>
              </a:rPr>
              <a:t>,E)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9444" y="5097250"/>
            <a:ext cx="337832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7</a:t>
            </a:r>
            <a:r>
              <a:rPr dirty="0" smtClean="0" baseline="2730" sz="1500" spc="19">
                <a:latin typeface="Calibri"/>
                <a:cs typeface="Calibri"/>
              </a:rPr>
              <a:t>5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E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7098" y="5136167"/>
            <a:ext cx="2420926" cy="362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44">
                <a:latin typeface="Calibri"/>
                <a:cs typeface="Calibri"/>
              </a:rPr>
              <a:t>L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4">
                <a:latin typeface="Calibri"/>
                <a:cs typeface="Calibri"/>
              </a:rPr>
              <a:t>f</a:t>
            </a:r>
            <a:r>
              <a:rPr dirty="0" smtClean="0" baseline="2275" sz="1800" spc="0">
                <a:latin typeface="Calibri"/>
                <a:cs typeface="Calibri"/>
              </a:rPr>
              <a:t>t</a:t>
            </a:r>
            <a:r>
              <a:rPr dirty="0" smtClean="0" baseline="2275" sz="1800" spc="46">
                <a:latin typeface="Calibri"/>
                <a:cs typeface="Calibri"/>
              </a:rPr>
              <a:t> </a:t>
            </a:r>
            <a:r>
              <a:rPr dirty="0" smtClean="0" baseline="2275" sz="1800" spc="-44">
                <a:latin typeface="Calibri"/>
                <a:cs typeface="Calibri"/>
              </a:rPr>
              <a:t>c</a:t>
            </a:r>
            <a:r>
              <a:rPr dirty="0" smtClean="0" baseline="2275" sz="1800" spc="19">
                <a:latin typeface="Calibri"/>
                <a:cs typeface="Calibri"/>
              </a:rPr>
              <a:t>h</a:t>
            </a:r>
            <a:r>
              <a:rPr dirty="0" smtClean="0" baseline="2275" sz="1800" spc="4">
                <a:latin typeface="Calibri"/>
                <a:cs typeface="Calibri"/>
              </a:rPr>
              <a:t>i</a:t>
            </a:r>
            <a:r>
              <a:rPr dirty="0" smtClean="0" baseline="2275" sz="1800" spc="0">
                <a:latin typeface="Calibri"/>
                <a:cs typeface="Calibri"/>
              </a:rPr>
              <a:t>l</a:t>
            </a:r>
            <a:r>
              <a:rPr dirty="0" smtClean="0" baseline="2275" sz="1800" spc="-179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d</a:t>
            </a:r>
            <a:r>
              <a:rPr dirty="0" smtClean="0" baseline="2275" sz="1800" spc="8">
                <a:latin typeface="Calibri"/>
                <a:cs typeface="Calibri"/>
              </a:rPr>
              <a:t> </a:t>
            </a:r>
            <a:r>
              <a:rPr dirty="0" smtClean="0" baseline="2275" sz="1800" spc="19">
                <a:latin typeface="Calibri"/>
                <a:cs typeface="Calibri"/>
              </a:rPr>
              <a:t>h</a:t>
            </a:r>
            <a:r>
              <a:rPr dirty="0" smtClean="0" baseline="2275" sz="1800" spc="-25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-21">
                <a:latin typeface="Calibri"/>
                <a:cs typeface="Calibri"/>
              </a:rPr>
              <a:t> </a:t>
            </a:r>
            <a:r>
              <a:rPr dirty="0" smtClean="0" baseline="2275" sz="1800" spc="-9">
                <a:latin typeface="Calibri"/>
                <a:cs typeface="Calibri"/>
              </a:rPr>
              <a:t>s</a:t>
            </a:r>
            <a:r>
              <a:rPr dirty="0" smtClean="0" baseline="2275" sz="1800" spc="59">
                <a:latin typeface="Calibri"/>
                <a:cs typeface="Calibri"/>
              </a:rPr>
              <a:t>m</a:t>
            </a:r>
            <a:r>
              <a:rPr dirty="0" smtClean="0" baseline="2275" sz="1800" spc="-25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l</a:t>
            </a:r>
            <a:r>
              <a:rPr dirty="0" smtClean="0" baseline="2275" sz="1800" spc="-179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l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0">
                <a:latin typeface="Calibri"/>
                <a:cs typeface="Calibri"/>
              </a:rPr>
              <a:t>r</a:t>
            </a:r>
            <a:r>
              <a:rPr dirty="0" smtClean="0" baseline="2275" sz="1800" spc="32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k</a:t>
            </a:r>
            <a:r>
              <a:rPr dirty="0" smtClean="0" baseline="2275" sz="1800" spc="50">
                <a:latin typeface="Calibri"/>
                <a:cs typeface="Calibri"/>
              </a:rPr>
              <a:t>e</a:t>
            </a:r>
            <a:r>
              <a:rPr dirty="0" smtClean="0" baseline="2275" sz="1800" spc="-29">
                <a:latin typeface="Calibri"/>
                <a:cs typeface="Calibri"/>
              </a:rPr>
              <a:t>y</a:t>
            </a:r>
            <a:r>
              <a:rPr dirty="0" smtClean="0" baseline="2275" sz="1800" spc="0">
                <a:latin typeface="Calibri"/>
                <a:cs typeface="Calibri"/>
              </a:rPr>
              <a:t>.</a:t>
            </a:r>
            <a:r>
              <a:rPr dirty="0" smtClean="0" baseline="2275" sz="1800" spc="-4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25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,</a:t>
            </a:r>
            <a:r>
              <a:rPr dirty="0" smtClean="0" baseline="2275" sz="1800" spc="0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(</a:t>
            </a:r>
            <a:r>
              <a:rPr dirty="0" smtClean="0" baseline="2275" sz="1800" spc="39">
                <a:latin typeface="Calibri"/>
                <a:cs typeface="Calibri"/>
              </a:rPr>
              <a:t>1</a:t>
            </a:r>
            <a:r>
              <a:rPr dirty="0" smtClean="0" baseline="2275" sz="1800" spc="-9">
                <a:latin typeface="Calibri"/>
                <a:cs typeface="Calibri"/>
              </a:rPr>
              <a:t>8</a:t>
            </a:r>
            <a:r>
              <a:rPr dirty="0" smtClean="0" baseline="2275" sz="1800" spc="9">
                <a:latin typeface="Calibri"/>
                <a:cs typeface="Calibri"/>
              </a:rPr>
              <a:t>,</a:t>
            </a:r>
            <a:r>
              <a:rPr dirty="0" smtClean="0" baseline="2275" sz="1800" spc="14">
                <a:latin typeface="Calibri"/>
                <a:cs typeface="Calibri"/>
              </a:rPr>
              <a:t>P</a:t>
            </a:r>
            <a:r>
              <a:rPr dirty="0" smtClean="0" baseline="2275" sz="1800" spc="0">
                <a:latin typeface="Calibri"/>
                <a:cs typeface="Calibri"/>
              </a:rPr>
              <a:t>)</a:t>
            </a:r>
            <a:r>
              <a:rPr dirty="0" smtClean="0" baseline="2275" sz="1800" spc="-18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12700" marR="22699">
              <a:lnSpc>
                <a:spcPct val="101725"/>
              </a:lnSpc>
            </a:pPr>
            <a:r>
              <a:rPr dirty="0" smtClean="0" sz="1200" spc="-4">
                <a:latin typeface="Calibri"/>
                <a:cs typeface="Calibri"/>
              </a:rPr>
              <a:t>s</a:t>
            </a:r>
            <a:r>
              <a:rPr dirty="0" smtClean="0" sz="1200" spc="64">
                <a:latin typeface="Calibri"/>
                <a:cs typeface="Calibri"/>
              </a:rPr>
              <a:t>w</a:t>
            </a:r>
            <a:r>
              <a:rPr dirty="0" smtClean="0" sz="1200" spc="-14">
                <a:latin typeface="Calibri"/>
                <a:cs typeface="Calibri"/>
              </a:rPr>
              <a:t>a</a:t>
            </a:r>
            <a:r>
              <a:rPr dirty="0" smtClean="0" sz="1200" spc="9">
                <a:latin typeface="Calibri"/>
                <a:cs typeface="Calibri"/>
              </a:rPr>
              <a:t>p</a:t>
            </a:r>
            <a:r>
              <a:rPr dirty="0" smtClean="0" sz="1200" spc="19">
                <a:latin typeface="Calibri"/>
                <a:cs typeface="Calibri"/>
              </a:rPr>
              <a:t>p</a:t>
            </a:r>
            <a:r>
              <a:rPr dirty="0" smtClean="0" sz="1200" spc="5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28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w</a:t>
            </a: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59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h</a:t>
            </a:r>
            <a:r>
              <a:rPr dirty="0" smtClean="0" sz="1200" spc="-21">
                <a:latin typeface="Calibri"/>
                <a:cs typeface="Calibri"/>
              </a:rPr>
              <a:t> </a:t>
            </a:r>
            <a:r>
              <a:rPr dirty="0" smtClean="0" sz="1200" spc="9">
                <a:latin typeface="Calibri"/>
                <a:cs typeface="Calibri"/>
              </a:rPr>
              <a:t>(</a:t>
            </a:r>
            <a:r>
              <a:rPr dirty="0" smtClean="0" sz="1200" spc="34">
                <a:latin typeface="Calibri"/>
                <a:cs typeface="Calibri"/>
              </a:rPr>
              <a:t>7</a:t>
            </a:r>
            <a:r>
              <a:rPr dirty="0" smtClean="0" sz="1200" spc="0">
                <a:latin typeface="Calibri"/>
                <a:cs typeface="Calibri"/>
              </a:rPr>
              <a:t>5</a:t>
            </a:r>
            <a:r>
              <a:rPr dirty="0" smtClean="0" sz="1200" spc="4">
                <a:latin typeface="Calibri"/>
                <a:cs typeface="Calibri"/>
              </a:rPr>
              <a:t>,</a:t>
            </a:r>
            <a:r>
              <a:rPr dirty="0" smtClean="0" sz="1200" spc="19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538" y="5656558"/>
            <a:ext cx="340066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1</a:t>
            </a:r>
            <a:r>
              <a:rPr dirty="0" smtClean="0" baseline="2730" sz="1500" spc="19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P)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0302" y="5656558"/>
            <a:ext cx="340271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25">
                <a:latin typeface="Calibri"/>
                <a:cs typeface="Calibri"/>
              </a:rPr>
              <a:t>2</a:t>
            </a:r>
            <a:r>
              <a:rPr dirty="0" smtClean="0" baseline="2730" sz="1500" spc="-9">
                <a:latin typeface="Calibri"/>
                <a:cs typeface="Calibri"/>
              </a:rPr>
              <a:t>,K)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3632" y="6215102"/>
            <a:ext cx="353104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25">
                <a:latin typeface="Calibri"/>
                <a:cs typeface="Calibri"/>
              </a:rPr>
              <a:t>4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D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8300" y="6215102"/>
            <a:ext cx="348609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25">
                <a:latin typeface="Calibri"/>
                <a:cs typeface="Calibri"/>
              </a:rPr>
              <a:t>8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A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8782" y="6215102"/>
            <a:ext cx="27332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54">
                <a:latin typeface="Calibri"/>
                <a:cs typeface="Calibri"/>
              </a:rPr>
              <a:t>6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0">
                <a:latin typeface="Calibri"/>
                <a:cs typeface="Calibri"/>
              </a:rPr>
              <a:t>V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0016" y="6215102"/>
            <a:ext cx="35304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25">
                <a:latin typeface="Calibri"/>
                <a:cs typeface="Calibri"/>
              </a:rPr>
              <a:t>7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H)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7590" y="6773648"/>
            <a:ext cx="32708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25">
                <a:latin typeface="Calibri"/>
                <a:cs typeface="Calibri"/>
              </a:rPr>
              <a:t>7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L)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0342" y="6773648"/>
            <a:ext cx="356194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3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G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4732" y="6773648"/>
            <a:ext cx="359220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25">
                <a:latin typeface="Calibri"/>
                <a:cs typeface="Calibri"/>
              </a:rPr>
              <a:t>6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O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09008" y="6773648"/>
            <a:ext cx="383623" cy="15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5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5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25">
                <a:latin typeface="Calibri"/>
                <a:cs typeface="Calibri"/>
              </a:rPr>
              <a:t>M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2329434" y="4219194"/>
            <a:ext cx="560070" cy="280416"/>
          </a:xfrm>
          <a:custGeom>
            <a:avLst/>
            <a:gdLst/>
            <a:ahLst/>
            <a:cxnLst/>
            <a:rect l="l" t="t" r="r" b="b"/>
            <a:pathLst>
              <a:path w="560069" h="280415">
                <a:moveTo>
                  <a:pt x="0" y="140208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4" y="462"/>
                </a:lnTo>
                <a:lnTo>
                  <a:pt x="325835" y="1827"/>
                </a:lnTo>
                <a:lnTo>
                  <a:pt x="347697" y="4058"/>
                </a:lnTo>
                <a:lnTo>
                  <a:pt x="368899" y="7120"/>
                </a:lnTo>
                <a:lnTo>
                  <a:pt x="389370" y="10977"/>
                </a:lnTo>
                <a:lnTo>
                  <a:pt x="409037" y="15595"/>
                </a:lnTo>
                <a:lnTo>
                  <a:pt x="427831" y="20937"/>
                </a:lnTo>
                <a:lnTo>
                  <a:pt x="445678" y="26968"/>
                </a:lnTo>
                <a:lnTo>
                  <a:pt x="478250" y="40957"/>
                </a:lnTo>
                <a:lnTo>
                  <a:pt x="506181" y="57278"/>
                </a:lnTo>
                <a:lnTo>
                  <a:pt x="528900" y="75646"/>
                </a:lnTo>
                <a:lnTo>
                  <a:pt x="545835" y="95780"/>
                </a:lnTo>
                <a:lnTo>
                  <a:pt x="556416" y="117395"/>
                </a:lnTo>
                <a:lnTo>
                  <a:pt x="560070" y="140208"/>
                </a:lnTo>
                <a:lnTo>
                  <a:pt x="559144" y="151746"/>
                </a:lnTo>
                <a:lnTo>
                  <a:pt x="551956" y="173995"/>
                </a:lnTo>
                <a:lnTo>
                  <a:pt x="538126" y="194905"/>
                </a:lnTo>
                <a:lnTo>
                  <a:pt x="518228" y="214191"/>
                </a:lnTo>
                <a:lnTo>
                  <a:pt x="492831" y="231571"/>
                </a:lnTo>
                <a:lnTo>
                  <a:pt x="462508" y="246762"/>
                </a:lnTo>
                <a:lnTo>
                  <a:pt x="427831" y="259478"/>
                </a:lnTo>
                <a:lnTo>
                  <a:pt x="409037" y="264820"/>
                </a:lnTo>
                <a:lnTo>
                  <a:pt x="389370" y="269438"/>
                </a:lnTo>
                <a:lnTo>
                  <a:pt x="368899" y="273295"/>
                </a:lnTo>
                <a:lnTo>
                  <a:pt x="347697" y="276357"/>
                </a:lnTo>
                <a:lnTo>
                  <a:pt x="325835" y="278588"/>
                </a:lnTo>
                <a:lnTo>
                  <a:pt x="303384" y="279953"/>
                </a:lnTo>
                <a:lnTo>
                  <a:pt x="280416" y="280416"/>
                </a:lnTo>
                <a:lnTo>
                  <a:pt x="257442" y="279953"/>
                </a:lnTo>
                <a:lnTo>
                  <a:pt x="234975" y="278588"/>
                </a:lnTo>
                <a:lnTo>
                  <a:pt x="213088" y="276357"/>
                </a:lnTo>
                <a:lnTo>
                  <a:pt x="191853" y="273295"/>
                </a:lnTo>
                <a:lnTo>
                  <a:pt x="171342" y="269438"/>
                </a:lnTo>
                <a:lnTo>
                  <a:pt x="151629" y="264820"/>
                </a:lnTo>
                <a:lnTo>
                  <a:pt x="132786" y="259478"/>
                </a:lnTo>
                <a:lnTo>
                  <a:pt x="114885" y="253447"/>
                </a:lnTo>
                <a:lnTo>
                  <a:pt x="82200" y="239458"/>
                </a:lnTo>
                <a:lnTo>
                  <a:pt x="54156" y="223137"/>
                </a:lnTo>
                <a:lnTo>
                  <a:pt x="31334" y="204769"/>
                </a:lnTo>
                <a:lnTo>
                  <a:pt x="14313" y="184635"/>
                </a:lnTo>
                <a:lnTo>
                  <a:pt x="3675" y="163020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679954" y="365683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69" h="281177">
                <a:moveTo>
                  <a:pt x="0" y="140208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8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8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450336" y="3094481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970"/>
                </a:moveTo>
                <a:lnTo>
                  <a:pt x="3675" y="118135"/>
                </a:lnTo>
                <a:lnTo>
                  <a:pt x="14313" y="96463"/>
                </a:lnTo>
                <a:lnTo>
                  <a:pt x="31334" y="76244"/>
                </a:lnTo>
                <a:lnTo>
                  <a:pt x="54156" y="57771"/>
                </a:lnTo>
                <a:lnTo>
                  <a:pt x="82200" y="41338"/>
                </a:lnTo>
                <a:lnTo>
                  <a:pt x="114885" y="27236"/>
                </a:lnTo>
                <a:lnTo>
                  <a:pt x="132786" y="21151"/>
                </a:lnTo>
                <a:lnTo>
                  <a:pt x="151629" y="15759"/>
                </a:lnTo>
                <a:lnTo>
                  <a:pt x="171342" y="11096"/>
                </a:lnTo>
                <a:lnTo>
                  <a:pt x="191853" y="7199"/>
                </a:lnTo>
                <a:lnTo>
                  <a:pt x="213088" y="4104"/>
                </a:lnTo>
                <a:lnTo>
                  <a:pt x="234975" y="1848"/>
                </a:lnTo>
                <a:lnTo>
                  <a:pt x="257442" y="468"/>
                </a:lnTo>
                <a:lnTo>
                  <a:pt x="280416" y="0"/>
                </a:lnTo>
                <a:lnTo>
                  <a:pt x="303384" y="468"/>
                </a:lnTo>
                <a:lnTo>
                  <a:pt x="325835" y="1848"/>
                </a:lnTo>
                <a:lnTo>
                  <a:pt x="347697" y="4104"/>
                </a:lnTo>
                <a:lnTo>
                  <a:pt x="368899" y="7199"/>
                </a:lnTo>
                <a:lnTo>
                  <a:pt x="389370" y="11096"/>
                </a:lnTo>
                <a:lnTo>
                  <a:pt x="409037" y="15759"/>
                </a:lnTo>
                <a:lnTo>
                  <a:pt x="427831" y="21151"/>
                </a:lnTo>
                <a:lnTo>
                  <a:pt x="445678" y="27236"/>
                </a:lnTo>
                <a:lnTo>
                  <a:pt x="478250" y="41338"/>
                </a:lnTo>
                <a:lnTo>
                  <a:pt x="506181" y="57771"/>
                </a:lnTo>
                <a:lnTo>
                  <a:pt x="528900" y="76244"/>
                </a:lnTo>
                <a:lnTo>
                  <a:pt x="545835" y="96463"/>
                </a:lnTo>
                <a:lnTo>
                  <a:pt x="556416" y="118135"/>
                </a:lnTo>
                <a:lnTo>
                  <a:pt x="560070" y="140970"/>
                </a:lnTo>
                <a:lnTo>
                  <a:pt x="559144" y="152405"/>
                </a:lnTo>
                <a:lnTo>
                  <a:pt x="551956" y="174509"/>
                </a:lnTo>
                <a:lnTo>
                  <a:pt x="538126" y="195345"/>
                </a:lnTo>
                <a:lnTo>
                  <a:pt x="518228" y="214615"/>
                </a:lnTo>
                <a:lnTo>
                  <a:pt x="492831" y="232022"/>
                </a:lnTo>
                <a:lnTo>
                  <a:pt x="462508" y="247269"/>
                </a:lnTo>
                <a:lnTo>
                  <a:pt x="427831" y="260058"/>
                </a:lnTo>
                <a:lnTo>
                  <a:pt x="409037" y="265438"/>
                </a:lnTo>
                <a:lnTo>
                  <a:pt x="389370" y="270093"/>
                </a:lnTo>
                <a:lnTo>
                  <a:pt x="368899" y="273984"/>
                </a:lnTo>
                <a:lnTo>
                  <a:pt x="347697" y="277076"/>
                </a:lnTo>
                <a:lnTo>
                  <a:pt x="325835" y="279330"/>
                </a:lnTo>
                <a:lnTo>
                  <a:pt x="303384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30"/>
                </a:lnTo>
                <a:lnTo>
                  <a:pt x="213088" y="277076"/>
                </a:lnTo>
                <a:lnTo>
                  <a:pt x="191853" y="273984"/>
                </a:lnTo>
                <a:lnTo>
                  <a:pt x="171342" y="270093"/>
                </a:lnTo>
                <a:lnTo>
                  <a:pt x="151629" y="265438"/>
                </a:lnTo>
                <a:lnTo>
                  <a:pt x="132786" y="260058"/>
                </a:lnTo>
                <a:lnTo>
                  <a:pt x="114885" y="253989"/>
                </a:lnTo>
                <a:lnTo>
                  <a:pt x="82200" y="239934"/>
                </a:lnTo>
                <a:lnTo>
                  <a:pt x="54156" y="223570"/>
                </a:lnTo>
                <a:lnTo>
                  <a:pt x="31334" y="205195"/>
                </a:lnTo>
                <a:lnTo>
                  <a:pt x="14313" y="185105"/>
                </a:lnTo>
                <a:lnTo>
                  <a:pt x="3675" y="163597"/>
                </a:lnTo>
                <a:lnTo>
                  <a:pt x="0" y="140970"/>
                </a:lnTo>
                <a:close/>
              </a:path>
            </a:pathLst>
          </a:custGeom>
          <a:ln w="2335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991862" y="2532887"/>
            <a:ext cx="560070" cy="280416"/>
          </a:xfrm>
          <a:custGeom>
            <a:avLst/>
            <a:gdLst/>
            <a:ahLst/>
            <a:cxnLst/>
            <a:rect l="l" t="t" r="r" b="b"/>
            <a:pathLst>
              <a:path w="560070" h="280415">
                <a:moveTo>
                  <a:pt x="0" y="140208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8"/>
                </a:lnTo>
                <a:lnTo>
                  <a:pt x="559139" y="151746"/>
                </a:lnTo>
                <a:lnTo>
                  <a:pt x="551909" y="173995"/>
                </a:lnTo>
                <a:lnTo>
                  <a:pt x="538007" y="194905"/>
                </a:lnTo>
                <a:lnTo>
                  <a:pt x="518013" y="214191"/>
                </a:lnTo>
                <a:lnTo>
                  <a:pt x="492507" y="231571"/>
                </a:lnTo>
                <a:lnTo>
                  <a:pt x="462070" y="246762"/>
                </a:lnTo>
                <a:lnTo>
                  <a:pt x="427283" y="259478"/>
                </a:lnTo>
                <a:lnTo>
                  <a:pt x="408440" y="264820"/>
                </a:lnTo>
                <a:lnTo>
                  <a:pt x="388727" y="269438"/>
                </a:lnTo>
                <a:lnTo>
                  <a:pt x="368216" y="273295"/>
                </a:lnTo>
                <a:lnTo>
                  <a:pt x="346981" y="276357"/>
                </a:lnTo>
                <a:lnTo>
                  <a:pt x="325094" y="278588"/>
                </a:lnTo>
                <a:lnTo>
                  <a:pt x="302627" y="279953"/>
                </a:lnTo>
                <a:lnTo>
                  <a:pt x="279654" y="280416"/>
                </a:lnTo>
                <a:lnTo>
                  <a:pt x="256685" y="279953"/>
                </a:lnTo>
                <a:lnTo>
                  <a:pt x="234234" y="278588"/>
                </a:lnTo>
                <a:lnTo>
                  <a:pt x="212372" y="276357"/>
                </a:lnTo>
                <a:lnTo>
                  <a:pt x="191170" y="273295"/>
                </a:lnTo>
                <a:lnTo>
                  <a:pt x="170699" y="269438"/>
                </a:lnTo>
                <a:lnTo>
                  <a:pt x="151032" y="264820"/>
                </a:lnTo>
                <a:lnTo>
                  <a:pt x="132238" y="259478"/>
                </a:lnTo>
                <a:lnTo>
                  <a:pt x="114391" y="253447"/>
                </a:lnTo>
                <a:lnTo>
                  <a:pt x="81819" y="239458"/>
                </a:lnTo>
                <a:lnTo>
                  <a:pt x="53888" y="223137"/>
                </a:lnTo>
                <a:lnTo>
                  <a:pt x="31169" y="204769"/>
                </a:lnTo>
                <a:lnTo>
                  <a:pt x="14234" y="184635"/>
                </a:lnTo>
                <a:lnTo>
                  <a:pt x="3653" y="163020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41064" y="2777489"/>
            <a:ext cx="1143000" cy="364998"/>
          </a:xfrm>
          <a:custGeom>
            <a:avLst/>
            <a:gdLst/>
            <a:ahLst/>
            <a:cxnLst/>
            <a:rect l="l" t="t" r="r" b="b"/>
            <a:pathLst>
              <a:path w="1143000" h="364998">
                <a:moveTo>
                  <a:pt x="1143000" y="0"/>
                </a:moveTo>
                <a:lnTo>
                  <a:pt x="0" y="364998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532626" y="3094481"/>
            <a:ext cx="560832" cy="281178"/>
          </a:xfrm>
          <a:custGeom>
            <a:avLst/>
            <a:gdLst/>
            <a:ahLst/>
            <a:cxnLst/>
            <a:rect l="l" t="t" r="r" b="b"/>
            <a:pathLst>
              <a:path w="560831" h="281177">
                <a:moveTo>
                  <a:pt x="0" y="140970"/>
                </a:moveTo>
                <a:lnTo>
                  <a:pt x="3675" y="118135"/>
                </a:lnTo>
                <a:lnTo>
                  <a:pt x="14313" y="96463"/>
                </a:lnTo>
                <a:lnTo>
                  <a:pt x="31334" y="76244"/>
                </a:lnTo>
                <a:lnTo>
                  <a:pt x="54156" y="57771"/>
                </a:lnTo>
                <a:lnTo>
                  <a:pt x="82200" y="41338"/>
                </a:lnTo>
                <a:lnTo>
                  <a:pt x="114885" y="27236"/>
                </a:lnTo>
                <a:lnTo>
                  <a:pt x="132786" y="21151"/>
                </a:lnTo>
                <a:lnTo>
                  <a:pt x="151629" y="15759"/>
                </a:lnTo>
                <a:lnTo>
                  <a:pt x="171342" y="11096"/>
                </a:lnTo>
                <a:lnTo>
                  <a:pt x="191853" y="7199"/>
                </a:lnTo>
                <a:lnTo>
                  <a:pt x="213088" y="4104"/>
                </a:lnTo>
                <a:lnTo>
                  <a:pt x="234975" y="1848"/>
                </a:lnTo>
                <a:lnTo>
                  <a:pt x="257442" y="468"/>
                </a:lnTo>
                <a:lnTo>
                  <a:pt x="280416" y="0"/>
                </a:lnTo>
                <a:lnTo>
                  <a:pt x="303389" y="468"/>
                </a:lnTo>
                <a:lnTo>
                  <a:pt x="325856" y="1848"/>
                </a:lnTo>
                <a:lnTo>
                  <a:pt x="347743" y="4104"/>
                </a:lnTo>
                <a:lnTo>
                  <a:pt x="368978" y="7199"/>
                </a:lnTo>
                <a:lnTo>
                  <a:pt x="389489" y="11096"/>
                </a:lnTo>
                <a:lnTo>
                  <a:pt x="409202" y="15759"/>
                </a:lnTo>
                <a:lnTo>
                  <a:pt x="428045" y="21151"/>
                </a:lnTo>
                <a:lnTo>
                  <a:pt x="445946" y="27236"/>
                </a:lnTo>
                <a:lnTo>
                  <a:pt x="478631" y="41338"/>
                </a:lnTo>
                <a:lnTo>
                  <a:pt x="506675" y="57771"/>
                </a:lnTo>
                <a:lnTo>
                  <a:pt x="529497" y="76244"/>
                </a:lnTo>
                <a:lnTo>
                  <a:pt x="546518" y="96463"/>
                </a:lnTo>
                <a:lnTo>
                  <a:pt x="557156" y="118135"/>
                </a:lnTo>
                <a:lnTo>
                  <a:pt x="560832" y="140970"/>
                </a:lnTo>
                <a:lnTo>
                  <a:pt x="559901" y="152405"/>
                </a:lnTo>
                <a:lnTo>
                  <a:pt x="552671" y="174509"/>
                </a:lnTo>
                <a:lnTo>
                  <a:pt x="538769" y="195345"/>
                </a:lnTo>
                <a:lnTo>
                  <a:pt x="518775" y="214615"/>
                </a:lnTo>
                <a:lnTo>
                  <a:pt x="493269" y="232022"/>
                </a:lnTo>
                <a:lnTo>
                  <a:pt x="462832" y="247269"/>
                </a:lnTo>
                <a:lnTo>
                  <a:pt x="428045" y="260058"/>
                </a:lnTo>
                <a:lnTo>
                  <a:pt x="409202" y="265438"/>
                </a:lnTo>
                <a:lnTo>
                  <a:pt x="389489" y="270093"/>
                </a:lnTo>
                <a:lnTo>
                  <a:pt x="368978" y="273984"/>
                </a:lnTo>
                <a:lnTo>
                  <a:pt x="347743" y="277076"/>
                </a:lnTo>
                <a:lnTo>
                  <a:pt x="325856" y="279330"/>
                </a:lnTo>
                <a:lnTo>
                  <a:pt x="303389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30"/>
                </a:lnTo>
                <a:lnTo>
                  <a:pt x="213088" y="277076"/>
                </a:lnTo>
                <a:lnTo>
                  <a:pt x="191853" y="273984"/>
                </a:lnTo>
                <a:lnTo>
                  <a:pt x="171342" y="270093"/>
                </a:lnTo>
                <a:lnTo>
                  <a:pt x="151629" y="265438"/>
                </a:lnTo>
                <a:lnTo>
                  <a:pt x="132786" y="260058"/>
                </a:lnTo>
                <a:lnTo>
                  <a:pt x="114885" y="253989"/>
                </a:lnTo>
                <a:lnTo>
                  <a:pt x="82200" y="239934"/>
                </a:lnTo>
                <a:lnTo>
                  <a:pt x="54156" y="223570"/>
                </a:lnTo>
                <a:lnTo>
                  <a:pt x="31334" y="205195"/>
                </a:lnTo>
                <a:lnTo>
                  <a:pt x="14313" y="185105"/>
                </a:lnTo>
                <a:lnTo>
                  <a:pt x="3675" y="163597"/>
                </a:lnTo>
                <a:lnTo>
                  <a:pt x="0" y="140970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451348" y="2780537"/>
            <a:ext cx="1155954" cy="358901"/>
          </a:xfrm>
          <a:custGeom>
            <a:avLst/>
            <a:gdLst/>
            <a:ahLst/>
            <a:cxnLst/>
            <a:rect l="l" t="t" r="r" b="b"/>
            <a:pathLst>
              <a:path w="1155953" h="358901">
                <a:moveTo>
                  <a:pt x="0" y="0"/>
                </a:moveTo>
                <a:lnTo>
                  <a:pt x="1155954" y="358901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080004" y="3344417"/>
            <a:ext cx="473202" cy="326136"/>
          </a:xfrm>
          <a:custGeom>
            <a:avLst/>
            <a:gdLst/>
            <a:ahLst/>
            <a:cxnLst/>
            <a:rect l="l" t="t" r="r" b="b"/>
            <a:pathLst>
              <a:path w="473201" h="326136">
                <a:moveTo>
                  <a:pt x="473201" y="0"/>
                </a:moveTo>
                <a:lnTo>
                  <a:pt x="0" y="326136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609850" y="3915917"/>
            <a:ext cx="198881" cy="303276"/>
          </a:xfrm>
          <a:custGeom>
            <a:avLst/>
            <a:gdLst/>
            <a:ahLst/>
            <a:cxnLst/>
            <a:rect l="l" t="t" r="r" b="b"/>
            <a:pathLst>
              <a:path w="198881" h="303275">
                <a:moveTo>
                  <a:pt x="198881" y="0"/>
                </a:moveTo>
                <a:lnTo>
                  <a:pt x="0" y="303276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029712" y="4219194"/>
            <a:ext cx="560832" cy="280416"/>
          </a:xfrm>
          <a:custGeom>
            <a:avLst/>
            <a:gdLst/>
            <a:ahLst/>
            <a:cxnLst/>
            <a:rect l="l" t="t" r="r" b="b"/>
            <a:pathLst>
              <a:path w="560832" h="280415">
                <a:moveTo>
                  <a:pt x="0" y="140208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9" y="462"/>
                </a:lnTo>
                <a:lnTo>
                  <a:pt x="325856" y="1827"/>
                </a:lnTo>
                <a:lnTo>
                  <a:pt x="347743" y="4058"/>
                </a:lnTo>
                <a:lnTo>
                  <a:pt x="368978" y="7120"/>
                </a:lnTo>
                <a:lnTo>
                  <a:pt x="389489" y="10977"/>
                </a:lnTo>
                <a:lnTo>
                  <a:pt x="409202" y="15595"/>
                </a:lnTo>
                <a:lnTo>
                  <a:pt x="428045" y="20937"/>
                </a:lnTo>
                <a:lnTo>
                  <a:pt x="445946" y="26968"/>
                </a:lnTo>
                <a:lnTo>
                  <a:pt x="478631" y="40957"/>
                </a:lnTo>
                <a:lnTo>
                  <a:pt x="506675" y="57278"/>
                </a:lnTo>
                <a:lnTo>
                  <a:pt x="529497" y="75646"/>
                </a:lnTo>
                <a:lnTo>
                  <a:pt x="546518" y="95780"/>
                </a:lnTo>
                <a:lnTo>
                  <a:pt x="557156" y="117395"/>
                </a:lnTo>
                <a:lnTo>
                  <a:pt x="560832" y="140208"/>
                </a:lnTo>
                <a:lnTo>
                  <a:pt x="559901" y="151746"/>
                </a:lnTo>
                <a:lnTo>
                  <a:pt x="552671" y="173995"/>
                </a:lnTo>
                <a:lnTo>
                  <a:pt x="538769" y="194905"/>
                </a:lnTo>
                <a:lnTo>
                  <a:pt x="518775" y="214191"/>
                </a:lnTo>
                <a:lnTo>
                  <a:pt x="493269" y="231571"/>
                </a:lnTo>
                <a:lnTo>
                  <a:pt x="462832" y="246762"/>
                </a:lnTo>
                <a:lnTo>
                  <a:pt x="428045" y="259478"/>
                </a:lnTo>
                <a:lnTo>
                  <a:pt x="409202" y="264820"/>
                </a:lnTo>
                <a:lnTo>
                  <a:pt x="389489" y="269438"/>
                </a:lnTo>
                <a:lnTo>
                  <a:pt x="368978" y="273295"/>
                </a:lnTo>
                <a:lnTo>
                  <a:pt x="347743" y="276357"/>
                </a:lnTo>
                <a:lnTo>
                  <a:pt x="325856" y="278588"/>
                </a:lnTo>
                <a:lnTo>
                  <a:pt x="303389" y="279953"/>
                </a:lnTo>
                <a:lnTo>
                  <a:pt x="280416" y="280416"/>
                </a:lnTo>
                <a:lnTo>
                  <a:pt x="257442" y="279953"/>
                </a:lnTo>
                <a:lnTo>
                  <a:pt x="234975" y="278588"/>
                </a:lnTo>
                <a:lnTo>
                  <a:pt x="213088" y="276357"/>
                </a:lnTo>
                <a:lnTo>
                  <a:pt x="191853" y="273295"/>
                </a:lnTo>
                <a:lnTo>
                  <a:pt x="171342" y="269438"/>
                </a:lnTo>
                <a:lnTo>
                  <a:pt x="151629" y="264820"/>
                </a:lnTo>
                <a:lnTo>
                  <a:pt x="132786" y="259478"/>
                </a:lnTo>
                <a:lnTo>
                  <a:pt x="114885" y="253447"/>
                </a:lnTo>
                <a:lnTo>
                  <a:pt x="82200" y="239458"/>
                </a:lnTo>
                <a:lnTo>
                  <a:pt x="54156" y="223137"/>
                </a:lnTo>
                <a:lnTo>
                  <a:pt x="31334" y="204769"/>
                </a:lnTo>
                <a:lnTo>
                  <a:pt x="14313" y="184635"/>
                </a:lnTo>
                <a:lnTo>
                  <a:pt x="3675" y="163020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127248" y="3909822"/>
            <a:ext cx="182880" cy="309372"/>
          </a:xfrm>
          <a:custGeom>
            <a:avLst/>
            <a:gdLst/>
            <a:ahLst/>
            <a:cxnLst/>
            <a:rect l="l" t="t" r="r" b="b"/>
            <a:pathLst>
              <a:path w="182880" h="309372">
                <a:moveTo>
                  <a:pt x="0" y="0"/>
                </a:moveTo>
                <a:lnTo>
                  <a:pt x="182880" y="30937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70960" y="4219194"/>
            <a:ext cx="560070" cy="280416"/>
          </a:xfrm>
          <a:custGeom>
            <a:avLst/>
            <a:gdLst/>
            <a:ahLst/>
            <a:cxnLst/>
            <a:rect l="l" t="t" r="r" b="b"/>
            <a:pathLst>
              <a:path w="560070" h="280415">
                <a:moveTo>
                  <a:pt x="0" y="140208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8"/>
                </a:lnTo>
                <a:lnTo>
                  <a:pt x="559139" y="151746"/>
                </a:lnTo>
                <a:lnTo>
                  <a:pt x="551909" y="173995"/>
                </a:lnTo>
                <a:lnTo>
                  <a:pt x="538007" y="194905"/>
                </a:lnTo>
                <a:lnTo>
                  <a:pt x="518013" y="214191"/>
                </a:lnTo>
                <a:lnTo>
                  <a:pt x="492507" y="231571"/>
                </a:lnTo>
                <a:lnTo>
                  <a:pt x="462070" y="246762"/>
                </a:lnTo>
                <a:lnTo>
                  <a:pt x="427283" y="259478"/>
                </a:lnTo>
                <a:lnTo>
                  <a:pt x="408440" y="264820"/>
                </a:lnTo>
                <a:lnTo>
                  <a:pt x="388727" y="269438"/>
                </a:lnTo>
                <a:lnTo>
                  <a:pt x="368216" y="273295"/>
                </a:lnTo>
                <a:lnTo>
                  <a:pt x="346981" y="276357"/>
                </a:lnTo>
                <a:lnTo>
                  <a:pt x="325094" y="278588"/>
                </a:lnTo>
                <a:lnTo>
                  <a:pt x="302627" y="279953"/>
                </a:lnTo>
                <a:lnTo>
                  <a:pt x="279654" y="280416"/>
                </a:lnTo>
                <a:lnTo>
                  <a:pt x="256685" y="279953"/>
                </a:lnTo>
                <a:lnTo>
                  <a:pt x="234234" y="278588"/>
                </a:lnTo>
                <a:lnTo>
                  <a:pt x="212372" y="276357"/>
                </a:lnTo>
                <a:lnTo>
                  <a:pt x="191170" y="273295"/>
                </a:lnTo>
                <a:lnTo>
                  <a:pt x="170699" y="269438"/>
                </a:lnTo>
                <a:lnTo>
                  <a:pt x="151032" y="264820"/>
                </a:lnTo>
                <a:lnTo>
                  <a:pt x="132238" y="259478"/>
                </a:lnTo>
                <a:lnTo>
                  <a:pt x="114391" y="253447"/>
                </a:lnTo>
                <a:lnTo>
                  <a:pt x="81819" y="239458"/>
                </a:lnTo>
                <a:lnTo>
                  <a:pt x="53888" y="223137"/>
                </a:lnTo>
                <a:lnTo>
                  <a:pt x="31169" y="204769"/>
                </a:lnTo>
                <a:lnTo>
                  <a:pt x="14234" y="184635"/>
                </a:lnTo>
                <a:lnTo>
                  <a:pt x="3653" y="163020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220718" y="3656838"/>
            <a:ext cx="560832" cy="281178"/>
          </a:xfrm>
          <a:custGeom>
            <a:avLst/>
            <a:gdLst/>
            <a:ahLst/>
            <a:cxnLst/>
            <a:rect l="l" t="t" r="r" b="b"/>
            <a:pathLst>
              <a:path w="560832" h="281177">
                <a:moveTo>
                  <a:pt x="0" y="140208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9" y="462"/>
                </a:lnTo>
                <a:lnTo>
                  <a:pt x="325856" y="1827"/>
                </a:lnTo>
                <a:lnTo>
                  <a:pt x="347743" y="4058"/>
                </a:lnTo>
                <a:lnTo>
                  <a:pt x="368978" y="7120"/>
                </a:lnTo>
                <a:lnTo>
                  <a:pt x="389489" y="10977"/>
                </a:lnTo>
                <a:lnTo>
                  <a:pt x="409202" y="15595"/>
                </a:lnTo>
                <a:lnTo>
                  <a:pt x="428045" y="20937"/>
                </a:lnTo>
                <a:lnTo>
                  <a:pt x="445946" y="26968"/>
                </a:lnTo>
                <a:lnTo>
                  <a:pt x="478631" y="40957"/>
                </a:lnTo>
                <a:lnTo>
                  <a:pt x="506675" y="57278"/>
                </a:lnTo>
                <a:lnTo>
                  <a:pt x="529497" y="75646"/>
                </a:lnTo>
                <a:lnTo>
                  <a:pt x="546518" y="95780"/>
                </a:lnTo>
                <a:lnTo>
                  <a:pt x="557156" y="117395"/>
                </a:lnTo>
                <a:lnTo>
                  <a:pt x="560832" y="140208"/>
                </a:lnTo>
                <a:lnTo>
                  <a:pt x="559901" y="151751"/>
                </a:lnTo>
                <a:lnTo>
                  <a:pt x="552671" y="174041"/>
                </a:lnTo>
                <a:lnTo>
                  <a:pt x="538769" y="195024"/>
                </a:lnTo>
                <a:lnTo>
                  <a:pt x="518775" y="214406"/>
                </a:lnTo>
                <a:lnTo>
                  <a:pt x="493269" y="231896"/>
                </a:lnTo>
                <a:lnTo>
                  <a:pt x="462832" y="247200"/>
                </a:lnTo>
                <a:lnTo>
                  <a:pt x="428045" y="260026"/>
                </a:lnTo>
                <a:lnTo>
                  <a:pt x="409202" y="265418"/>
                </a:lnTo>
                <a:lnTo>
                  <a:pt x="389489" y="270081"/>
                </a:lnTo>
                <a:lnTo>
                  <a:pt x="368978" y="273978"/>
                </a:lnTo>
                <a:lnTo>
                  <a:pt x="347743" y="277073"/>
                </a:lnTo>
                <a:lnTo>
                  <a:pt x="325856" y="279329"/>
                </a:lnTo>
                <a:lnTo>
                  <a:pt x="303389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150614" y="3909822"/>
            <a:ext cx="181355" cy="309372"/>
          </a:xfrm>
          <a:custGeom>
            <a:avLst/>
            <a:gdLst/>
            <a:ahLst/>
            <a:cxnLst/>
            <a:rect l="l" t="t" r="r" b="b"/>
            <a:pathLst>
              <a:path w="181355" h="309372">
                <a:moveTo>
                  <a:pt x="181355" y="0"/>
                </a:moveTo>
                <a:lnTo>
                  <a:pt x="0" y="30937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571238" y="4219194"/>
            <a:ext cx="560070" cy="280416"/>
          </a:xfrm>
          <a:custGeom>
            <a:avLst/>
            <a:gdLst/>
            <a:ahLst/>
            <a:cxnLst/>
            <a:rect l="l" t="t" r="r" b="b"/>
            <a:pathLst>
              <a:path w="560070" h="280415">
                <a:moveTo>
                  <a:pt x="0" y="140208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4" y="462"/>
                </a:lnTo>
                <a:lnTo>
                  <a:pt x="325835" y="1827"/>
                </a:lnTo>
                <a:lnTo>
                  <a:pt x="347697" y="4058"/>
                </a:lnTo>
                <a:lnTo>
                  <a:pt x="368899" y="7120"/>
                </a:lnTo>
                <a:lnTo>
                  <a:pt x="389370" y="10977"/>
                </a:lnTo>
                <a:lnTo>
                  <a:pt x="409037" y="15595"/>
                </a:lnTo>
                <a:lnTo>
                  <a:pt x="427831" y="20937"/>
                </a:lnTo>
                <a:lnTo>
                  <a:pt x="445678" y="26968"/>
                </a:lnTo>
                <a:lnTo>
                  <a:pt x="478250" y="40957"/>
                </a:lnTo>
                <a:lnTo>
                  <a:pt x="506181" y="57278"/>
                </a:lnTo>
                <a:lnTo>
                  <a:pt x="528900" y="75646"/>
                </a:lnTo>
                <a:lnTo>
                  <a:pt x="545835" y="95780"/>
                </a:lnTo>
                <a:lnTo>
                  <a:pt x="556416" y="117395"/>
                </a:lnTo>
                <a:lnTo>
                  <a:pt x="560070" y="140208"/>
                </a:lnTo>
                <a:lnTo>
                  <a:pt x="559144" y="151746"/>
                </a:lnTo>
                <a:lnTo>
                  <a:pt x="551956" y="173995"/>
                </a:lnTo>
                <a:lnTo>
                  <a:pt x="538126" y="194905"/>
                </a:lnTo>
                <a:lnTo>
                  <a:pt x="518228" y="214191"/>
                </a:lnTo>
                <a:lnTo>
                  <a:pt x="492831" y="231571"/>
                </a:lnTo>
                <a:lnTo>
                  <a:pt x="462508" y="246762"/>
                </a:lnTo>
                <a:lnTo>
                  <a:pt x="427831" y="259478"/>
                </a:lnTo>
                <a:lnTo>
                  <a:pt x="409037" y="264820"/>
                </a:lnTo>
                <a:lnTo>
                  <a:pt x="389370" y="269438"/>
                </a:lnTo>
                <a:lnTo>
                  <a:pt x="368899" y="273295"/>
                </a:lnTo>
                <a:lnTo>
                  <a:pt x="347697" y="276357"/>
                </a:lnTo>
                <a:lnTo>
                  <a:pt x="325835" y="278588"/>
                </a:lnTo>
                <a:lnTo>
                  <a:pt x="303384" y="279953"/>
                </a:lnTo>
                <a:lnTo>
                  <a:pt x="280416" y="280416"/>
                </a:lnTo>
                <a:lnTo>
                  <a:pt x="257442" y="279953"/>
                </a:lnTo>
                <a:lnTo>
                  <a:pt x="234975" y="278588"/>
                </a:lnTo>
                <a:lnTo>
                  <a:pt x="213088" y="276357"/>
                </a:lnTo>
                <a:lnTo>
                  <a:pt x="191853" y="273295"/>
                </a:lnTo>
                <a:lnTo>
                  <a:pt x="171342" y="269438"/>
                </a:lnTo>
                <a:lnTo>
                  <a:pt x="151629" y="264820"/>
                </a:lnTo>
                <a:lnTo>
                  <a:pt x="132786" y="259478"/>
                </a:lnTo>
                <a:lnTo>
                  <a:pt x="114885" y="253447"/>
                </a:lnTo>
                <a:lnTo>
                  <a:pt x="82200" y="239458"/>
                </a:lnTo>
                <a:lnTo>
                  <a:pt x="54156" y="223137"/>
                </a:lnTo>
                <a:lnTo>
                  <a:pt x="31334" y="204769"/>
                </a:lnTo>
                <a:lnTo>
                  <a:pt x="14313" y="184635"/>
                </a:lnTo>
                <a:lnTo>
                  <a:pt x="3675" y="163020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645914" y="3917441"/>
            <a:ext cx="205740" cy="301752"/>
          </a:xfrm>
          <a:custGeom>
            <a:avLst/>
            <a:gdLst/>
            <a:ahLst/>
            <a:cxnLst/>
            <a:rect l="l" t="t" r="r" b="b"/>
            <a:pathLst>
              <a:path w="205739" h="301751">
                <a:moveTo>
                  <a:pt x="0" y="0"/>
                </a:moveTo>
                <a:lnTo>
                  <a:pt x="205740" y="30175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909060" y="3343655"/>
            <a:ext cx="475488" cy="326135"/>
          </a:xfrm>
          <a:custGeom>
            <a:avLst/>
            <a:gdLst/>
            <a:ahLst/>
            <a:cxnLst/>
            <a:rect l="l" t="t" r="r" b="b"/>
            <a:pathLst>
              <a:path w="475488" h="326136">
                <a:moveTo>
                  <a:pt x="0" y="0"/>
                </a:moveTo>
                <a:lnTo>
                  <a:pt x="475488" y="326135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762244" y="365683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8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4" y="462"/>
                </a:lnTo>
                <a:lnTo>
                  <a:pt x="325835" y="1827"/>
                </a:lnTo>
                <a:lnTo>
                  <a:pt x="347697" y="4058"/>
                </a:lnTo>
                <a:lnTo>
                  <a:pt x="368899" y="7120"/>
                </a:lnTo>
                <a:lnTo>
                  <a:pt x="389370" y="10977"/>
                </a:lnTo>
                <a:lnTo>
                  <a:pt x="409037" y="15595"/>
                </a:lnTo>
                <a:lnTo>
                  <a:pt x="427831" y="20937"/>
                </a:lnTo>
                <a:lnTo>
                  <a:pt x="445678" y="26968"/>
                </a:lnTo>
                <a:lnTo>
                  <a:pt x="478250" y="40957"/>
                </a:lnTo>
                <a:lnTo>
                  <a:pt x="506181" y="57278"/>
                </a:lnTo>
                <a:lnTo>
                  <a:pt x="528900" y="75646"/>
                </a:lnTo>
                <a:lnTo>
                  <a:pt x="545835" y="95780"/>
                </a:lnTo>
                <a:lnTo>
                  <a:pt x="556416" y="117395"/>
                </a:lnTo>
                <a:lnTo>
                  <a:pt x="560070" y="140208"/>
                </a:lnTo>
                <a:lnTo>
                  <a:pt x="559144" y="151751"/>
                </a:lnTo>
                <a:lnTo>
                  <a:pt x="551956" y="174041"/>
                </a:lnTo>
                <a:lnTo>
                  <a:pt x="538126" y="195024"/>
                </a:lnTo>
                <a:lnTo>
                  <a:pt x="518228" y="214406"/>
                </a:lnTo>
                <a:lnTo>
                  <a:pt x="492831" y="231896"/>
                </a:lnTo>
                <a:lnTo>
                  <a:pt x="462508" y="247200"/>
                </a:lnTo>
                <a:lnTo>
                  <a:pt x="427831" y="260026"/>
                </a:lnTo>
                <a:lnTo>
                  <a:pt x="409037" y="265418"/>
                </a:lnTo>
                <a:lnTo>
                  <a:pt x="389370" y="270081"/>
                </a:lnTo>
                <a:lnTo>
                  <a:pt x="368899" y="273978"/>
                </a:lnTo>
                <a:lnTo>
                  <a:pt x="347697" y="277073"/>
                </a:lnTo>
                <a:lnTo>
                  <a:pt x="325835" y="279329"/>
                </a:lnTo>
                <a:lnTo>
                  <a:pt x="303384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176009" y="3356609"/>
            <a:ext cx="495300" cy="316992"/>
          </a:xfrm>
          <a:custGeom>
            <a:avLst/>
            <a:gdLst/>
            <a:ahLst/>
            <a:cxnLst/>
            <a:rect l="l" t="t" r="r" b="b"/>
            <a:pathLst>
              <a:path w="495300" h="316991">
                <a:moveTo>
                  <a:pt x="495300" y="0"/>
                </a:moveTo>
                <a:lnTo>
                  <a:pt x="0" y="316992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303770" y="3656837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8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8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8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953250" y="3356609"/>
            <a:ext cx="477012" cy="323088"/>
          </a:xfrm>
          <a:custGeom>
            <a:avLst/>
            <a:gdLst/>
            <a:ahLst/>
            <a:cxnLst/>
            <a:rect l="l" t="t" r="r" b="b"/>
            <a:pathLst>
              <a:path w="477011" h="323088">
                <a:moveTo>
                  <a:pt x="0" y="0"/>
                </a:moveTo>
                <a:lnTo>
                  <a:pt x="477012" y="323088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181094" y="3201161"/>
            <a:ext cx="292608" cy="294894"/>
          </a:xfrm>
          <a:custGeom>
            <a:avLst/>
            <a:gdLst/>
            <a:ahLst/>
            <a:cxnLst/>
            <a:rect l="l" t="t" r="r" b="b"/>
            <a:pathLst>
              <a:path w="292608" h="294894">
                <a:moveTo>
                  <a:pt x="0" y="0"/>
                </a:moveTo>
                <a:lnTo>
                  <a:pt x="24517" y="5590"/>
                </a:lnTo>
                <a:lnTo>
                  <a:pt x="47592" y="12289"/>
                </a:lnTo>
                <a:lnTo>
                  <a:pt x="69292" y="20071"/>
                </a:lnTo>
                <a:lnTo>
                  <a:pt x="89684" y="28913"/>
                </a:lnTo>
                <a:lnTo>
                  <a:pt x="108835" y="38790"/>
                </a:lnTo>
                <a:lnTo>
                  <a:pt x="126811" y="49679"/>
                </a:lnTo>
                <a:lnTo>
                  <a:pt x="143679" y="61555"/>
                </a:lnTo>
                <a:lnTo>
                  <a:pt x="159507" y="74395"/>
                </a:lnTo>
                <a:lnTo>
                  <a:pt x="174362" y="88175"/>
                </a:lnTo>
                <a:lnTo>
                  <a:pt x="188309" y="102869"/>
                </a:lnTo>
                <a:lnTo>
                  <a:pt x="201416" y="118456"/>
                </a:lnTo>
                <a:lnTo>
                  <a:pt x="213750" y="134910"/>
                </a:lnTo>
                <a:lnTo>
                  <a:pt x="225377" y="152208"/>
                </a:lnTo>
                <a:lnTo>
                  <a:pt x="236365" y="170325"/>
                </a:lnTo>
                <a:lnTo>
                  <a:pt x="246780" y="189237"/>
                </a:lnTo>
                <a:lnTo>
                  <a:pt x="256690" y="208922"/>
                </a:lnTo>
                <a:lnTo>
                  <a:pt x="266160" y="229353"/>
                </a:lnTo>
                <a:lnTo>
                  <a:pt x="275259" y="250509"/>
                </a:lnTo>
                <a:lnTo>
                  <a:pt x="284052" y="272363"/>
                </a:lnTo>
                <a:lnTo>
                  <a:pt x="292608" y="294894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104894" y="3153155"/>
            <a:ext cx="107442" cy="101346"/>
          </a:xfrm>
          <a:custGeom>
            <a:avLst/>
            <a:gdLst/>
            <a:ahLst/>
            <a:cxnLst/>
            <a:rect l="l" t="t" r="r" b="b"/>
            <a:pathLst>
              <a:path w="107441" h="101346">
                <a:moveTo>
                  <a:pt x="0" y="38100"/>
                </a:moveTo>
                <a:lnTo>
                  <a:pt x="94488" y="101346"/>
                </a:lnTo>
                <a:lnTo>
                  <a:pt x="92503" y="95335"/>
                </a:lnTo>
                <a:lnTo>
                  <a:pt x="89646" y="83196"/>
                </a:lnTo>
                <a:lnTo>
                  <a:pt x="88198" y="70867"/>
                </a:lnTo>
                <a:lnTo>
                  <a:pt x="88130" y="58476"/>
                </a:lnTo>
                <a:lnTo>
                  <a:pt x="89412" y="46148"/>
                </a:lnTo>
                <a:lnTo>
                  <a:pt x="92014" y="34010"/>
                </a:lnTo>
                <a:lnTo>
                  <a:pt x="95906" y="22188"/>
                </a:lnTo>
                <a:lnTo>
                  <a:pt x="101058" y="10809"/>
                </a:lnTo>
                <a:lnTo>
                  <a:pt x="107442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417314" y="3455670"/>
            <a:ext cx="96012" cy="113538"/>
          </a:xfrm>
          <a:custGeom>
            <a:avLst/>
            <a:gdLst/>
            <a:ahLst/>
            <a:cxnLst/>
            <a:rect l="l" t="t" r="r" b="b"/>
            <a:pathLst>
              <a:path w="96012" h="113537">
                <a:moveTo>
                  <a:pt x="81534" y="113537"/>
                </a:moveTo>
                <a:lnTo>
                  <a:pt x="96012" y="0"/>
                </a:lnTo>
                <a:lnTo>
                  <a:pt x="93490" y="2520"/>
                </a:lnTo>
                <a:lnTo>
                  <a:pt x="83733" y="10974"/>
                </a:lnTo>
                <a:lnTo>
                  <a:pt x="73231" y="18185"/>
                </a:lnTo>
                <a:lnTo>
                  <a:pt x="62081" y="24120"/>
                </a:lnTo>
                <a:lnTo>
                  <a:pt x="50380" y="28747"/>
                </a:lnTo>
                <a:lnTo>
                  <a:pt x="38224" y="32033"/>
                </a:lnTo>
                <a:lnTo>
                  <a:pt x="25711" y="33947"/>
                </a:lnTo>
                <a:lnTo>
                  <a:pt x="12937" y="34456"/>
                </a:lnTo>
                <a:lnTo>
                  <a:pt x="0" y="33527"/>
                </a:lnTo>
                <a:lnTo>
                  <a:pt x="81534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29434" y="6608064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69" h="281177">
                <a:moveTo>
                  <a:pt x="0" y="140207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4" y="462"/>
                </a:lnTo>
                <a:lnTo>
                  <a:pt x="325835" y="1827"/>
                </a:lnTo>
                <a:lnTo>
                  <a:pt x="347697" y="4058"/>
                </a:lnTo>
                <a:lnTo>
                  <a:pt x="368899" y="7120"/>
                </a:lnTo>
                <a:lnTo>
                  <a:pt x="389370" y="10977"/>
                </a:lnTo>
                <a:lnTo>
                  <a:pt x="409037" y="15595"/>
                </a:lnTo>
                <a:lnTo>
                  <a:pt x="427831" y="20937"/>
                </a:lnTo>
                <a:lnTo>
                  <a:pt x="445678" y="26968"/>
                </a:lnTo>
                <a:lnTo>
                  <a:pt x="478250" y="40957"/>
                </a:lnTo>
                <a:lnTo>
                  <a:pt x="506181" y="57278"/>
                </a:lnTo>
                <a:lnTo>
                  <a:pt x="528900" y="75646"/>
                </a:lnTo>
                <a:lnTo>
                  <a:pt x="545835" y="95780"/>
                </a:lnTo>
                <a:lnTo>
                  <a:pt x="556416" y="117395"/>
                </a:lnTo>
                <a:lnTo>
                  <a:pt x="560070" y="140207"/>
                </a:lnTo>
                <a:lnTo>
                  <a:pt x="559144" y="151751"/>
                </a:lnTo>
                <a:lnTo>
                  <a:pt x="551956" y="174041"/>
                </a:lnTo>
                <a:lnTo>
                  <a:pt x="538126" y="195024"/>
                </a:lnTo>
                <a:lnTo>
                  <a:pt x="518228" y="214406"/>
                </a:lnTo>
                <a:lnTo>
                  <a:pt x="492831" y="231896"/>
                </a:lnTo>
                <a:lnTo>
                  <a:pt x="462508" y="247200"/>
                </a:lnTo>
                <a:lnTo>
                  <a:pt x="427831" y="260026"/>
                </a:lnTo>
                <a:lnTo>
                  <a:pt x="409037" y="265418"/>
                </a:lnTo>
                <a:lnTo>
                  <a:pt x="389370" y="270081"/>
                </a:lnTo>
                <a:lnTo>
                  <a:pt x="368899" y="273978"/>
                </a:lnTo>
                <a:lnTo>
                  <a:pt x="347697" y="277073"/>
                </a:lnTo>
                <a:lnTo>
                  <a:pt x="325835" y="279329"/>
                </a:lnTo>
                <a:lnTo>
                  <a:pt x="303384" y="280709"/>
                </a:lnTo>
                <a:lnTo>
                  <a:pt x="280416" y="281177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7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679954" y="604570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69" h="281177">
                <a:moveTo>
                  <a:pt x="0" y="140208"/>
                </a:moveTo>
                <a:lnTo>
                  <a:pt x="3653" y="117580"/>
                </a:lnTo>
                <a:lnTo>
                  <a:pt x="14234" y="96072"/>
                </a:lnTo>
                <a:lnTo>
                  <a:pt x="31169" y="75982"/>
                </a:lnTo>
                <a:lnTo>
                  <a:pt x="53888" y="57607"/>
                </a:lnTo>
                <a:lnTo>
                  <a:pt x="81819" y="41243"/>
                </a:lnTo>
                <a:lnTo>
                  <a:pt x="114391" y="27188"/>
                </a:lnTo>
                <a:lnTo>
                  <a:pt x="132238" y="21119"/>
                </a:lnTo>
                <a:lnTo>
                  <a:pt x="151032" y="15739"/>
                </a:lnTo>
                <a:lnTo>
                  <a:pt x="170699" y="11084"/>
                </a:lnTo>
                <a:lnTo>
                  <a:pt x="191170" y="7193"/>
                </a:lnTo>
                <a:lnTo>
                  <a:pt x="212372" y="4101"/>
                </a:lnTo>
                <a:lnTo>
                  <a:pt x="234234" y="1847"/>
                </a:lnTo>
                <a:lnTo>
                  <a:pt x="256685" y="468"/>
                </a:lnTo>
                <a:lnTo>
                  <a:pt x="279654" y="0"/>
                </a:lnTo>
                <a:lnTo>
                  <a:pt x="302627" y="468"/>
                </a:lnTo>
                <a:lnTo>
                  <a:pt x="325094" y="1847"/>
                </a:lnTo>
                <a:lnTo>
                  <a:pt x="346981" y="4101"/>
                </a:lnTo>
                <a:lnTo>
                  <a:pt x="368216" y="7193"/>
                </a:lnTo>
                <a:lnTo>
                  <a:pt x="388727" y="11084"/>
                </a:lnTo>
                <a:lnTo>
                  <a:pt x="408440" y="15739"/>
                </a:lnTo>
                <a:lnTo>
                  <a:pt x="427283" y="21119"/>
                </a:lnTo>
                <a:lnTo>
                  <a:pt x="445184" y="27188"/>
                </a:lnTo>
                <a:lnTo>
                  <a:pt x="477869" y="41243"/>
                </a:lnTo>
                <a:lnTo>
                  <a:pt x="505913" y="57607"/>
                </a:lnTo>
                <a:lnTo>
                  <a:pt x="528735" y="75982"/>
                </a:lnTo>
                <a:lnTo>
                  <a:pt x="545756" y="96072"/>
                </a:lnTo>
                <a:lnTo>
                  <a:pt x="556394" y="117580"/>
                </a:lnTo>
                <a:lnTo>
                  <a:pt x="560070" y="140208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8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450336" y="5483352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970"/>
                </a:moveTo>
                <a:lnTo>
                  <a:pt x="3675" y="118135"/>
                </a:lnTo>
                <a:lnTo>
                  <a:pt x="14313" y="96463"/>
                </a:lnTo>
                <a:lnTo>
                  <a:pt x="31334" y="76244"/>
                </a:lnTo>
                <a:lnTo>
                  <a:pt x="54156" y="57771"/>
                </a:lnTo>
                <a:lnTo>
                  <a:pt x="82200" y="41338"/>
                </a:lnTo>
                <a:lnTo>
                  <a:pt x="114885" y="27236"/>
                </a:lnTo>
                <a:lnTo>
                  <a:pt x="132786" y="21151"/>
                </a:lnTo>
                <a:lnTo>
                  <a:pt x="151629" y="15759"/>
                </a:lnTo>
                <a:lnTo>
                  <a:pt x="171342" y="11096"/>
                </a:lnTo>
                <a:lnTo>
                  <a:pt x="191853" y="7199"/>
                </a:lnTo>
                <a:lnTo>
                  <a:pt x="213088" y="4104"/>
                </a:lnTo>
                <a:lnTo>
                  <a:pt x="234975" y="1848"/>
                </a:lnTo>
                <a:lnTo>
                  <a:pt x="257442" y="468"/>
                </a:lnTo>
                <a:lnTo>
                  <a:pt x="280416" y="0"/>
                </a:lnTo>
                <a:lnTo>
                  <a:pt x="303384" y="468"/>
                </a:lnTo>
                <a:lnTo>
                  <a:pt x="325835" y="1848"/>
                </a:lnTo>
                <a:lnTo>
                  <a:pt x="347697" y="4104"/>
                </a:lnTo>
                <a:lnTo>
                  <a:pt x="368899" y="7199"/>
                </a:lnTo>
                <a:lnTo>
                  <a:pt x="389370" y="11096"/>
                </a:lnTo>
                <a:lnTo>
                  <a:pt x="409037" y="15759"/>
                </a:lnTo>
                <a:lnTo>
                  <a:pt x="427831" y="21151"/>
                </a:lnTo>
                <a:lnTo>
                  <a:pt x="445678" y="27236"/>
                </a:lnTo>
                <a:lnTo>
                  <a:pt x="478250" y="41338"/>
                </a:lnTo>
                <a:lnTo>
                  <a:pt x="506181" y="57771"/>
                </a:lnTo>
                <a:lnTo>
                  <a:pt x="528900" y="76244"/>
                </a:lnTo>
                <a:lnTo>
                  <a:pt x="545835" y="96463"/>
                </a:lnTo>
                <a:lnTo>
                  <a:pt x="556416" y="118135"/>
                </a:lnTo>
                <a:lnTo>
                  <a:pt x="560070" y="140970"/>
                </a:lnTo>
                <a:lnTo>
                  <a:pt x="559144" y="152508"/>
                </a:lnTo>
                <a:lnTo>
                  <a:pt x="551956" y="174757"/>
                </a:lnTo>
                <a:lnTo>
                  <a:pt x="538126" y="195667"/>
                </a:lnTo>
                <a:lnTo>
                  <a:pt x="518228" y="214953"/>
                </a:lnTo>
                <a:lnTo>
                  <a:pt x="492831" y="232333"/>
                </a:lnTo>
                <a:lnTo>
                  <a:pt x="462508" y="247524"/>
                </a:lnTo>
                <a:lnTo>
                  <a:pt x="427831" y="260240"/>
                </a:lnTo>
                <a:lnTo>
                  <a:pt x="409037" y="265582"/>
                </a:lnTo>
                <a:lnTo>
                  <a:pt x="389370" y="270200"/>
                </a:lnTo>
                <a:lnTo>
                  <a:pt x="368899" y="274057"/>
                </a:lnTo>
                <a:lnTo>
                  <a:pt x="347697" y="277119"/>
                </a:lnTo>
                <a:lnTo>
                  <a:pt x="325835" y="279350"/>
                </a:lnTo>
                <a:lnTo>
                  <a:pt x="303384" y="280715"/>
                </a:lnTo>
                <a:lnTo>
                  <a:pt x="280416" y="281178"/>
                </a:lnTo>
                <a:lnTo>
                  <a:pt x="257442" y="280715"/>
                </a:lnTo>
                <a:lnTo>
                  <a:pt x="234975" y="279350"/>
                </a:lnTo>
                <a:lnTo>
                  <a:pt x="213088" y="277119"/>
                </a:lnTo>
                <a:lnTo>
                  <a:pt x="191853" y="274057"/>
                </a:lnTo>
                <a:lnTo>
                  <a:pt x="171342" y="270200"/>
                </a:lnTo>
                <a:lnTo>
                  <a:pt x="151629" y="265582"/>
                </a:lnTo>
                <a:lnTo>
                  <a:pt x="132786" y="260240"/>
                </a:lnTo>
                <a:lnTo>
                  <a:pt x="114885" y="254209"/>
                </a:lnTo>
                <a:lnTo>
                  <a:pt x="82200" y="240220"/>
                </a:lnTo>
                <a:lnTo>
                  <a:pt x="54156" y="223899"/>
                </a:lnTo>
                <a:lnTo>
                  <a:pt x="31334" y="205531"/>
                </a:lnTo>
                <a:lnTo>
                  <a:pt x="14313" y="185397"/>
                </a:lnTo>
                <a:lnTo>
                  <a:pt x="3675" y="163782"/>
                </a:lnTo>
                <a:lnTo>
                  <a:pt x="0" y="140970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91862" y="492175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8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8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8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941064" y="5166360"/>
            <a:ext cx="1143000" cy="364998"/>
          </a:xfrm>
          <a:custGeom>
            <a:avLst/>
            <a:gdLst/>
            <a:ahLst/>
            <a:cxnLst/>
            <a:rect l="l" t="t" r="r" b="b"/>
            <a:pathLst>
              <a:path w="1143000" h="364998">
                <a:moveTo>
                  <a:pt x="1143000" y="0"/>
                </a:moveTo>
                <a:lnTo>
                  <a:pt x="0" y="364998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532626" y="5483352"/>
            <a:ext cx="560832" cy="281178"/>
          </a:xfrm>
          <a:custGeom>
            <a:avLst/>
            <a:gdLst/>
            <a:ahLst/>
            <a:cxnLst/>
            <a:rect l="l" t="t" r="r" b="b"/>
            <a:pathLst>
              <a:path w="560831" h="281177">
                <a:moveTo>
                  <a:pt x="0" y="140969"/>
                </a:moveTo>
                <a:lnTo>
                  <a:pt x="3675" y="118135"/>
                </a:lnTo>
                <a:lnTo>
                  <a:pt x="14313" y="96463"/>
                </a:lnTo>
                <a:lnTo>
                  <a:pt x="31334" y="76244"/>
                </a:lnTo>
                <a:lnTo>
                  <a:pt x="54156" y="57771"/>
                </a:lnTo>
                <a:lnTo>
                  <a:pt x="82200" y="41338"/>
                </a:lnTo>
                <a:lnTo>
                  <a:pt x="114885" y="27236"/>
                </a:lnTo>
                <a:lnTo>
                  <a:pt x="132786" y="21151"/>
                </a:lnTo>
                <a:lnTo>
                  <a:pt x="151629" y="15759"/>
                </a:lnTo>
                <a:lnTo>
                  <a:pt x="171342" y="11096"/>
                </a:lnTo>
                <a:lnTo>
                  <a:pt x="191853" y="7199"/>
                </a:lnTo>
                <a:lnTo>
                  <a:pt x="213088" y="4104"/>
                </a:lnTo>
                <a:lnTo>
                  <a:pt x="234975" y="1848"/>
                </a:lnTo>
                <a:lnTo>
                  <a:pt x="257442" y="468"/>
                </a:lnTo>
                <a:lnTo>
                  <a:pt x="280416" y="0"/>
                </a:lnTo>
                <a:lnTo>
                  <a:pt x="303389" y="468"/>
                </a:lnTo>
                <a:lnTo>
                  <a:pt x="325856" y="1848"/>
                </a:lnTo>
                <a:lnTo>
                  <a:pt x="347743" y="4104"/>
                </a:lnTo>
                <a:lnTo>
                  <a:pt x="368978" y="7199"/>
                </a:lnTo>
                <a:lnTo>
                  <a:pt x="389489" y="11096"/>
                </a:lnTo>
                <a:lnTo>
                  <a:pt x="409202" y="15759"/>
                </a:lnTo>
                <a:lnTo>
                  <a:pt x="428045" y="21151"/>
                </a:lnTo>
                <a:lnTo>
                  <a:pt x="445946" y="27236"/>
                </a:lnTo>
                <a:lnTo>
                  <a:pt x="478631" y="41338"/>
                </a:lnTo>
                <a:lnTo>
                  <a:pt x="506675" y="57771"/>
                </a:lnTo>
                <a:lnTo>
                  <a:pt x="529497" y="76244"/>
                </a:lnTo>
                <a:lnTo>
                  <a:pt x="546518" y="96463"/>
                </a:lnTo>
                <a:lnTo>
                  <a:pt x="557156" y="118135"/>
                </a:lnTo>
                <a:lnTo>
                  <a:pt x="560832" y="140969"/>
                </a:lnTo>
                <a:lnTo>
                  <a:pt x="559901" y="152508"/>
                </a:lnTo>
                <a:lnTo>
                  <a:pt x="552671" y="174757"/>
                </a:lnTo>
                <a:lnTo>
                  <a:pt x="538769" y="195667"/>
                </a:lnTo>
                <a:lnTo>
                  <a:pt x="518775" y="214953"/>
                </a:lnTo>
                <a:lnTo>
                  <a:pt x="493269" y="232333"/>
                </a:lnTo>
                <a:lnTo>
                  <a:pt x="462832" y="247524"/>
                </a:lnTo>
                <a:lnTo>
                  <a:pt x="428045" y="260240"/>
                </a:lnTo>
                <a:lnTo>
                  <a:pt x="409202" y="265582"/>
                </a:lnTo>
                <a:lnTo>
                  <a:pt x="389489" y="270200"/>
                </a:lnTo>
                <a:lnTo>
                  <a:pt x="368978" y="274057"/>
                </a:lnTo>
                <a:lnTo>
                  <a:pt x="347743" y="277119"/>
                </a:lnTo>
                <a:lnTo>
                  <a:pt x="325856" y="279350"/>
                </a:lnTo>
                <a:lnTo>
                  <a:pt x="303389" y="280715"/>
                </a:lnTo>
                <a:lnTo>
                  <a:pt x="280416" y="281177"/>
                </a:lnTo>
                <a:lnTo>
                  <a:pt x="257442" y="280715"/>
                </a:lnTo>
                <a:lnTo>
                  <a:pt x="234975" y="279350"/>
                </a:lnTo>
                <a:lnTo>
                  <a:pt x="213088" y="277119"/>
                </a:lnTo>
                <a:lnTo>
                  <a:pt x="191853" y="274057"/>
                </a:lnTo>
                <a:lnTo>
                  <a:pt x="171342" y="270200"/>
                </a:lnTo>
                <a:lnTo>
                  <a:pt x="151629" y="265582"/>
                </a:lnTo>
                <a:lnTo>
                  <a:pt x="132786" y="260240"/>
                </a:lnTo>
                <a:lnTo>
                  <a:pt x="114885" y="254209"/>
                </a:lnTo>
                <a:lnTo>
                  <a:pt x="82200" y="240220"/>
                </a:lnTo>
                <a:lnTo>
                  <a:pt x="54156" y="223899"/>
                </a:lnTo>
                <a:lnTo>
                  <a:pt x="31334" y="205531"/>
                </a:lnTo>
                <a:lnTo>
                  <a:pt x="14313" y="185397"/>
                </a:lnTo>
                <a:lnTo>
                  <a:pt x="3675" y="163782"/>
                </a:lnTo>
                <a:lnTo>
                  <a:pt x="0" y="140969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51348" y="5170170"/>
            <a:ext cx="1155954" cy="358901"/>
          </a:xfrm>
          <a:custGeom>
            <a:avLst/>
            <a:gdLst/>
            <a:ahLst/>
            <a:cxnLst/>
            <a:rect l="l" t="t" r="r" b="b"/>
            <a:pathLst>
              <a:path w="1155953" h="358901">
                <a:moveTo>
                  <a:pt x="0" y="0"/>
                </a:moveTo>
                <a:lnTo>
                  <a:pt x="1155954" y="358901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080004" y="5733288"/>
            <a:ext cx="473202" cy="326136"/>
          </a:xfrm>
          <a:custGeom>
            <a:avLst/>
            <a:gdLst/>
            <a:ahLst/>
            <a:cxnLst/>
            <a:rect l="l" t="t" r="r" b="b"/>
            <a:pathLst>
              <a:path w="473201" h="326136">
                <a:moveTo>
                  <a:pt x="473201" y="0"/>
                </a:moveTo>
                <a:lnTo>
                  <a:pt x="0" y="326136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609850" y="6304788"/>
            <a:ext cx="198881" cy="303276"/>
          </a:xfrm>
          <a:custGeom>
            <a:avLst/>
            <a:gdLst/>
            <a:ahLst/>
            <a:cxnLst/>
            <a:rect l="l" t="t" r="r" b="b"/>
            <a:pathLst>
              <a:path w="198881" h="303276">
                <a:moveTo>
                  <a:pt x="198881" y="0"/>
                </a:moveTo>
                <a:lnTo>
                  <a:pt x="0" y="303276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029712" y="6608064"/>
            <a:ext cx="560832" cy="281178"/>
          </a:xfrm>
          <a:custGeom>
            <a:avLst/>
            <a:gdLst/>
            <a:ahLst/>
            <a:cxnLst/>
            <a:rect l="l" t="t" r="r" b="b"/>
            <a:pathLst>
              <a:path w="560832" h="281177">
                <a:moveTo>
                  <a:pt x="0" y="140207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9" y="462"/>
                </a:lnTo>
                <a:lnTo>
                  <a:pt x="325856" y="1827"/>
                </a:lnTo>
                <a:lnTo>
                  <a:pt x="347743" y="4058"/>
                </a:lnTo>
                <a:lnTo>
                  <a:pt x="368978" y="7120"/>
                </a:lnTo>
                <a:lnTo>
                  <a:pt x="389489" y="10977"/>
                </a:lnTo>
                <a:lnTo>
                  <a:pt x="409202" y="15595"/>
                </a:lnTo>
                <a:lnTo>
                  <a:pt x="428045" y="20937"/>
                </a:lnTo>
                <a:lnTo>
                  <a:pt x="445946" y="26968"/>
                </a:lnTo>
                <a:lnTo>
                  <a:pt x="478631" y="40957"/>
                </a:lnTo>
                <a:lnTo>
                  <a:pt x="506675" y="57278"/>
                </a:lnTo>
                <a:lnTo>
                  <a:pt x="529497" y="75646"/>
                </a:lnTo>
                <a:lnTo>
                  <a:pt x="546518" y="95780"/>
                </a:lnTo>
                <a:lnTo>
                  <a:pt x="557156" y="117395"/>
                </a:lnTo>
                <a:lnTo>
                  <a:pt x="560832" y="140207"/>
                </a:lnTo>
                <a:lnTo>
                  <a:pt x="559901" y="151751"/>
                </a:lnTo>
                <a:lnTo>
                  <a:pt x="552671" y="174041"/>
                </a:lnTo>
                <a:lnTo>
                  <a:pt x="538769" y="195024"/>
                </a:lnTo>
                <a:lnTo>
                  <a:pt x="518775" y="214406"/>
                </a:lnTo>
                <a:lnTo>
                  <a:pt x="493269" y="231896"/>
                </a:lnTo>
                <a:lnTo>
                  <a:pt x="462832" y="247200"/>
                </a:lnTo>
                <a:lnTo>
                  <a:pt x="428045" y="260026"/>
                </a:lnTo>
                <a:lnTo>
                  <a:pt x="409202" y="265418"/>
                </a:lnTo>
                <a:lnTo>
                  <a:pt x="389489" y="270081"/>
                </a:lnTo>
                <a:lnTo>
                  <a:pt x="368978" y="273978"/>
                </a:lnTo>
                <a:lnTo>
                  <a:pt x="347743" y="277073"/>
                </a:lnTo>
                <a:lnTo>
                  <a:pt x="325856" y="279329"/>
                </a:lnTo>
                <a:lnTo>
                  <a:pt x="303389" y="280709"/>
                </a:lnTo>
                <a:lnTo>
                  <a:pt x="280416" y="281177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7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127248" y="6298692"/>
            <a:ext cx="182880" cy="309372"/>
          </a:xfrm>
          <a:custGeom>
            <a:avLst/>
            <a:gdLst/>
            <a:ahLst/>
            <a:cxnLst/>
            <a:rect l="l" t="t" r="r" b="b"/>
            <a:pathLst>
              <a:path w="182880" h="309371">
                <a:moveTo>
                  <a:pt x="0" y="0"/>
                </a:moveTo>
                <a:lnTo>
                  <a:pt x="182880" y="30937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870960" y="6608064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7"/>
                </a:moveTo>
                <a:lnTo>
                  <a:pt x="3653" y="117395"/>
                </a:lnTo>
                <a:lnTo>
                  <a:pt x="14234" y="95780"/>
                </a:lnTo>
                <a:lnTo>
                  <a:pt x="31169" y="75646"/>
                </a:lnTo>
                <a:lnTo>
                  <a:pt x="53888" y="57278"/>
                </a:lnTo>
                <a:lnTo>
                  <a:pt x="81819" y="40957"/>
                </a:lnTo>
                <a:lnTo>
                  <a:pt x="114391" y="26968"/>
                </a:lnTo>
                <a:lnTo>
                  <a:pt x="132238" y="20937"/>
                </a:lnTo>
                <a:lnTo>
                  <a:pt x="151032" y="15595"/>
                </a:lnTo>
                <a:lnTo>
                  <a:pt x="170699" y="10977"/>
                </a:lnTo>
                <a:lnTo>
                  <a:pt x="191170" y="7120"/>
                </a:lnTo>
                <a:lnTo>
                  <a:pt x="212372" y="4058"/>
                </a:lnTo>
                <a:lnTo>
                  <a:pt x="234234" y="1827"/>
                </a:lnTo>
                <a:lnTo>
                  <a:pt x="256685" y="462"/>
                </a:lnTo>
                <a:lnTo>
                  <a:pt x="279654" y="0"/>
                </a:lnTo>
                <a:lnTo>
                  <a:pt x="302627" y="462"/>
                </a:lnTo>
                <a:lnTo>
                  <a:pt x="325094" y="1827"/>
                </a:lnTo>
                <a:lnTo>
                  <a:pt x="346981" y="4058"/>
                </a:lnTo>
                <a:lnTo>
                  <a:pt x="368216" y="7120"/>
                </a:lnTo>
                <a:lnTo>
                  <a:pt x="388727" y="10977"/>
                </a:lnTo>
                <a:lnTo>
                  <a:pt x="408440" y="15595"/>
                </a:lnTo>
                <a:lnTo>
                  <a:pt x="427283" y="20937"/>
                </a:lnTo>
                <a:lnTo>
                  <a:pt x="445184" y="26968"/>
                </a:lnTo>
                <a:lnTo>
                  <a:pt x="477869" y="40957"/>
                </a:lnTo>
                <a:lnTo>
                  <a:pt x="505913" y="57278"/>
                </a:lnTo>
                <a:lnTo>
                  <a:pt x="528735" y="75646"/>
                </a:lnTo>
                <a:lnTo>
                  <a:pt x="545756" y="95780"/>
                </a:lnTo>
                <a:lnTo>
                  <a:pt x="556394" y="117395"/>
                </a:lnTo>
                <a:lnTo>
                  <a:pt x="560070" y="140207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7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7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220718" y="6045708"/>
            <a:ext cx="560832" cy="281178"/>
          </a:xfrm>
          <a:custGeom>
            <a:avLst/>
            <a:gdLst/>
            <a:ahLst/>
            <a:cxnLst/>
            <a:rect l="l" t="t" r="r" b="b"/>
            <a:pathLst>
              <a:path w="560831" h="281177">
                <a:moveTo>
                  <a:pt x="0" y="140208"/>
                </a:moveTo>
                <a:lnTo>
                  <a:pt x="3675" y="117580"/>
                </a:lnTo>
                <a:lnTo>
                  <a:pt x="14313" y="96072"/>
                </a:lnTo>
                <a:lnTo>
                  <a:pt x="31334" y="75982"/>
                </a:lnTo>
                <a:lnTo>
                  <a:pt x="54156" y="57607"/>
                </a:lnTo>
                <a:lnTo>
                  <a:pt x="82200" y="41243"/>
                </a:lnTo>
                <a:lnTo>
                  <a:pt x="114885" y="27188"/>
                </a:lnTo>
                <a:lnTo>
                  <a:pt x="132786" y="21119"/>
                </a:lnTo>
                <a:lnTo>
                  <a:pt x="151629" y="15739"/>
                </a:lnTo>
                <a:lnTo>
                  <a:pt x="171342" y="11084"/>
                </a:lnTo>
                <a:lnTo>
                  <a:pt x="191853" y="7193"/>
                </a:lnTo>
                <a:lnTo>
                  <a:pt x="213088" y="4101"/>
                </a:lnTo>
                <a:lnTo>
                  <a:pt x="234975" y="1847"/>
                </a:lnTo>
                <a:lnTo>
                  <a:pt x="257442" y="468"/>
                </a:lnTo>
                <a:lnTo>
                  <a:pt x="280416" y="0"/>
                </a:lnTo>
                <a:lnTo>
                  <a:pt x="303389" y="468"/>
                </a:lnTo>
                <a:lnTo>
                  <a:pt x="325856" y="1847"/>
                </a:lnTo>
                <a:lnTo>
                  <a:pt x="347743" y="4101"/>
                </a:lnTo>
                <a:lnTo>
                  <a:pt x="368978" y="7193"/>
                </a:lnTo>
                <a:lnTo>
                  <a:pt x="389489" y="11084"/>
                </a:lnTo>
                <a:lnTo>
                  <a:pt x="409202" y="15739"/>
                </a:lnTo>
                <a:lnTo>
                  <a:pt x="428045" y="21119"/>
                </a:lnTo>
                <a:lnTo>
                  <a:pt x="445946" y="27188"/>
                </a:lnTo>
                <a:lnTo>
                  <a:pt x="478631" y="41243"/>
                </a:lnTo>
                <a:lnTo>
                  <a:pt x="506675" y="57607"/>
                </a:lnTo>
                <a:lnTo>
                  <a:pt x="529497" y="75982"/>
                </a:lnTo>
                <a:lnTo>
                  <a:pt x="546518" y="96072"/>
                </a:lnTo>
                <a:lnTo>
                  <a:pt x="557156" y="117580"/>
                </a:lnTo>
                <a:lnTo>
                  <a:pt x="560832" y="140208"/>
                </a:lnTo>
                <a:lnTo>
                  <a:pt x="559901" y="151751"/>
                </a:lnTo>
                <a:lnTo>
                  <a:pt x="552671" y="174041"/>
                </a:lnTo>
                <a:lnTo>
                  <a:pt x="538769" y="195024"/>
                </a:lnTo>
                <a:lnTo>
                  <a:pt x="518775" y="214406"/>
                </a:lnTo>
                <a:lnTo>
                  <a:pt x="493269" y="231896"/>
                </a:lnTo>
                <a:lnTo>
                  <a:pt x="462832" y="247200"/>
                </a:lnTo>
                <a:lnTo>
                  <a:pt x="428045" y="260026"/>
                </a:lnTo>
                <a:lnTo>
                  <a:pt x="409202" y="265418"/>
                </a:lnTo>
                <a:lnTo>
                  <a:pt x="389489" y="270081"/>
                </a:lnTo>
                <a:lnTo>
                  <a:pt x="368978" y="273978"/>
                </a:lnTo>
                <a:lnTo>
                  <a:pt x="347743" y="277073"/>
                </a:lnTo>
                <a:lnTo>
                  <a:pt x="325856" y="279329"/>
                </a:lnTo>
                <a:lnTo>
                  <a:pt x="303389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8"/>
                </a:lnTo>
                <a:close/>
              </a:path>
            </a:pathLst>
          </a:custGeom>
          <a:ln w="2335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150614" y="6298692"/>
            <a:ext cx="181355" cy="309372"/>
          </a:xfrm>
          <a:custGeom>
            <a:avLst/>
            <a:gdLst/>
            <a:ahLst/>
            <a:cxnLst/>
            <a:rect l="l" t="t" r="r" b="b"/>
            <a:pathLst>
              <a:path w="181355" h="309371">
                <a:moveTo>
                  <a:pt x="181355" y="0"/>
                </a:moveTo>
                <a:lnTo>
                  <a:pt x="0" y="30937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571238" y="6608064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7"/>
                </a:moveTo>
                <a:lnTo>
                  <a:pt x="3675" y="117395"/>
                </a:lnTo>
                <a:lnTo>
                  <a:pt x="14313" y="95780"/>
                </a:lnTo>
                <a:lnTo>
                  <a:pt x="31334" y="75646"/>
                </a:lnTo>
                <a:lnTo>
                  <a:pt x="54156" y="57278"/>
                </a:lnTo>
                <a:lnTo>
                  <a:pt x="82200" y="40957"/>
                </a:lnTo>
                <a:lnTo>
                  <a:pt x="114885" y="26968"/>
                </a:lnTo>
                <a:lnTo>
                  <a:pt x="132786" y="20937"/>
                </a:lnTo>
                <a:lnTo>
                  <a:pt x="151629" y="15595"/>
                </a:lnTo>
                <a:lnTo>
                  <a:pt x="171342" y="10977"/>
                </a:lnTo>
                <a:lnTo>
                  <a:pt x="191853" y="7120"/>
                </a:lnTo>
                <a:lnTo>
                  <a:pt x="213088" y="4058"/>
                </a:lnTo>
                <a:lnTo>
                  <a:pt x="234975" y="1827"/>
                </a:lnTo>
                <a:lnTo>
                  <a:pt x="257442" y="462"/>
                </a:lnTo>
                <a:lnTo>
                  <a:pt x="280416" y="0"/>
                </a:lnTo>
                <a:lnTo>
                  <a:pt x="303384" y="462"/>
                </a:lnTo>
                <a:lnTo>
                  <a:pt x="325835" y="1827"/>
                </a:lnTo>
                <a:lnTo>
                  <a:pt x="347697" y="4058"/>
                </a:lnTo>
                <a:lnTo>
                  <a:pt x="368899" y="7120"/>
                </a:lnTo>
                <a:lnTo>
                  <a:pt x="389370" y="10977"/>
                </a:lnTo>
                <a:lnTo>
                  <a:pt x="409037" y="15595"/>
                </a:lnTo>
                <a:lnTo>
                  <a:pt x="427831" y="20937"/>
                </a:lnTo>
                <a:lnTo>
                  <a:pt x="445678" y="26968"/>
                </a:lnTo>
                <a:lnTo>
                  <a:pt x="478250" y="40957"/>
                </a:lnTo>
                <a:lnTo>
                  <a:pt x="506181" y="57278"/>
                </a:lnTo>
                <a:lnTo>
                  <a:pt x="528900" y="75646"/>
                </a:lnTo>
                <a:lnTo>
                  <a:pt x="545835" y="95780"/>
                </a:lnTo>
                <a:lnTo>
                  <a:pt x="556416" y="117395"/>
                </a:lnTo>
                <a:lnTo>
                  <a:pt x="560070" y="140207"/>
                </a:lnTo>
                <a:lnTo>
                  <a:pt x="559144" y="151751"/>
                </a:lnTo>
                <a:lnTo>
                  <a:pt x="551956" y="174041"/>
                </a:lnTo>
                <a:lnTo>
                  <a:pt x="538126" y="195024"/>
                </a:lnTo>
                <a:lnTo>
                  <a:pt x="518228" y="214406"/>
                </a:lnTo>
                <a:lnTo>
                  <a:pt x="492831" y="231896"/>
                </a:lnTo>
                <a:lnTo>
                  <a:pt x="462508" y="247200"/>
                </a:lnTo>
                <a:lnTo>
                  <a:pt x="427831" y="260026"/>
                </a:lnTo>
                <a:lnTo>
                  <a:pt x="409037" y="265418"/>
                </a:lnTo>
                <a:lnTo>
                  <a:pt x="389370" y="270081"/>
                </a:lnTo>
                <a:lnTo>
                  <a:pt x="368899" y="273978"/>
                </a:lnTo>
                <a:lnTo>
                  <a:pt x="347697" y="277073"/>
                </a:lnTo>
                <a:lnTo>
                  <a:pt x="325835" y="279329"/>
                </a:lnTo>
                <a:lnTo>
                  <a:pt x="303384" y="280709"/>
                </a:lnTo>
                <a:lnTo>
                  <a:pt x="280416" y="281177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7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645914" y="6306312"/>
            <a:ext cx="205740" cy="301752"/>
          </a:xfrm>
          <a:custGeom>
            <a:avLst/>
            <a:gdLst/>
            <a:ahLst/>
            <a:cxnLst/>
            <a:rect l="l" t="t" r="r" b="b"/>
            <a:pathLst>
              <a:path w="205739" h="301752">
                <a:moveTo>
                  <a:pt x="0" y="0"/>
                </a:moveTo>
                <a:lnTo>
                  <a:pt x="205740" y="301752"/>
                </a:lnTo>
              </a:path>
            </a:pathLst>
          </a:custGeom>
          <a:ln w="117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909060" y="5732526"/>
            <a:ext cx="475488" cy="326135"/>
          </a:xfrm>
          <a:custGeom>
            <a:avLst/>
            <a:gdLst/>
            <a:ahLst/>
            <a:cxnLst/>
            <a:rect l="l" t="t" r="r" b="b"/>
            <a:pathLst>
              <a:path w="475488" h="326136">
                <a:moveTo>
                  <a:pt x="0" y="0"/>
                </a:moveTo>
                <a:lnTo>
                  <a:pt x="475488" y="326135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762244" y="604570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8"/>
                </a:moveTo>
                <a:lnTo>
                  <a:pt x="3675" y="117580"/>
                </a:lnTo>
                <a:lnTo>
                  <a:pt x="14313" y="96072"/>
                </a:lnTo>
                <a:lnTo>
                  <a:pt x="31334" y="75982"/>
                </a:lnTo>
                <a:lnTo>
                  <a:pt x="54156" y="57607"/>
                </a:lnTo>
                <a:lnTo>
                  <a:pt x="82200" y="41243"/>
                </a:lnTo>
                <a:lnTo>
                  <a:pt x="114885" y="27188"/>
                </a:lnTo>
                <a:lnTo>
                  <a:pt x="132786" y="21119"/>
                </a:lnTo>
                <a:lnTo>
                  <a:pt x="151629" y="15739"/>
                </a:lnTo>
                <a:lnTo>
                  <a:pt x="171342" y="11084"/>
                </a:lnTo>
                <a:lnTo>
                  <a:pt x="191853" y="7193"/>
                </a:lnTo>
                <a:lnTo>
                  <a:pt x="213088" y="4101"/>
                </a:lnTo>
                <a:lnTo>
                  <a:pt x="234975" y="1847"/>
                </a:lnTo>
                <a:lnTo>
                  <a:pt x="257442" y="468"/>
                </a:lnTo>
                <a:lnTo>
                  <a:pt x="280416" y="0"/>
                </a:lnTo>
                <a:lnTo>
                  <a:pt x="303384" y="468"/>
                </a:lnTo>
                <a:lnTo>
                  <a:pt x="325835" y="1847"/>
                </a:lnTo>
                <a:lnTo>
                  <a:pt x="347697" y="4101"/>
                </a:lnTo>
                <a:lnTo>
                  <a:pt x="368899" y="7193"/>
                </a:lnTo>
                <a:lnTo>
                  <a:pt x="389370" y="11084"/>
                </a:lnTo>
                <a:lnTo>
                  <a:pt x="409037" y="15739"/>
                </a:lnTo>
                <a:lnTo>
                  <a:pt x="427831" y="21119"/>
                </a:lnTo>
                <a:lnTo>
                  <a:pt x="445678" y="27188"/>
                </a:lnTo>
                <a:lnTo>
                  <a:pt x="478250" y="41243"/>
                </a:lnTo>
                <a:lnTo>
                  <a:pt x="506181" y="57607"/>
                </a:lnTo>
                <a:lnTo>
                  <a:pt x="528900" y="75982"/>
                </a:lnTo>
                <a:lnTo>
                  <a:pt x="545835" y="96072"/>
                </a:lnTo>
                <a:lnTo>
                  <a:pt x="556416" y="117580"/>
                </a:lnTo>
                <a:lnTo>
                  <a:pt x="560070" y="140208"/>
                </a:lnTo>
                <a:lnTo>
                  <a:pt x="559144" y="151751"/>
                </a:lnTo>
                <a:lnTo>
                  <a:pt x="551956" y="174041"/>
                </a:lnTo>
                <a:lnTo>
                  <a:pt x="538126" y="195024"/>
                </a:lnTo>
                <a:lnTo>
                  <a:pt x="518228" y="214406"/>
                </a:lnTo>
                <a:lnTo>
                  <a:pt x="492831" y="231896"/>
                </a:lnTo>
                <a:lnTo>
                  <a:pt x="462508" y="247200"/>
                </a:lnTo>
                <a:lnTo>
                  <a:pt x="427831" y="260026"/>
                </a:lnTo>
                <a:lnTo>
                  <a:pt x="409037" y="265418"/>
                </a:lnTo>
                <a:lnTo>
                  <a:pt x="389370" y="270081"/>
                </a:lnTo>
                <a:lnTo>
                  <a:pt x="368899" y="273978"/>
                </a:lnTo>
                <a:lnTo>
                  <a:pt x="347697" y="277073"/>
                </a:lnTo>
                <a:lnTo>
                  <a:pt x="325835" y="279329"/>
                </a:lnTo>
                <a:lnTo>
                  <a:pt x="303384" y="280709"/>
                </a:lnTo>
                <a:lnTo>
                  <a:pt x="280416" y="281178"/>
                </a:lnTo>
                <a:lnTo>
                  <a:pt x="257442" y="280709"/>
                </a:lnTo>
                <a:lnTo>
                  <a:pt x="234975" y="279329"/>
                </a:lnTo>
                <a:lnTo>
                  <a:pt x="213088" y="277073"/>
                </a:lnTo>
                <a:lnTo>
                  <a:pt x="191853" y="273978"/>
                </a:lnTo>
                <a:lnTo>
                  <a:pt x="171342" y="270081"/>
                </a:lnTo>
                <a:lnTo>
                  <a:pt x="151629" y="265418"/>
                </a:lnTo>
                <a:lnTo>
                  <a:pt x="132786" y="260026"/>
                </a:lnTo>
                <a:lnTo>
                  <a:pt x="114885" y="253941"/>
                </a:lnTo>
                <a:lnTo>
                  <a:pt x="82200" y="239839"/>
                </a:lnTo>
                <a:lnTo>
                  <a:pt x="54156" y="223406"/>
                </a:lnTo>
                <a:lnTo>
                  <a:pt x="31334" y="204933"/>
                </a:lnTo>
                <a:lnTo>
                  <a:pt x="14313" y="184714"/>
                </a:lnTo>
                <a:lnTo>
                  <a:pt x="3675" y="163042"/>
                </a:lnTo>
                <a:lnTo>
                  <a:pt x="0" y="140208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176009" y="5745479"/>
            <a:ext cx="495300" cy="316992"/>
          </a:xfrm>
          <a:custGeom>
            <a:avLst/>
            <a:gdLst/>
            <a:ahLst/>
            <a:cxnLst/>
            <a:rect l="l" t="t" r="r" b="b"/>
            <a:pathLst>
              <a:path w="495300" h="316991">
                <a:moveTo>
                  <a:pt x="495300" y="0"/>
                </a:moveTo>
                <a:lnTo>
                  <a:pt x="0" y="316992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303770" y="6045708"/>
            <a:ext cx="560070" cy="281178"/>
          </a:xfrm>
          <a:custGeom>
            <a:avLst/>
            <a:gdLst/>
            <a:ahLst/>
            <a:cxnLst/>
            <a:rect l="l" t="t" r="r" b="b"/>
            <a:pathLst>
              <a:path w="560070" h="281177">
                <a:moveTo>
                  <a:pt x="0" y="140207"/>
                </a:moveTo>
                <a:lnTo>
                  <a:pt x="3653" y="117580"/>
                </a:lnTo>
                <a:lnTo>
                  <a:pt x="14234" y="96072"/>
                </a:lnTo>
                <a:lnTo>
                  <a:pt x="31169" y="75982"/>
                </a:lnTo>
                <a:lnTo>
                  <a:pt x="53888" y="57607"/>
                </a:lnTo>
                <a:lnTo>
                  <a:pt x="81819" y="41243"/>
                </a:lnTo>
                <a:lnTo>
                  <a:pt x="114391" y="27188"/>
                </a:lnTo>
                <a:lnTo>
                  <a:pt x="132238" y="21119"/>
                </a:lnTo>
                <a:lnTo>
                  <a:pt x="151032" y="15739"/>
                </a:lnTo>
                <a:lnTo>
                  <a:pt x="170699" y="11084"/>
                </a:lnTo>
                <a:lnTo>
                  <a:pt x="191170" y="7193"/>
                </a:lnTo>
                <a:lnTo>
                  <a:pt x="212372" y="4101"/>
                </a:lnTo>
                <a:lnTo>
                  <a:pt x="234234" y="1847"/>
                </a:lnTo>
                <a:lnTo>
                  <a:pt x="256685" y="468"/>
                </a:lnTo>
                <a:lnTo>
                  <a:pt x="279654" y="0"/>
                </a:lnTo>
                <a:lnTo>
                  <a:pt x="302627" y="468"/>
                </a:lnTo>
                <a:lnTo>
                  <a:pt x="325094" y="1847"/>
                </a:lnTo>
                <a:lnTo>
                  <a:pt x="346981" y="4101"/>
                </a:lnTo>
                <a:lnTo>
                  <a:pt x="368216" y="7193"/>
                </a:lnTo>
                <a:lnTo>
                  <a:pt x="388727" y="11084"/>
                </a:lnTo>
                <a:lnTo>
                  <a:pt x="408440" y="15739"/>
                </a:lnTo>
                <a:lnTo>
                  <a:pt x="427283" y="21119"/>
                </a:lnTo>
                <a:lnTo>
                  <a:pt x="445184" y="27188"/>
                </a:lnTo>
                <a:lnTo>
                  <a:pt x="477869" y="41243"/>
                </a:lnTo>
                <a:lnTo>
                  <a:pt x="505913" y="57607"/>
                </a:lnTo>
                <a:lnTo>
                  <a:pt x="528735" y="75982"/>
                </a:lnTo>
                <a:lnTo>
                  <a:pt x="545756" y="96072"/>
                </a:lnTo>
                <a:lnTo>
                  <a:pt x="556394" y="117580"/>
                </a:lnTo>
                <a:lnTo>
                  <a:pt x="560070" y="140207"/>
                </a:lnTo>
                <a:lnTo>
                  <a:pt x="559139" y="151751"/>
                </a:lnTo>
                <a:lnTo>
                  <a:pt x="551909" y="174041"/>
                </a:lnTo>
                <a:lnTo>
                  <a:pt x="538007" y="195024"/>
                </a:lnTo>
                <a:lnTo>
                  <a:pt x="518013" y="214406"/>
                </a:lnTo>
                <a:lnTo>
                  <a:pt x="492507" y="231896"/>
                </a:lnTo>
                <a:lnTo>
                  <a:pt x="462070" y="247200"/>
                </a:lnTo>
                <a:lnTo>
                  <a:pt x="427283" y="260026"/>
                </a:lnTo>
                <a:lnTo>
                  <a:pt x="408440" y="265418"/>
                </a:lnTo>
                <a:lnTo>
                  <a:pt x="388727" y="270081"/>
                </a:lnTo>
                <a:lnTo>
                  <a:pt x="368216" y="273978"/>
                </a:lnTo>
                <a:lnTo>
                  <a:pt x="346981" y="277073"/>
                </a:lnTo>
                <a:lnTo>
                  <a:pt x="325094" y="279329"/>
                </a:lnTo>
                <a:lnTo>
                  <a:pt x="302627" y="280709"/>
                </a:lnTo>
                <a:lnTo>
                  <a:pt x="279654" y="281177"/>
                </a:lnTo>
                <a:lnTo>
                  <a:pt x="256685" y="280709"/>
                </a:lnTo>
                <a:lnTo>
                  <a:pt x="234234" y="279329"/>
                </a:lnTo>
                <a:lnTo>
                  <a:pt x="212372" y="277073"/>
                </a:lnTo>
                <a:lnTo>
                  <a:pt x="191170" y="273978"/>
                </a:lnTo>
                <a:lnTo>
                  <a:pt x="170699" y="270081"/>
                </a:lnTo>
                <a:lnTo>
                  <a:pt x="151032" y="265418"/>
                </a:lnTo>
                <a:lnTo>
                  <a:pt x="132238" y="260026"/>
                </a:lnTo>
                <a:lnTo>
                  <a:pt x="114391" y="253941"/>
                </a:lnTo>
                <a:lnTo>
                  <a:pt x="81819" y="239839"/>
                </a:lnTo>
                <a:lnTo>
                  <a:pt x="53888" y="223406"/>
                </a:lnTo>
                <a:lnTo>
                  <a:pt x="31169" y="204933"/>
                </a:lnTo>
                <a:lnTo>
                  <a:pt x="14234" y="184714"/>
                </a:lnTo>
                <a:lnTo>
                  <a:pt x="3653" y="163042"/>
                </a:lnTo>
                <a:lnTo>
                  <a:pt x="0" y="140207"/>
                </a:lnTo>
                <a:close/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53250" y="5745479"/>
            <a:ext cx="477012" cy="323088"/>
          </a:xfrm>
          <a:custGeom>
            <a:avLst/>
            <a:gdLst/>
            <a:ahLst/>
            <a:cxnLst/>
            <a:rect l="l" t="t" r="r" b="b"/>
            <a:pathLst>
              <a:path w="477011" h="323088">
                <a:moveTo>
                  <a:pt x="0" y="0"/>
                </a:moveTo>
                <a:lnTo>
                  <a:pt x="477012" y="323088"/>
                </a:lnTo>
              </a:path>
            </a:pathLst>
          </a:custGeom>
          <a:ln w="116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972901" y="6205728"/>
            <a:ext cx="92368" cy="259842"/>
          </a:xfrm>
          <a:custGeom>
            <a:avLst/>
            <a:gdLst/>
            <a:ahLst/>
            <a:cxnLst/>
            <a:rect l="l" t="t" r="r" b="b"/>
            <a:pathLst>
              <a:path w="92368" h="259841">
                <a:moveTo>
                  <a:pt x="92368" y="0"/>
                </a:moveTo>
                <a:lnTo>
                  <a:pt x="79745" y="7617"/>
                </a:lnTo>
                <a:lnTo>
                  <a:pt x="68150" y="16245"/>
                </a:lnTo>
                <a:lnTo>
                  <a:pt x="57559" y="25811"/>
                </a:lnTo>
                <a:lnTo>
                  <a:pt x="47947" y="36240"/>
                </a:lnTo>
                <a:lnTo>
                  <a:pt x="39290" y="47458"/>
                </a:lnTo>
                <a:lnTo>
                  <a:pt x="31565" y="59390"/>
                </a:lnTo>
                <a:lnTo>
                  <a:pt x="24748" y="71962"/>
                </a:lnTo>
                <a:lnTo>
                  <a:pt x="18814" y="85100"/>
                </a:lnTo>
                <a:lnTo>
                  <a:pt x="13740" y="98729"/>
                </a:lnTo>
                <a:lnTo>
                  <a:pt x="9501" y="112775"/>
                </a:lnTo>
                <a:lnTo>
                  <a:pt x="6073" y="127165"/>
                </a:lnTo>
                <a:lnTo>
                  <a:pt x="3434" y="141823"/>
                </a:lnTo>
                <a:lnTo>
                  <a:pt x="1557" y="156675"/>
                </a:lnTo>
                <a:lnTo>
                  <a:pt x="421" y="171648"/>
                </a:lnTo>
                <a:lnTo>
                  <a:pt x="0" y="186666"/>
                </a:lnTo>
                <a:lnTo>
                  <a:pt x="270" y="201655"/>
                </a:lnTo>
                <a:lnTo>
                  <a:pt x="1208" y="216542"/>
                </a:lnTo>
                <a:lnTo>
                  <a:pt x="2789" y="231251"/>
                </a:lnTo>
                <a:lnTo>
                  <a:pt x="4990" y="245709"/>
                </a:lnTo>
                <a:lnTo>
                  <a:pt x="7786" y="259842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028694" y="6163056"/>
            <a:ext cx="111252" cy="98297"/>
          </a:xfrm>
          <a:custGeom>
            <a:avLst/>
            <a:gdLst/>
            <a:ahLst/>
            <a:cxnLst/>
            <a:rect l="l" t="t" r="r" b="b"/>
            <a:pathLst>
              <a:path w="111251" h="98298">
                <a:moveTo>
                  <a:pt x="111251" y="22860"/>
                </a:moveTo>
                <a:lnTo>
                  <a:pt x="0" y="0"/>
                </a:lnTo>
                <a:lnTo>
                  <a:pt x="2856" y="3359"/>
                </a:lnTo>
                <a:lnTo>
                  <a:pt x="10288" y="13621"/>
                </a:lnTo>
                <a:lnTo>
                  <a:pt x="16450" y="24577"/>
                </a:lnTo>
                <a:lnTo>
                  <a:pt x="21329" y="36111"/>
                </a:lnTo>
                <a:lnTo>
                  <a:pt x="24908" y="48103"/>
                </a:lnTo>
                <a:lnTo>
                  <a:pt x="27170" y="60435"/>
                </a:lnTo>
                <a:lnTo>
                  <a:pt x="28102" y="72991"/>
                </a:lnTo>
                <a:lnTo>
                  <a:pt x="27686" y="85651"/>
                </a:lnTo>
                <a:lnTo>
                  <a:pt x="25907" y="98298"/>
                </a:lnTo>
                <a:lnTo>
                  <a:pt x="111251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924300" y="6423660"/>
            <a:ext cx="95249" cy="113538"/>
          </a:xfrm>
          <a:custGeom>
            <a:avLst/>
            <a:gdLst/>
            <a:ahLst/>
            <a:cxnLst/>
            <a:rect l="l" t="t" r="r" b="b"/>
            <a:pathLst>
              <a:path w="95250" h="113537">
                <a:moveTo>
                  <a:pt x="83820" y="113537"/>
                </a:moveTo>
                <a:lnTo>
                  <a:pt x="95250" y="0"/>
                </a:lnTo>
                <a:lnTo>
                  <a:pt x="92845" y="2552"/>
                </a:lnTo>
                <a:lnTo>
                  <a:pt x="83313" y="11340"/>
                </a:lnTo>
                <a:lnTo>
                  <a:pt x="72979" y="18929"/>
                </a:lnTo>
                <a:lnTo>
                  <a:pt x="61947" y="25271"/>
                </a:lnTo>
                <a:lnTo>
                  <a:pt x="50322" y="30317"/>
                </a:lnTo>
                <a:lnTo>
                  <a:pt x="38210" y="34019"/>
                </a:lnTo>
                <a:lnTo>
                  <a:pt x="25715" y="36329"/>
                </a:lnTo>
                <a:lnTo>
                  <a:pt x="12943" y="37197"/>
                </a:lnTo>
                <a:lnTo>
                  <a:pt x="0" y="36575"/>
                </a:lnTo>
                <a:lnTo>
                  <a:pt x="83820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36009" y="801907"/>
            <a:ext cx="3698131" cy="1485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 marR="60921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189258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43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0524" y="1448131"/>
            <a:ext cx="146193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Using</a:t>
            </a:r>
            <a:r>
              <a:rPr dirty="0" smtClean="0" sz="3200" spc="-8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8643" y="1448131"/>
            <a:ext cx="10561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6322" y="2606442"/>
            <a:ext cx="342849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19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P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728" y="2645260"/>
            <a:ext cx="2398469" cy="365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-4">
                <a:latin typeface="Calibri"/>
                <a:cs typeface="Calibri"/>
              </a:rPr>
              <a:t>R</a:t>
            </a:r>
            <a:r>
              <a:rPr dirty="0" smtClean="0" baseline="2275" sz="1800" spc="0">
                <a:latin typeface="Calibri"/>
                <a:cs typeface="Calibri"/>
              </a:rPr>
              <a:t>ig</a:t>
            </a:r>
            <a:r>
              <a:rPr dirty="0" smtClean="0" baseline="2275" sz="1800" spc="-184">
                <a:latin typeface="Calibri"/>
                <a:cs typeface="Calibri"/>
              </a:rPr>
              <a:t> </a:t>
            </a:r>
            <a:r>
              <a:rPr dirty="0" smtClean="0" baseline="2275" sz="1800" spc="14">
                <a:latin typeface="Calibri"/>
                <a:cs typeface="Calibri"/>
              </a:rPr>
              <a:t>h</a:t>
            </a:r>
            <a:r>
              <a:rPr dirty="0" smtClean="0" baseline="2275" sz="1800" spc="0">
                <a:latin typeface="Calibri"/>
                <a:cs typeface="Calibri"/>
              </a:rPr>
              <a:t>t</a:t>
            </a:r>
            <a:r>
              <a:rPr dirty="0" smtClean="0" baseline="2275" sz="1800" spc="-40">
                <a:latin typeface="Calibri"/>
                <a:cs typeface="Calibri"/>
              </a:rPr>
              <a:t> </a:t>
            </a:r>
            <a:r>
              <a:rPr dirty="0" smtClean="0" baseline="2275" sz="1800" spc="44">
                <a:latin typeface="Calibri"/>
                <a:cs typeface="Calibri"/>
              </a:rPr>
              <a:t>c</a:t>
            </a:r>
            <a:r>
              <a:rPr dirty="0" smtClean="0" baseline="2275" sz="1800" spc="14">
                <a:latin typeface="Calibri"/>
                <a:cs typeface="Calibri"/>
              </a:rPr>
              <a:t>h</a:t>
            </a:r>
            <a:r>
              <a:rPr dirty="0" smtClean="0" baseline="2275" sz="1800" spc="0">
                <a:latin typeface="Calibri"/>
                <a:cs typeface="Calibri"/>
              </a:rPr>
              <a:t>ild</a:t>
            </a:r>
            <a:r>
              <a:rPr dirty="0" smtClean="0" baseline="2275" sz="1800" spc="-3">
                <a:latin typeface="Calibri"/>
                <a:cs typeface="Calibri"/>
              </a:rPr>
              <a:t> </a:t>
            </a:r>
            <a:r>
              <a:rPr dirty="0" smtClean="0" baseline="2275" sz="1800" spc="19">
                <a:latin typeface="Calibri"/>
                <a:cs typeface="Calibri"/>
              </a:rPr>
              <a:t>h</a:t>
            </a:r>
            <a:r>
              <a:rPr dirty="0" smtClean="0" baseline="2275" sz="1800" spc="-19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-26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-184">
                <a:latin typeface="Calibri"/>
                <a:cs typeface="Calibri"/>
              </a:rPr>
              <a:t> </a:t>
            </a:r>
            <a:r>
              <a:rPr dirty="0" smtClean="0" baseline="2275" sz="1800" spc="-34">
                <a:latin typeface="Calibri"/>
                <a:cs typeface="Calibri"/>
              </a:rPr>
              <a:t>m</a:t>
            </a:r>
            <a:r>
              <a:rPr dirty="0" smtClean="0" baseline="2275" sz="1800" spc="0">
                <a:latin typeface="Calibri"/>
                <a:cs typeface="Calibri"/>
              </a:rPr>
              <a:t>a</a:t>
            </a:r>
            <a:r>
              <a:rPr dirty="0" smtClean="0" baseline="2275" sz="1800" spc="-194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ll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0">
                <a:latin typeface="Calibri"/>
                <a:cs typeface="Calibri"/>
              </a:rPr>
              <a:t>r</a:t>
            </a:r>
            <a:r>
              <a:rPr dirty="0" smtClean="0" baseline="2275" sz="1800" spc="29">
                <a:latin typeface="Calibri"/>
                <a:cs typeface="Calibri"/>
              </a:rPr>
              <a:t> </a:t>
            </a:r>
            <a:r>
              <a:rPr dirty="0" smtClean="0" baseline="2275" sz="1800" spc="9">
                <a:latin typeface="Calibri"/>
                <a:cs typeface="Calibri"/>
              </a:rPr>
              <a:t>k</a:t>
            </a:r>
            <a:r>
              <a:rPr dirty="0" smtClean="0" baseline="2275" sz="1800" spc="44">
                <a:latin typeface="Calibri"/>
                <a:cs typeface="Calibri"/>
              </a:rPr>
              <a:t>e</a:t>
            </a:r>
            <a:r>
              <a:rPr dirty="0" smtClean="0" baseline="2275" sz="1800" spc="0">
                <a:latin typeface="Calibri"/>
                <a:cs typeface="Calibri"/>
              </a:rPr>
              <a:t>y.</a:t>
            </a:r>
            <a:r>
              <a:rPr dirty="0" smtClean="0" baseline="2275" sz="1800" spc="-4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S</a:t>
            </a:r>
            <a:r>
              <a:rPr dirty="0" smtClean="0" baseline="2275" sz="1800" spc="29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,</a:t>
            </a:r>
            <a:r>
              <a:rPr dirty="0" smtClean="0" baseline="2275" sz="1800" spc="0">
                <a:latin typeface="Calibri"/>
                <a:cs typeface="Calibri"/>
              </a:rPr>
              <a:t> </a:t>
            </a:r>
            <a:r>
              <a:rPr dirty="0" smtClean="0" baseline="2275" sz="1800" spc="9">
                <a:latin typeface="Calibri"/>
                <a:cs typeface="Calibri"/>
              </a:rPr>
              <a:t>(</a:t>
            </a:r>
            <a:r>
              <a:rPr dirty="0" smtClean="0" baseline="2275" sz="1800" spc="34">
                <a:latin typeface="Calibri"/>
                <a:cs typeface="Calibri"/>
              </a:rPr>
              <a:t>1</a:t>
            </a:r>
            <a:r>
              <a:rPr dirty="0" smtClean="0" baseline="2275" sz="1800" spc="-4">
                <a:latin typeface="Calibri"/>
                <a:cs typeface="Calibri"/>
              </a:rPr>
              <a:t>8</a:t>
            </a:r>
            <a:r>
              <a:rPr dirty="0" smtClean="0" baseline="2275" sz="1800" spc="9">
                <a:latin typeface="Calibri"/>
                <a:cs typeface="Calibri"/>
              </a:rPr>
              <a:t>,</a:t>
            </a:r>
            <a:r>
              <a:rPr dirty="0" smtClean="0" baseline="2275" sz="1800" spc="14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22839">
              <a:lnSpc>
                <a:spcPct val="101725"/>
              </a:lnSpc>
            </a:pP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7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184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w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19">
                <a:latin typeface="Calibri"/>
                <a:cs typeface="Calibri"/>
              </a:rPr>
              <a:t>p</a:t>
            </a:r>
            <a:r>
              <a:rPr dirty="0" smtClean="0" sz="1200" spc="14">
                <a:latin typeface="Calibri"/>
                <a:cs typeface="Calibri"/>
              </a:rPr>
              <a:t>p</a:t>
            </a:r>
            <a:r>
              <a:rPr dirty="0" smtClean="0" sz="1200" spc="44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9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w</a:t>
            </a:r>
            <a:r>
              <a:rPr dirty="0" smtClean="0" sz="1200" spc="-200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-34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h</a:t>
            </a:r>
            <a:r>
              <a:rPr dirty="0" smtClean="0" sz="1200" spc="21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(</a:t>
            </a:r>
            <a:r>
              <a:rPr dirty="0" smtClean="0" sz="1200" spc="34">
                <a:latin typeface="Calibri"/>
                <a:cs typeface="Calibri"/>
              </a:rPr>
              <a:t>7</a:t>
            </a:r>
            <a:r>
              <a:rPr dirty="0" smtClean="0" sz="1200" spc="-4">
                <a:latin typeface="Calibri"/>
                <a:cs typeface="Calibri"/>
              </a:rPr>
              <a:t>5</a:t>
            </a:r>
            <a:r>
              <a:rPr dirty="0" smtClean="0" sz="1200" spc="9">
                <a:latin typeface="Calibri"/>
                <a:cs typeface="Calibri"/>
              </a:rPr>
              <a:t>,</a:t>
            </a:r>
            <a:r>
              <a:rPr dirty="0" smtClean="0" sz="1200" spc="4">
                <a:latin typeface="Calibri"/>
                <a:cs typeface="Calibri"/>
              </a:rPr>
              <a:t>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7082" y="3168798"/>
            <a:ext cx="338007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7</a:t>
            </a:r>
            <a:r>
              <a:rPr dirty="0" smtClean="0" baseline="2730" sz="1500" spc="19">
                <a:latin typeface="Calibri"/>
                <a:cs typeface="Calibri"/>
              </a:rPr>
              <a:t>5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57085" y="3168798"/>
            <a:ext cx="343607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3</a:t>
            </a:r>
            <a:r>
              <a:rPr dirty="0" smtClean="0" baseline="2730" sz="1500" spc="19">
                <a:latin typeface="Calibri"/>
                <a:cs typeface="Calibri"/>
              </a:rPr>
              <a:t>2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K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8318" y="3731154"/>
            <a:ext cx="355718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4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D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2130" y="3731154"/>
            <a:ext cx="35046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1</a:t>
            </a:r>
            <a:r>
              <a:rPr dirty="0" smtClean="0" baseline="2730" sz="1500" spc="19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A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3656" y="3731154"/>
            <a:ext cx="34960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6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V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1372" y="3731154"/>
            <a:ext cx="356488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7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H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9990" y="4293510"/>
            <a:ext cx="330173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7</a:t>
            </a:r>
            <a:r>
              <a:rPr dirty="0" smtClean="0" baseline="2730" sz="1500" spc="-9">
                <a:latin typeface="Calibri"/>
                <a:cs typeface="Calibri"/>
              </a:rPr>
              <a:t>,L)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8076" y="4293510"/>
            <a:ext cx="35728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3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G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6276" y="4293510"/>
            <a:ext cx="361061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19">
                <a:latin typeface="Calibri"/>
                <a:cs typeface="Calibri"/>
              </a:rPr>
              <a:t>6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O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5124" y="4293510"/>
            <a:ext cx="38547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5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25">
                <a:latin typeface="Calibri"/>
                <a:cs typeface="Calibri"/>
              </a:rPr>
              <a:t>M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322" y="4996074"/>
            <a:ext cx="342849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1</a:t>
            </a:r>
            <a:r>
              <a:rPr dirty="0" smtClean="0" baseline="2730" sz="1500" spc="19">
                <a:latin typeface="Calibri"/>
                <a:cs typeface="Calibri"/>
              </a:rPr>
              <a:t>8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P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728" y="5104996"/>
            <a:ext cx="2325917" cy="607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50">
                <a:latin typeface="Calibri"/>
                <a:cs typeface="Calibri"/>
              </a:rPr>
              <a:t>L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4">
                <a:latin typeface="Calibri"/>
                <a:cs typeface="Calibri"/>
              </a:rPr>
              <a:t>f</a:t>
            </a:r>
            <a:r>
              <a:rPr dirty="0" smtClean="0" baseline="2275" sz="1800" spc="0">
                <a:latin typeface="Calibri"/>
                <a:cs typeface="Calibri"/>
              </a:rPr>
              <a:t>t</a:t>
            </a:r>
            <a:r>
              <a:rPr dirty="0" smtClean="0" baseline="2275" sz="1800" spc="46">
                <a:latin typeface="Calibri"/>
                <a:cs typeface="Calibri"/>
              </a:rPr>
              <a:t> </a:t>
            </a:r>
            <a:r>
              <a:rPr dirty="0" smtClean="0" baseline="2275" sz="1800" spc="-50">
                <a:latin typeface="Calibri"/>
                <a:cs typeface="Calibri"/>
              </a:rPr>
              <a:t>c</a:t>
            </a:r>
            <a:r>
              <a:rPr dirty="0" smtClean="0" baseline="2275" sz="1800" spc="19">
                <a:latin typeface="Calibri"/>
                <a:cs typeface="Calibri"/>
              </a:rPr>
              <a:t>h</a:t>
            </a:r>
            <a:r>
              <a:rPr dirty="0" smtClean="0" baseline="2275" sz="1800" spc="0">
                <a:latin typeface="Calibri"/>
                <a:cs typeface="Calibri"/>
              </a:rPr>
              <a:t>il</a:t>
            </a:r>
            <a:r>
              <a:rPr dirty="0" smtClean="0" baseline="2275" sz="1800" spc="-179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d</a:t>
            </a:r>
            <a:r>
              <a:rPr dirty="0" smtClean="0" baseline="2275" sz="1800" spc="13">
                <a:latin typeface="Calibri"/>
                <a:cs typeface="Calibri"/>
              </a:rPr>
              <a:t> </a:t>
            </a:r>
            <a:r>
              <a:rPr dirty="0" smtClean="0" baseline="2275" sz="1800" spc="14">
                <a:latin typeface="Calibri"/>
                <a:cs typeface="Calibri"/>
              </a:rPr>
              <a:t>h</a:t>
            </a:r>
            <a:r>
              <a:rPr dirty="0" smtClean="0" baseline="2275" sz="1800" spc="-19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s</a:t>
            </a:r>
            <a:r>
              <a:rPr dirty="0" smtClean="0" baseline="2275" sz="1800" spc="-16">
                <a:latin typeface="Calibri"/>
                <a:cs typeface="Calibri"/>
              </a:rPr>
              <a:t> </a:t>
            </a:r>
            <a:r>
              <a:rPr dirty="0" smtClean="0" baseline="2275" sz="1800" spc="-4">
                <a:latin typeface="Calibri"/>
                <a:cs typeface="Calibri"/>
              </a:rPr>
              <a:t>s</a:t>
            </a:r>
            <a:r>
              <a:rPr dirty="0" smtClean="0" baseline="2275" sz="1800" spc="54">
                <a:latin typeface="Calibri"/>
                <a:cs typeface="Calibri"/>
              </a:rPr>
              <a:t>m</a:t>
            </a:r>
            <a:r>
              <a:rPr dirty="0" smtClean="0" baseline="2275" sz="1800" spc="-19">
                <a:latin typeface="Calibri"/>
                <a:cs typeface="Calibri"/>
              </a:rPr>
              <a:t>a</a:t>
            </a:r>
            <a:r>
              <a:rPr dirty="0" smtClean="0" baseline="2275" sz="1800" spc="0">
                <a:latin typeface="Calibri"/>
                <a:cs typeface="Calibri"/>
              </a:rPr>
              <a:t>l</a:t>
            </a:r>
            <a:r>
              <a:rPr dirty="0" smtClean="0" baseline="2275" sz="1800" spc="-179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l</a:t>
            </a:r>
            <a:r>
              <a:rPr dirty="0" smtClean="0" baseline="2275" sz="1800" spc="-44">
                <a:latin typeface="Calibri"/>
                <a:cs typeface="Calibri"/>
              </a:rPr>
              <a:t>e</a:t>
            </a:r>
            <a:r>
              <a:rPr dirty="0" smtClean="0" baseline="2275" sz="1800" spc="0">
                <a:latin typeface="Calibri"/>
                <a:cs typeface="Calibri"/>
              </a:rPr>
              <a:t>r</a:t>
            </a:r>
            <a:r>
              <a:rPr dirty="0" smtClean="0" baseline="2275" sz="1800" spc="37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k</a:t>
            </a:r>
            <a:r>
              <a:rPr dirty="0" smtClean="0" baseline="2275" sz="1800" spc="44">
                <a:latin typeface="Calibri"/>
                <a:cs typeface="Calibri"/>
              </a:rPr>
              <a:t>e</a:t>
            </a:r>
            <a:r>
              <a:rPr dirty="0" smtClean="0" baseline="2275" sz="1800" spc="-25">
                <a:latin typeface="Calibri"/>
                <a:cs typeface="Calibri"/>
              </a:rPr>
              <a:t>y</a:t>
            </a:r>
            <a:r>
              <a:rPr dirty="0" smtClean="0" baseline="2275" sz="1800" spc="0">
                <a:latin typeface="Calibri"/>
                <a:cs typeface="Calibri"/>
              </a:rPr>
              <a:t>.</a:t>
            </a:r>
            <a:r>
              <a:rPr dirty="0" smtClean="0" baseline="2275" sz="1800" spc="-4">
                <a:latin typeface="Calibri"/>
                <a:cs typeface="Calibri"/>
              </a:rPr>
              <a:t> </a:t>
            </a:r>
            <a:r>
              <a:rPr dirty="0" smtClean="0" baseline="2275" sz="1800" spc="-4">
                <a:latin typeface="Calibri"/>
                <a:cs typeface="Calibri"/>
              </a:rPr>
              <a:t>S</a:t>
            </a:r>
            <a:r>
              <a:rPr dirty="0" smtClean="0" baseline="2275" sz="1800" spc="29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,</a:t>
            </a:r>
            <a:r>
              <a:rPr dirty="0" smtClean="0" baseline="2275" sz="1800" spc="-4">
                <a:latin typeface="Calibri"/>
                <a:cs typeface="Calibri"/>
              </a:rPr>
              <a:t> </a:t>
            </a:r>
            <a:r>
              <a:rPr dirty="0" smtClean="0" baseline="2275" sz="1800" spc="4">
                <a:latin typeface="Calibri"/>
                <a:cs typeface="Calibri"/>
              </a:rPr>
              <a:t>(</a:t>
            </a:r>
            <a:r>
              <a:rPr dirty="0" smtClean="0" baseline="2275" sz="1800" spc="34">
                <a:latin typeface="Calibri"/>
                <a:cs typeface="Calibri"/>
              </a:rPr>
              <a:t>3</a:t>
            </a:r>
            <a:r>
              <a:rPr dirty="0" smtClean="0" baseline="2275" sz="1800" spc="-4">
                <a:latin typeface="Calibri"/>
                <a:cs typeface="Calibri"/>
              </a:rPr>
              <a:t>6</a:t>
            </a:r>
            <a:r>
              <a:rPr dirty="0" smtClean="0" baseline="2275" sz="1800" spc="9">
                <a:latin typeface="Calibri"/>
                <a:cs typeface="Calibri"/>
              </a:rPr>
              <a:t>,</a:t>
            </a:r>
            <a:r>
              <a:rPr dirty="0" smtClean="0" baseline="2275" sz="1800" spc="25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2700" marR="22839">
              <a:lnSpc>
                <a:spcPct val="101725"/>
              </a:lnSpc>
            </a:pP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7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184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w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19">
                <a:latin typeface="Calibri"/>
                <a:cs typeface="Calibri"/>
              </a:rPr>
              <a:t>p</a:t>
            </a:r>
            <a:r>
              <a:rPr dirty="0" smtClean="0" sz="1200" spc="14">
                <a:latin typeface="Calibri"/>
                <a:cs typeface="Calibri"/>
              </a:rPr>
              <a:t>p</a:t>
            </a:r>
            <a:r>
              <a:rPr dirty="0" smtClean="0" sz="1200" spc="44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9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w</a:t>
            </a:r>
            <a:r>
              <a:rPr dirty="0" smtClean="0" sz="1200" spc="-200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i</a:t>
            </a:r>
            <a:r>
              <a:rPr dirty="0" smtClean="0" sz="1200" spc="-34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h</a:t>
            </a:r>
            <a:r>
              <a:rPr dirty="0" smtClean="0" sz="1200" spc="21">
                <a:latin typeface="Calibri"/>
                <a:cs typeface="Calibri"/>
              </a:rPr>
              <a:t> </a:t>
            </a:r>
            <a:r>
              <a:rPr dirty="0" smtClean="0" sz="1200" spc="4">
                <a:latin typeface="Calibri"/>
                <a:cs typeface="Calibri"/>
              </a:rPr>
              <a:t>(</a:t>
            </a:r>
            <a:r>
              <a:rPr dirty="0" smtClean="0" sz="1200" spc="34">
                <a:latin typeface="Calibri"/>
                <a:cs typeface="Calibri"/>
              </a:rPr>
              <a:t>7</a:t>
            </a:r>
            <a:r>
              <a:rPr dirty="0" smtClean="0" sz="1200" spc="-4">
                <a:latin typeface="Calibri"/>
                <a:cs typeface="Calibri"/>
              </a:rPr>
              <a:t>5</a:t>
            </a:r>
            <a:r>
              <a:rPr dirty="0" smtClean="0" sz="1200" spc="9">
                <a:latin typeface="Calibri"/>
                <a:cs typeface="Calibri"/>
              </a:rPr>
              <a:t>,</a:t>
            </a:r>
            <a:r>
              <a:rPr dirty="0" smtClean="0" sz="1200" spc="4">
                <a:latin typeface="Calibri"/>
                <a:cs typeface="Calibri"/>
              </a:rPr>
              <a:t>E)</a:t>
            </a:r>
            <a:endParaRPr sz="1200">
              <a:latin typeface="Calibri"/>
              <a:cs typeface="Calibri"/>
            </a:endParaRPr>
          </a:p>
          <a:p>
            <a:pPr marL="1314958" marR="22839">
              <a:lnSpc>
                <a:spcPct val="101725"/>
              </a:lnSpc>
              <a:spcBef>
                <a:spcPts val="681"/>
              </a:spcBef>
            </a:pPr>
            <a:r>
              <a:rPr dirty="0" smtClean="0" sz="1000" spc="-4">
                <a:latin typeface="Calibri"/>
                <a:cs typeface="Calibri"/>
              </a:rPr>
              <a:t>(</a:t>
            </a:r>
            <a:r>
              <a:rPr dirty="0" smtClean="0" sz="1000" spc="-50">
                <a:latin typeface="Calibri"/>
                <a:cs typeface="Calibri"/>
              </a:rPr>
              <a:t>1</a:t>
            </a:r>
            <a:r>
              <a:rPr dirty="0" smtClean="0" sz="1000" spc="19">
                <a:latin typeface="Calibri"/>
                <a:cs typeface="Calibri"/>
              </a:rPr>
              <a:t>8</a:t>
            </a:r>
            <a:r>
              <a:rPr dirty="0" smtClean="0" sz="1000" spc="-9">
                <a:latin typeface="Calibri"/>
                <a:cs typeface="Calibri"/>
              </a:rPr>
              <a:t>,</a:t>
            </a:r>
            <a:r>
              <a:rPr dirty="0" smtClean="0" sz="1000" spc="-14">
                <a:latin typeface="Calibri"/>
                <a:cs typeface="Calibri"/>
              </a:rPr>
              <a:t>A</a:t>
            </a:r>
            <a:r>
              <a:rPr dirty="0" smtClean="0" sz="10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7085" y="5558430"/>
            <a:ext cx="343607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3</a:t>
            </a:r>
            <a:r>
              <a:rPr dirty="0" smtClean="0" baseline="2730" sz="1500" spc="19">
                <a:latin typeface="Calibri"/>
                <a:cs typeface="Calibri"/>
              </a:rPr>
              <a:t>2</a:t>
            </a:r>
            <a:r>
              <a:rPr dirty="0" smtClean="0" baseline="2730" sz="1500" spc="-9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K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318" y="6120786"/>
            <a:ext cx="355718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4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D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7464" y="6120786"/>
            <a:ext cx="339703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7</a:t>
            </a:r>
            <a:r>
              <a:rPr dirty="0" smtClean="0" baseline="2730" sz="1500" spc="19">
                <a:latin typeface="Calibri"/>
                <a:cs typeface="Calibri"/>
              </a:rPr>
              <a:t>5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E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3656" y="6120786"/>
            <a:ext cx="34960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6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4">
                <a:latin typeface="Calibri"/>
                <a:cs typeface="Calibri"/>
              </a:rPr>
              <a:t>V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1372" y="6120786"/>
            <a:ext cx="356488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7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H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990" y="6682380"/>
            <a:ext cx="330173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9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2</a:t>
            </a:r>
            <a:r>
              <a:rPr dirty="0" smtClean="0" baseline="2730" sz="1500" spc="19">
                <a:latin typeface="Calibri"/>
                <a:cs typeface="Calibri"/>
              </a:rPr>
              <a:t>7</a:t>
            </a:r>
            <a:r>
              <a:rPr dirty="0" smtClean="0" baseline="2730" sz="1500" spc="-9">
                <a:latin typeface="Calibri"/>
                <a:cs typeface="Calibri"/>
              </a:rPr>
              <a:t>,L)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8076" y="6682380"/>
            <a:ext cx="35728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4</a:t>
            </a:r>
            <a:r>
              <a:rPr dirty="0" smtClean="0" baseline="2730" sz="1500" spc="19">
                <a:latin typeface="Calibri"/>
                <a:cs typeface="Calibri"/>
              </a:rPr>
              <a:t>3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G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6276" y="6682380"/>
            <a:ext cx="361061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4">
                <a:latin typeface="Calibri"/>
                <a:cs typeface="Calibri"/>
              </a:rPr>
              <a:t>(</a:t>
            </a:r>
            <a:r>
              <a:rPr dirty="0" smtClean="0" baseline="2730" sz="1500" spc="-54">
                <a:latin typeface="Calibri"/>
                <a:cs typeface="Calibri"/>
              </a:rPr>
              <a:t>3</a:t>
            </a:r>
            <a:r>
              <a:rPr dirty="0" smtClean="0" baseline="2730" sz="1500" spc="19">
                <a:latin typeface="Calibri"/>
                <a:cs typeface="Calibri"/>
              </a:rPr>
              <a:t>6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19">
                <a:latin typeface="Calibri"/>
                <a:cs typeface="Calibri"/>
              </a:rPr>
              <a:t>O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5124" y="6682380"/>
            <a:ext cx="385475" cy="15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baseline="2730" sz="1500" spc="-14">
                <a:latin typeface="Calibri"/>
                <a:cs typeface="Calibri"/>
              </a:rPr>
              <a:t>(</a:t>
            </a:r>
            <a:r>
              <a:rPr dirty="0" smtClean="0" baseline="2730" sz="1500" spc="-50">
                <a:latin typeface="Calibri"/>
                <a:cs typeface="Calibri"/>
              </a:rPr>
              <a:t>5</a:t>
            </a:r>
            <a:r>
              <a:rPr dirty="0" smtClean="0" baseline="2730" sz="1500" spc="19">
                <a:latin typeface="Calibri"/>
                <a:cs typeface="Calibri"/>
              </a:rPr>
              <a:t>1</a:t>
            </a:r>
            <a:r>
              <a:rPr dirty="0" smtClean="0" baseline="2730" sz="1500" spc="-4">
                <a:latin typeface="Calibri"/>
                <a:cs typeface="Calibri"/>
              </a:rPr>
              <a:t>,</a:t>
            </a:r>
            <a:r>
              <a:rPr dirty="0" smtClean="0" baseline="2730" sz="1500" spc="-25">
                <a:latin typeface="Calibri"/>
                <a:cs typeface="Calibri"/>
              </a:rPr>
              <a:t>M</a:t>
            </a:r>
            <a:r>
              <a:rPr dirty="0" smtClean="0" baseline="2730" sz="1500" spc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687068" y="484098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69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545" y="530"/>
                </a:lnTo>
                <a:lnTo>
                  <a:pt x="370001" y="2093"/>
                </a:lnTo>
                <a:lnTo>
                  <a:pt x="394800" y="4649"/>
                </a:lnTo>
                <a:lnTo>
                  <a:pt x="418862" y="8156"/>
                </a:lnTo>
                <a:lnTo>
                  <a:pt x="442102" y="12573"/>
                </a:lnTo>
                <a:lnTo>
                  <a:pt x="464440" y="17858"/>
                </a:lnTo>
                <a:lnTo>
                  <a:pt x="485792" y="23970"/>
                </a:lnTo>
                <a:lnTo>
                  <a:pt x="506077" y="30870"/>
                </a:lnTo>
                <a:lnTo>
                  <a:pt x="543115" y="46863"/>
                </a:lnTo>
                <a:lnTo>
                  <a:pt x="574895" y="65507"/>
                </a:lnTo>
                <a:lnTo>
                  <a:pt x="600759" y="86474"/>
                </a:lnTo>
                <a:lnTo>
                  <a:pt x="620048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5" y="173146"/>
                </a:lnTo>
                <a:lnTo>
                  <a:pt x="627021" y="198479"/>
                </a:lnTo>
                <a:lnTo>
                  <a:pt x="611266" y="222313"/>
                </a:lnTo>
                <a:lnTo>
                  <a:pt x="588608" y="244318"/>
                </a:lnTo>
                <a:lnTo>
                  <a:pt x="559703" y="264165"/>
                </a:lnTo>
                <a:lnTo>
                  <a:pt x="525212" y="281525"/>
                </a:lnTo>
                <a:lnTo>
                  <a:pt x="485792" y="296069"/>
                </a:lnTo>
                <a:lnTo>
                  <a:pt x="464440" y="302181"/>
                </a:lnTo>
                <a:lnTo>
                  <a:pt x="442102" y="307467"/>
                </a:lnTo>
                <a:lnTo>
                  <a:pt x="418862" y="311883"/>
                </a:lnTo>
                <a:lnTo>
                  <a:pt x="394800" y="315390"/>
                </a:lnTo>
                <a:lnTo>
                  <a:pt x="370001" y="317946"/>
                </a:lnTo>
                <a:lnTo>
                  <a:pt x="344545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4832" y="4200906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69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545" y="530"/>
                </a:lnTo>
                <a:lnTo>
                  <a:pt x="370001" y="2093"/>
                </a:lnTo>
                <a:lnTo>
                  <a:pt x="394800" y="4649"/>
                </a:lnTo>
                <a:lnTo>
                  <a:pt x="418862" y="8156"/>
                </a:lnTo>
                <a:lnTo>
                  <a:pt x="442102" y="12573"/>
                </a:lnTo>
                <a:lnTo>
                  <a:pt x="464440" y="17858"/>
                </a:lnTo>
                <a:lnTo>
                  <a:pt x="485792" y="23970"/>
                </a:lnTo>
                <a:lnTo>
                  <a:pt x="506077" y="30870"/>
                </a:lnTo>
                <a:lnTo>
                  <a:pt x="543115" y="46863"/>
                </a:lnTo>
                <a:lnTo>
                  <a:pt x="574895" y="65507"/>
                </a:lnTo>
                <a:lnTo>
                  <a:pt x="600759" y="86474"/>
                </a:lnTo>
                <a:lnTo>
                  <a:pt x="620048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5" y="173146"/>
                </a:lnTo>
                <a:lnTo>
                  <a:pt x="627021" y="198479"/>
                </a:lnTo>
                <a:lnTo>
                  <a:pt x="611266" y="222313"/>
                </a:lnTo>
                <a:lnTo>
                  <a:pt x="588608" y="244318"/>
                </a:lnTo>
                <a:lnTo>
                  <a:pt x="559703" y="264165"/>
                </a:lnTo>
                <a:lnTo>
                  <a:pt x="525212" y="281525"/>
                </a:lnTo>
                <a:lnTo>
                  <a:pt x="485792" y="296069"/>
                </a:lnTo>
                <a:lnTo>
                  <a:pt x="464440" y="302181"/>
                </a:lnTo>
                <a:lnTo>
                  <a:pt x="442102" y="307467"/>
                </a:lnTo>
                <a:lnTo>
                  <a:pt x="418862" y="311883"/>
                </a:lnTo>
                <a:lnTo>
                  <a:pt x="394800" y="315390"/>
                </a:lnTo>
                <a:lnTo>
                  <a:pt x="370001" y="317946"/>
                </a:lnTo>
                <a:lnTo>
                  <a:pt x="344545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959608" y="3560826"/>
            <a:ext cx="637032" cy="320040"/>
          </a:xfrm>
          <a:custGeom>
            <a:avLst/>
            <a:gdLst/>
            <a:ahLst/>
            <a:cxnLst/>
            <a:rect l="l" t="t" r="r" b="b"/>
            <a:pathLst>
              <a:path w="637032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654" y="530"/>
                </a:lnTo>
                <a:lnTo>
                  <a:pt x="370207" y="2093"/>
                </a:lnTo>
                <a:lnTo>
                  <a:pt x="395094" y="4649"/>
                </a:lnTo>
                <a:lnTo>
                  <a:pt x="419234" y="8156"/>
                </a:lnTo>
                <a:lnTo>
                  <a:pt x="442543" y="12573"/>
                </a:lnTo>
                <a:lnTo>
                  <a:pt x="464941" y="17858"/>
                </a:lnTo>
                <a:lnTo>
                  <a:pt x="486345" y="23970"/>
                </a:lnTo>
                <a:lnTo>
                  <a:pt x="506675" y="30870"/>
                </a:lnTo>
                <a:lnTo>
                  <a:pt x="543782" y="46863"/>
                </a:lnTo>
                <a:lnTo>
                  <a:pt x="575608" y="65507"/>
                </a:lnTo>
                <a:lnTo>
                  <a:pt x="601500" y="86474"/>
                </a:lnTo>
                <a:lnTo>
                  <a:pt x="620804" y="109435"/>
                </a:lnTo>
                <a:lnTo>
                  <a:pt x="632866" y="134060"/>
                </a:lnTo>
                <a:lnTo>
                  <a:pt x="637032" y="160020"/>
                </a:lnTo>
                <a:lnTo>
                  <a:pt x="635976" y="173146"/>
                </a:lnTo>
                <a:lnTo>
                  <a:pt x="627781" y="198479"/>
                </a:lnTo>
                <a:lnTo>
                  <a:pt x="612016" y="222313"/>
                </a:lnTo>
                <a:lnTo>
                  <a:pt x="589337" y="244318"/>
                </a:lnTo>
                <a:lnTo>
                  <a:pt x="560396" y="264165"/>
                </a:lnTo>
                <a:lnTo>
                  <a:pt x="525847" y="281525"/>
                </a:lnTo>
                <a:lnTo>
                  <a:pt x="486345" y="296069"/>
                </a:lnTo>
                <a:lnTo>
                  <a:pt x="464941" y="302181"/>
                </a:lnTo>
                <a:lnTo>
                  <a:pt x="442543" y="307467"/>
                </a:lnTo>
                <a:lnTo>
                  <a:pt x="419234" y="311883"/>
                </a:lnTo>
                <a:lnTo>
                  <a:pt x="395094" y="315390"/>
                </a:lnTo>
                <a:lnTo>
                  <a:pt x="370207" y="317946"/>
                </a:lnTo>
                <a:lnTo>
                  <a:pt x="344654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709922" y="292074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545" y="530"/>
                </a:lnTo>
                <a:lnTo>
                  <a:pt x="370001" y="2093"/>
                </a:lnTo>
                <a:lnTo>
                  <a:pt x="394800" y="4649"/>
                </a:lnTo>
                <a:lnTo>
                  <a:pt x="418862" y="8156"/>
                </a:lnTo>
                <a:lnTo>
                  <a:pt x="442102" y="12573"/>
                </a:lnTo>
                <a:lnTo>
                  <a:pt x="464440" y="17858"/>
                </a:lnTo>
                <a:lnTo>
                  <a:pt x="485792" y="23970"/>
                </a:lnTo>
                <a:lnTo>
                  <a:pt x="506077" y="30870"/>
                </a:lnTo>
                <a:lnTo>
                  <a:pt x="543115" y="46863"/>
                </a:lnTo>
                <a:lnTo>
                  <a:pt x="574895" y="65507"/>
                </a:lnTo>
                <a:lnTo>
                  <a:pt x="600759" y="86474"/>
                </a:lnTo>
                <a:lnTo>
                  <a:pt x="620048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5" y="173146"/>
                </a:lnTo>
                <a:lnTo>
                  <a:pt x="627021" y="198479"/>
                </a:lnTo>
                <a:lnTo>
                  <a:pt x="611266" y="222313"/>
                </a:lnTo>
                <a:lnTo>
                  <a:pt x="588608" y="244318"/>
                </a:lnTo>
                <a:lnTo>
                  <a:pt x="559703" y="264165"/>
                </a:lnTo>
                <a:lnTo>
                  <a:pt x="525212" y="281525"/>
                </a:lnTo>
                <a:lnTo>
                  <a:pt x="485792" y="296069"/>
                </a:lnTo>
                <a:lnTo>
                  <a:pt x="464440" y="302181"/>
                </a:lnTo>
                <a:lnTo>
                  <a:pt x="442102" y="307467"/>
                </a:lnTo>
                <a:lnTo>
                  <a:pt x="418862" y="311883"/>
                </a:lnTo>
                <a:lnTo>
                  <a:pt x="394800" y="315390"/>
                </a:lnTo>
                <a:lnTo>
                  <a:pt x="370001" y="317946"/>
                </a:lnTo>
                <a:lnTo>
                  <a:pt x="344545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517391" y="3199637"/>
            <a:ext cx="1296924" cy="415290"/>
          </a:xfrm>
          <a:custGeom>
            <a:avLst/>
            <a:gdLst/>
            <a:ahLst/>
            <a:cxnLst/>
            <a:rect l="l" t="t" r="r" b="b"/>
            <a:pathLst>
              <a:path w="1296924" h="415289">
                <a:moveTo>
                  <a:pt x="1296924" y="0"/>
                </a:moveTo>
                <a:lnTo>
                  <a:pt x="0" y="415290"/>
                </a:lnTo>
              </a:path>
            </a:pathLst>
          </a:custGeom>
          <a:ln w="132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460235" y="356082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1" y="109435"/>
                </a:lnTo>
                <a:lnTo>
                  <a:pt x="35510" y="86474"/>
                </a:lnTo>
                <a:lnTo>
                  <a:pt x="61374" y="65507"/>
                </a:lnTo>
                <a:lnTo>
                  <a:pt x="93154" y="46863"/>
                </a:lnTo>
                <a:lnTo>
                  <a:pt x="130192" y="30870"/>
                </a:lnTo>
                <a:lnTo>
                  <a:pt x="150477" y="23970"/>
                </a:lnTo>
                <a:lnTo>
                  <a:pt x="171829" y="17858"/>
                </a:lnTo>
                <a:lnTo>
                  <a:pt x="194167" y="12573"/>
                </a:lnTo>
                <a:lnTo>
                  <a:pt x="217407" y="8156"/>
                </a:lnTo>
                <a:lnTo>
                  <a:pt x="241469" y="4649"/>
                </a:lnTo>
                <a:lnTo>
                  <a:pt x="266268" y="2093"/>
                </a:lnTo>
                <a:lnTo>
                  <a:pt x="291724" y="530"/>
                </a:lnTo>
                <a:lnTo>
                  <a:pt x="317754" y="0"/>
                </a:lnTo>
                <a:lnTo>
                  <a:pt x="343892" y="530"/>
                </a:lnTo>
                <a:lnTo>
                  <a:pt x="369445" y="2093"/>
                </a:lnTo>
                <a:lnTo>
                  <a:pt x="394332" y="4649"/>
                </a:lnTo>
                <a:lnTo>
                  <a:pt x="418472" y="8156"/>
                </a:lnTo>
                <a:lnTo>
                  <a:pt x="441781" y="12573"/>
                </a:lnTo>
                <a:lnTo>
                  <a:pt x="464179" y="17858"/>
                </a:lnTo>
                <a:lnTo>
                  <a:pt x="485583" y="23970"/>
                </a:lnTo>
                <a:lnTo>
                  <a:pt x="505913" y="30870"/>
                </a:lnTo>
                <a:lnTo>
                  <a:pt x="543020" y="46863"/>
                </a:lnTo>
                <a:lnTo>
                  <a:pt x="574846" y="65507"/>
                </a:lnTo>
                <a:lnTo>
                  <a:pt x="600738" y="86474"/>
                </a:lnTo>
                <a:lnTo>
                  <a:pt x="620042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4" y="173146"/>
                </a:lnTo>
                <a:lnTo>
                  <a:pt x="627019" y="198479"/>
                </a:lnTo>
                <a:lnTo>
                  <a:pt x="611254" y="222313"/>
                </a:lnTo>
                <a:lnTo>
                  <a:pt x="588575" y="244318"/>
                </a:lnTo>
                <a:lnTo>
                  <a:pt x="559634" y="264165"/>
                </a:lnTo>
                <a:lnTo>
                  <a:pt x="525085" y="281525"/>
                </a:lnTo>
                <a:lnTo>
                  <a:pt x="485583" y="296069"/>
                </a:lnTo>
                <a:lnTo>
                  <a:pt x="464179" y="302181"/>
                </a:lnTo>
                <a:lnTo>
                  <a:pt x="441781" y="307467"/>
                </a:lnTo>
                <a:lnTo>
                  <a:pt x="418472" y="311883"/>
                </a:lnTo>
                <a:lnTo>
                  <a:pt x="394332" y="315390"/>
                </a:lnTo>
                <a:lnTo>
                  <a:pt x="369445" y="317946"/>
                </a:lnTo>
                <a:lnTo>
                  <a:pt x="343892" y="319509"/>
                </a:lnTo>
                <a:lnTo>
                  <a:pt x="317754" y="320040"/>
                </a:lnTo>
                <a:lnTo>
                  <a:pt x="291724" y="319509"/>
                </a:lnTo>
                <a:lnTo>
                  <a:pt x="266268" y="317946"/>
                </a:lnTo>
                <a:lnTo>
                  <a:pt x="241469" y="315390"/>
                </a:lnTo>
                <a:lnTo>
                  <a:pt x="217407" y="311883"/>
                </a:lnTo>
                <a:lnTo>
                  <a:pt x="194167" y="307467"/>
                </a:lnTo>
                <a:lnTo>
                  <a:pt x="171829" y="302181"/>
                </a:lnTo>
                <a:lnTo>
                  <a:pt x="150477" y="296069"/>
                </a:lnTo>
                <a:lnTo>
                  <a:pt x="130192" y="289169"/>
                </a:lnTo>
                <a:lnTo>
                  <a:pt x="93154" y="273177"/>
                </a:lnTo>
                <a:lnTo>
                  <a:pt x="61374" y="254532"/>
                </a:lnTo>
                <a:lnTo>
                  <a:pt x="35510" y="233565"/>
                </a:lnTo>
                <a:lnTo>
                  <a:pt x="16221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231891" y="3203448"/>
            <a:ext cx="1312926" cy="408431"/>
          </a:xfrm>
          <a:custGeom>
            <a:avLst/>
            <a:gdLst/>
            <a:ahLst/>
            <a:cxnLst/>
            <a:rect l="l" t="t" r="r" b="b"/>
            <a:pathLst>
              <a:path w="1312926" h="408431">
                <a:moveTo>
                  <a:pt x="0" y="0"/>
                </a:moveTo>
                <a:lnTo>
                  <a:pt x="1312926" y="408431"/>
                </a:lnTo>
              </a:path>
            </a:pathLst>
          </a:custGeom>
          <a:ln w="132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538984" y="3845052"/>
            <a:ext cx="537972" cy="371094"/>
          </a:xfrm>
          <a:custGeom>
            <a:avLst/>
            <a:gdLst/>
            <a:ahLst/>
            <a:cxnLst/>
            <a:rect l="l" t="t" r="r" b="b"/>
            <a:pathLst>
              <a:path w="537972" h="371094">
                <a:moveTo>
                  <a:pt x="537972" y="0"/>
                </a:moveTo>
                <a:lnTo>
                  <a:pt x="0" y="371094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05584" y="4495800"/>
            <a:ext cx="226314" cy="345186"/>
          </a:xfrm>
          <a:custGeom>
            <a:avLst/>
            <a:gdLst/>
            <a:ahLst/>
            <a:cxnLst/>
            <a:rect l="l" t="t" r="r" b="b"/>
            <a:pathLst>
              <a:path w="226313" h="345186">
                <a:moveTo>
                  <a:pt x="226313" y="0"/>
                </a:moveTo>
                <a:lnTo>
                  <a:pt x="0" y="345186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82596" y="484098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69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545" y="530"/>
                </a:lnTo>
                <a:lnTo>
                  <a:pt x="370001" y="2093"/>
                </a:lnTo>
                <a:lnTo>
                  <a:pt x="394800" y="4649"/>
                </a:lnTo>
                <a:lnTo>
                  <a:pt x="418862" y="8156"/>
                </a:lnTo>
                <a:lnTo>
                  <a:pt x="442102" y="12573"/>
                </a:lnTo>
                <a:lnTo>
                  <a:pt x="464440" y="17858"/>
                </a:lnTo>
                <a:lnTo>
                  <a:pt x="485792" y="23970"/>
                </a:lnTo>
                <a:lnTo>
                  <a:pt x="506077" y="30870"/>
                </a:lnTo>
                <a:lnTo>
                  <a:pt x="543115" y="46863"/>
                </a:lnTo>
                <a:lnTo>
                  <a:pt x="574895" y="65507"/>
                </a:lnTo>
                <a:lnTo>
                  <a:pt x="600759" y="86474"/>
                </a:lnTo>
                <a:lnTo>
                  <a:pt x="620048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5" y="173146"/>
                </a:lnTo>
                <a:lnTo>
                  <a:pt x="627021" y="198479"/>
                </a:lnTo>
                <a:lnTo>
                  <a:pt x="611266" y="222313"/>
                </a:lnTo>
                <a:lnTo>
                  <a:pt x="588608" y="244318"/>
                </a:lnTo>
                <a:lnTo>
                  <a:pt x="559703" y="264165"/>
                </a:lnTo>
                <a:lnTo>
                  <a:pt x="525212" y="281525"/>
                </a:lnTo>
                <a:lnTo>
                  <a:pt x="485792" y="296069"/>
                </a:lnTo>
                <a:lnTo>
                  <a:pt x="464440" y="302181"/>
                </a:lnTo>
                <a:lnTo>
                  <a:pt x="442102" y="307467"/>
                </a:lnTo>
                <a:lnTo>
                  <a:pt x="418862" y="311883"/>
                </a:lnTo>
                <a:lnTo>
                  <a:pt x="394800" y="315390"/>
                </a:lnTo>
                <a:lnTo>
                  <a:pt x="370001" y="317946"/>
                </a:lnTo>
                <a:lnTo>
                  <a:pt x="344545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93848" y="4488942"/>
            <a:ext cx="207264" cy="352044"/>
          </a:xfrm>
          <a:custGeom>
            <a:avLst/>
            <a:gdLst/>
            <a:ahLst/>
            <a:cxnLst/>
            <a:rect l="l" t="t" r="r" b="b"/>
            <a:pathLst>
              <a:path w="207263" h="352043">
                <a:moveTo>
                  <a:pt x="0" y="0"/>
                </a:moveTo>
                <a:lnTo>
                  <a:pt x="207264" y="352044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437382" y="484098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1" y="109435"/>
                </a:lnTo>
                <a:lnTo>
                  <a:pt x="35510" y="86474"/>
                </a:lnTo>
                <a:lnTo>
                  <a:pt x="61374" y="65507"/>
                </a:lnTo>
                <a:lnTo>
                  <a:pt x="93154" y="46863"/>
                </a:lnTo>
                <a:lnTo>
                  <a:pt x="130192" y="30870"/>
                </a:lnTo>
                <a:lnTo>
                  <a:pt x="150477" y="23970"/>
                </a:lnTo>
                <a:lnTo>
                  <a:pt x="171829" y="17858"/>
                </a:lnTo>
                <a:lnTo>
                  <a:pt x="194167" y="12573"/>
                </a:lnTo>
                <a:lnTo>
                  <a:pt x="217407" y="8156"/>
                </a:lnTo>
                <a:lnTo>
                  <a:pt x="241469" y="4649"/>
                </a:lnTo>
                <a:lnTo>
                  <a:pt x="266268" y="2093"/>
                </a:lnTo>
                <a:lnTo>
                  <a:pt x="291724" y="530"/>
                </a:lnTo>
                <a:lnTo>
                  <a:pt x="317754" y="0"/>
                </a:lnTo>
                <a:lnTo>
                  <a:pt x="343892" y="530"/>
                </a:lnTo>
                <a:lnTo>
                  <a:pt x="369445" y="2093"/>
                </a:lnTo>
                <a:lnTo>
                  <a:pt x="394332" y="4649"/>
                </a:lnTo>
                <a:lnTo>
                  <a:pt x="418472" y="8156"/>
                </a:lnTo>
                <a:lnTo>
                  <a:pt x="441781" y="12573"/>
                </a:lnTo>
                <a:lnTo>
                  <a:pt x="464179" y="17858"/>
                </a:lnTo>
                <a:lnTo>
                  <a:pt x="485583" y="23970"/>
                </a:lnTo>
                <a:lnTo>
                  <a:pt x="505913" y="30870"/>
                </a:lnTo>
                <a:lnTo>
                  <a:pt x="543020" y="46863"/>
                </a:lnTo>
                <a:lnTo>
                  <a:pt x="574846" y="65507"/>
                </a:lnTo>
                <a:lnTo>
                  <a:pt x="600738" y="86474"/>
                </a:lnTo>
                <a:lnTo>
                  <a:pt x="620042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4" y="173146"/>
                </a:lnTo>
                <a:lnTo>
                  <a:pt x="627019" y="198479"/>
                </a:lnTo>
                <a:lnTo>
                  <a:pt x="611254" y="222313"/>
                </a:lnTo>
                <a:lnTo>
                  <a:pt x="588575" y="244318"/>
                </a:lnTo>
                <a:lnTo>
                  <a:pt x="559634" y="264165"/>
                </a:lnTo>
                <a:lnTo>
                  <a:pt x="525085" y="281525"/>
                </a:lnTo>
                <a:lnTo>
                  <a:pt x="485583" y="296069"/>
                </a:lnTo>
                <a:lnTo>
                  <a:pt x="464179" y="302181"/>
                </a:lnTo>
                <a:lnTo>
                  <a:pt x="441781" y="307467"/>
                </a:lnTo>
                <a:lnTo>
                  <a:pt x="418472" y="311883"/>
                </a:lnTo>
                <a:lnTo>
                  <a:pt x="394332" y="315390"/>
                </a:lnTo>
                <a:lnTo>
                  <a:pt x="369445" y="317946"/>
                </a:lnTo>
                <a:lnTo>
                  <a:pt x="343892" y="319509"/>
                </a:lnTo>
                <a:lnTo>
                  <a:pt x="317754" y="320040"/>
                </a:lnTo>
                <a:lnTo>
                  <a:pt x="291724" y="319509"/>
                </a:lnTo>
                <a:lnTo>
                  <a:pt x="266268" y="317946"/>
                </a:lnTo>
                <a:lnTo>
                  <a:pt x="241469" y="315390"/>
                </a:lnTo>
                <a:lnTo>
                  <a:pt x="217407" y="311883"/>
                </a:lnTo>
                <a:lnTo>
                  <a:pt x="194167" y="307467"/>
                </a:lnTo>
                <a:lnTo>
                  <a:pt x="171829" y="302181"/>
                </a:lnTo>
                <a:lnTo>
                  <a:pt x="150477" y="296069"/>
                </a:lnTo>
                <a:lnTo>
                  <a:pt x="130192" y="289169"/>
                </a:lnTo>
                <a:lnTo>
                  <a:pt x="93154" y="273177"/>
                </a:lnTo>
                <a:lnTo>
                  <a:pt x="61374" y="254532"/>
                </a:lnTo>
                <a:lnTo>
                  <a:pt x="35510" y="233565"/>
                </a:lnTo>
                <a:lnTo>
                  <a:pt x="16221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2651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835146" y="4200906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1" y="109435"/>
                </a:lnTo>
                <a:lnTo>
                  <a:pt x="35510" y="86474"/>
                </a:lnTo>
                <a:lnTo>
                  <a:pt x="61374" y="65507"/>
                </a:lnTo>
                <a:lnTo>
                  <a:pt x="93154" y="46863"/>
                </a:lnTo>
                <a:lnTo>
                  <a:pt x="130192" y="30870"/>
                </a:lnTo>
                <a:lnTo>
                  <a:pt x="150477" y="23970"/>
                </a:lnTo>
                <a:lnTo>
                  <a:pt x="171829" y="17858"/>
                </a:lnTo>
                <a:lnTo>
                  <a:pt x="194167" y="12573"/>
                </a:lnTo>
                <a:lnTo>
                  <a:pt x="217407" y="8156"/>
                </a:lnTo>
                <a:lnTo>
                  <a:pt x="241469" y="4649"/>
                </a:lnTo>
                <a:lnTo>
                  <a:pt x="266268" y="2093"/>
                </a:lnTo>
                <a:lnTo>
                  <a:pt x="291724" y="530"/>
                </a:lnTo>
                <a:lnTo>
                  <a:pt x="317754" y="0"/>
                </a:lnTo>
                <a:lnTo>
                  <a:pt x="343892" y="530"/>
                </a:lnTo>
                <a:lnTo>
                  <a:pt x="369445" y="2093"/>
                </a:lnTo>
                <a:lnTo>
                  <a:pt x="394332" y="4649"/>
                </a:lnTo>
                <a:lnTo>
                  <a:pt x="418472" y="8156"/>
                </a:lnTo>
                <a:lnTo>
                  <a:pt x="441781" y="12573"/>
                </a:lnTo>
                <a:lnTo>
                  <a:pt x="464179" y="17858"/>
                </a:lnTo>
                <a:lnTo>
                  <a:pt x="485583" y="23970"/>
                </a:lnTo>
                <a:lnTo>
                  <a:pt x="505913" y="30870"/>
                </a:lnTo>
                <a:lnTo>
                  <a:pt x="543020" y="46863"/>
                </a:lnTo>
                <a:lnTo>
                  <a:pt x="574846" y="65507"/>
                </a:lnTo>
                <a:lnTo>
                  <a:pt x="600738" y="86474"/>
                </a:lnTo>
                <a:lnTo>
                  <a:pt x="620042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4" y="173146"/>
                </a:lnTo>
                <a:lnTo>
                  <a:pt x="627019" y="198479"/>
                </a:lnTo>
                <a:lnTo>
                  <a:pt x="611254" y="222313"/>
                </a:lnTo>
                <a:lnTo>
                  <a:pt x="588575" y="244318"/>
                </a:lnTo>
                <a:lnTo>
                  <a:pt x="559634" y="264165"/>
                </a:lnTo>
                <a:lnTo>
                  <a:pt x="525085" y="281525"/>
                </a:lnTo>
                <a:lnTo>
                  <a:pt x="485583" y="296069"/>
                </a:lnTo>
                <a:lnTo>
                  <a:pt x="464179" y="302181"/>
                </a:lnTo>
                <a:lnTo>
                  <a:pt x="441781" y="307467"/>
                </a:lnTo>
                <a:lnTo>
                  <a:pt x="418472" y="311883"/>
                </a:lnTo>
                <a:lnTo>
                  <a:pt x="394332" y="315390"/>
                </a:lnTo>
                <a:lnTo>
                  <a:pt x="369445" y="317946"/>
                </a:lnTo>
                <a:lnTo>
                  <a:pt x="343892" y="319509"/>
                </a:lnTo>
                <a:lnTo>
                  <a:pt x="317754" y="320040"/>
                </a:lnTo>
                <a:lnTo>
                  <a:pt x="291724" y="319509"/>
                </a:lnTo>
                <a:lnTo>
                  <a:pt x="266268" y="317946"/>
                </a:lnTo>
                <a:lnTo>
                  <a:pt x="241469" y="315390"/>
                </a:lnTo>
                <a:lnTo>
                  <a:pt x="217407" y="311883"/>
                </a:lnTo>
                <a:lnTo>
                  <a:pt x="194167" y="307467"/>
                </a:lnTo>
                <a:lnTo>
                  <a:pt x="171829" y="302181"/>
                </a:lnTo>
                <a:lnTo>
                  <a:pt x="150477" y="296069"/>
                </a:lnTo>
                <a:lnTo>
                  <a:pt x="130192" y="289169"/>
                </a:lnTo>
                <a:lnTo>
                  <a:pt x="93154" y="273177"/>
                </a:lnTo>
                <a:lnTo>
                  <a:pt x="61374" y="254532"/>
                </a:lnTo>
                <a:lnTo>
                  <a:pt x="35510" y="233565"/>
                </a:lnTo>
                <a:lnTo>
                  <a:pt x="16221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755136" y="4488942"/>
            <a:ext cx="206502" cy="352044"/>
          </a:xfrm>
          <a:custGeom>
            <a:avLst/>
            <a:gdLst/>
            <a:ahLst/>
            <a:cxnLst/>
            <a:rect l="l" t="t" r="r" b="b"/>
            <a:pathLst>
              <a:path w="206501" h="352043">
                <a:moveTo>
                  <a:pt x="206501" y="0"/>
                </a:moveTo>
                <a:lnTo>
                  <a:pt x="0" y="352044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232910" y="484098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1" y="109435"/>
                </a:lnTo>
                <a:lnTo>
                  <a:pt x="35510" y="86474"/>
                </a:lnTo>
                <a:lnTo>
                  <a:pt x="61374" y="65507"/>
                </a:lnTo>
                <a:lnTo>
                  <a:pt x="93154" y="46863"/>
                </a:lnTo>
                <a:lnTo>
                  <a:pt x="130192" y="30870"/>
                </a:lnTo>
                <a:lnTo>
                  <a:pt x="150477" y="23970"/>
                </a:lnTo>
                <a:lnTo>
                  <a:pt x="171829" y="17858"/>
                </a:lnTo>
                <a:lnTo>
                  <a:pt x="194167" y="12573"/>
                </a:lnTo>
                <a:lnTo>
                  <a:pt x="217407" y="8156"/>
                </a:lnTo>
                <a:lnTo>
                  <a:pt x="241469" y="4649"/>
                </a:lnTo>
                <a:lnTo>
                  <a:pt x="266268" y="2093"/>
                </a:lnTo>
                <a:lnTo>
                  <a:pt x="291724" y="530"/>
                </a:lnTo>
                <a:lnTo>
                  <a:pt x="317754" y="0"/>
                </a:lnTo>
                <a:lnTo>
                  <a:pt x="343892" y="530"/>
                </a:lnTo>
                <a:lnTo>
                  <a:pt x="369445" y="2093"/>
                </a:lnTo>
                <a:lnTo>
                  <a:pt x="394332" y="4649"/>
                </a:lnTo>
                <a:lnTo>
                  <a:pt x="418472" y="8156"/>
                </a:lnTo>
                <a:lnTo>
                  <a:pt x="441781" y="12573"/>
                </a:lnTo>
                <a:lnTo>
                  <a:pt x="464179" y="17858"/>
                </a:lnTo>
                <a:lnTo>
                  <a:pt x="485583" y="23970"/>
                </a:lnTo>
                <a:lnTo>
                  <a:pt x="505913" y="30870"/>
                </a:lnTo>
                <a:lnTo>
                  <a:pt x="543020" y="46863"/>
                </a:lnTo>
                <a:lnTo>
                  <a:pt x="574846" y="65507"/>
                </a:lnTo>
                <a:lnTo>
                  <a:pt x="600738" y="86474"/>
                </a:lnTo>
                <a:lnTo>
                  <a:pt x="620042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4" y="173146"/>
                </a:lnTo>
                <a:lnTo>
                  <a:pt x="627019" y="198479"/>
                </a:lnTo>
                <a:lnTo>
                  <a:pt x="611254" y="222313"/>
                </a:lnTo>
                <a:lnTo>
                  <a:pt x="588575" y="244318"/>
                </a:lnTo>
                <a:lnTo>
                  <a:pt x="559634" y="264165"/>
                </a:lnTo>
                <a:lnTo>
                  <a:pt x="525085" y="281525"/>
                </a:lnTo>
                <a:lnTo>
                  <a:pt x="485583" y="296069"/>
                </a:lnTo>
                <a:lnTo>
                  <a:pt x="464179" y="302181"/>
                </a:lnTo>
                <a:lnTo>
                  <a:pt x="441781" y="307467"/>
                </a:lnTo>
                <a:lnTo>
                  <a:pt x="418472" y="311883"/>
                </a:lnTo>
                <a:lnTo>
                  <a:pt x="394332" y="315390"/>
                </a:lnTo>
                <a:lnTo>
                  <a:pt x="369445" y="317946"/>
                </a:lnTo>
                <a:lnTo>
                  <a:pt x="343892" y="319509"/>
                </a:lnTo>
                <a:lnTo>
                  <a:pt x="317754" y="320040"/>
                </a:lnTo>
                <a:lnTo>
                  <a:pt x="291724" y="319509"/>
                </a:lnTo>
                <a:lnTo>
                  <a:pt x="266268" y="317946"/>
                </a:lnTo>
                <a:lnTo>
                  <a:pt x="241469" y="315390"/>
                </a:lnTo>
                <a:lnTo>
                  <a:pt x="217407" y="311883"/>
                </a:lnTo>
                <a:lnTo>
                  <a:pt x="194167" y="307467"/>
                </a:lnTo>
                <a:lnTo>
                  <a:pt x="171829" y="302181"/>
                </a:lnTo>
                <a:lnTo>
                  <a:pt x="150477" y="296069"/>
                </a:lnTo>
                <a:lnTo>
                  <a:pt x="130192" y="289169"/>
                </a:lnTo>
                <a:lnTo>
                  <a:pt x="93154" y="273177"/>
                </a:lnTo>
                <a:lnTo>
                  <a:pt x="61374" y="254532"/>
                </a:lnTo>
                <a:lnTo>
                  <a:pt x="35510" y="233565"/>
                </a:lnTo>
                <a:lnTo>
                  <a:pt x="16221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17492" y="4498086"/>
            <a:ext cx="233172" cy="342900"/>
          </a:xfrm>
          <a:custGeom>
            <a:avLst/>
            <a:gdLst/>
            <a:ahLst/>
            <a:cxnLst/>
            <a:rect l="l" t="t" r="r" b="b"/>
            <a:pathLst>
              <a:path w="233172" h="342900">
                <a:moveTo>
                  <a:pt x="0" y="0"/>
                </a:moveTo>
                <a:lnTo>
                  <a:pt x="233172" y="34290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80816" y="3844290"/>
            <a:ext cx="540258" cy="371093"/>
          </a:xfrm>
          <a:custGeom>
            <a:avLst/>
            <a:gdLst/>
            <a:ahLst/>
            <a:cxnLst/>
            <a:rect l="l" t="t" r="r" b="b"/>
            <a:pathLst>
              <a:path w="540258" h="371093">
                <a:moveTo>
                  <a:pt x="0" y="0"/>
                </a:moveTo>
                <a:lnTo>
                  <a:pt x="540258" y="371093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584698" y="4200906"/>
            <a:ext cx="637032" cy="320040"/>
          </a:xfrm>
          <a:custGeom>
            <a:avLst/>
            <a:gdLst/>
            <a:ahLst/>
            <a:cxnLst/>
            <a:rect l="l" t="t" r="r" b="b"/>
            <a:pathLst>
              <a:path w="637031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654" y="530"/>
                </a:lnTo>
                <a:lnTo>
                  <a:pt x="370207" y="2093"/>
                </a:lnTo>
                <a:lnTo>
                  <a:pt x="395094" y="4649"/>
                </a:lnTo>
                <a:lnTo>
                  <a:pt x="419234" y="8156"/>
                </a:lnTo>
                <a:lnTo>
                  <a:pt x="442543" y="12573"/>
                </a:lnTo>
                <a:lnTo>
                  <a:pt x="464941" y="17858"/>
                </a:lnTo>
                <a:lnTo>
                  <a:pt x="486345" y="23970"/>
                </a:lnTo>
                <a:lnTo>
                  <a:pt x="506675" y="30870"/>
                </a:lnTo>
                <a:lnTo>
                  <a:pt x="543782" y="46863"/>
                </a:lnTo>
                <a:lnTo>
                  <a:pt x="575608" y="65507"/>
                </a:lnTo>
                <a:lnTo>
                  <a:pt x="601500" y="86474"/>
                </a:lnTo>
                <a:lnTo>
                  <a:pt x="620804" y="109435"/>
                </a:lnTo>
                <a:lnTo>
                  <a:pt x="632866" y="134060"/>
                </a:lnTo>
                <a:lnTo>
                  <a:pt x="637032" y="160020"/>
                </a:lnTo>
                <a:lnTo>
                  <a:pt x="635976" y="173146"/>
                </a:lnTo>
                <a:lnTo>
                  <a:pt x="627781" y="198479"/>
                </a:lnTo>
                <a:lnTo>
                  <a:pt x="612016" y="222313"/>
                </a:lnTo>
                <a:lnTo>
                  <a:pt x="589337" y="244318"/>
                </a:lnTo>
                <a:lnTo>
                  <a:pt x="560396" y="264165"/>
                </a:lnTo>
                <a:lnTo>
                  <a:pt x="525847" y="281525"/>
                </a:lnTo>
                <a:lnTo>
                  <a:pt x="486345" y="296069"/>
                </a:lnTo>
                <a:lnTo>
                  <a:pt x="464941" y="302181"/>
                </a:lnTo>
                <a:lnTo>
                  <a:pt x="442543" y="307467"/>
                </a:lnTo>
                <a:lnTo>
                  <a:pt x="419234" y="311883"/>
                </a:lnTo>
                <a:lnTo>
                  <a:pt x="395094" y="315390"/>
                </a:lnTo>
                <a:lnTo>
                  <a:pt x="370207" y="317946"/>
                </a:lnTo>
                <a:lnTo>
                  <a:pt x="344654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054852" y="3858767"/>
            <a:ext cx="563118" cy="361188"/>
          </a:xfrm>
          <a:custGeom>
            <a:avLst/>
            <a:gdLst/>
            <a:ahLst/>
            <a:cxnLst/>
            <a:rect l="l" t="t" r="r" b="b"/>
            <a:pathLst>
              <a:path w="563118" h="361188">
                <a:moveTo>
                  <a:pt x="563118" y="0"/>
                </a:moveTo>
                <a:lnTo>
                  <a:pt x="0" y="361188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35011" y="4200905"/>
            <a:ext cx="636270" cy="320040"/>
          </a:xfrm>
          <a:custGeom>
            <a:avLst/>
            <a:gdLst/>
            <a:ahLst/>
            <a:cxnLst/>
            <a:rect l="l" t="t" r="r" b="b"/>
            <a:pathLst>
              <a:path w="636270" h="320039">
                <a:moveTo>
                  <a:pt x="0" y="160020"/>
                </a:moveTo>
                <a:lnTo>
                  <a:pt x="4165" y="134060"/>
                </a:lnTo>
                <a:lnTo>
                  <a:pt x="16227" y="109435"/>
                </a:lnTo>
                <a:lnTo>
                  <a:pt x="35531" y="86474"/>
                </a:lnTo>
                <a:lnTo>
                  <a:pt x="61423" y="65507"/>
                </a:lnTo>
                <a:lnTo>
                  <a:pt x="93249" y="46863"/>
                </a:lnTo>
                <a:lnTo>
                  <a:pt x="130356" y="30870"/>
                </a:lnTo>
                <a:lnTo>
                  <a:pt x="150686" y="23970"/>
                </a:lnTo>
                <a:lnTo>
                  <a:pt x="172090" y="17858"/>
                </a:lnTo>
                <a:lnTo>
                  <a:pt x="194488" y="12573"/>
                </a:lnTo>
                <a:lnTo>
                  <a:pt x="217797" y="8156"/>
                </a:lnTo>
                <a:lnTo>
                  <a:pt x="241937" y="4649"/>
                </a:lnTo>
                <a:lnTo>
                  <a:pt x="266824" y="2093"/>
                </a:lnTo>
                <a:lnTo>
                  <a:pt x="292377" y="530"/>
                </a:lnTo>
                <a:lnTo>
                  <a:pt x="318516" y="0"/>
                </a:lnTo>
                <a:lnTo>
                  <a:pt x="344545" y="530"/>
                </a:lnTo>
                <a:lnTo>
                  <a:pt x="370001" y="2093"/>
                </a:lnTo>
                <a:lnTo>
                  <a:pt x="394800" y="4649"/>
                </a:lnTo>
                <a:lnTo>
                  <a:pt x="418862" y="8156"/>
                </a:lnTo>
                <a:lnTo>
                  <a:pt x="442102" y="12573"/>
                </a:lnTo>
                <a:lnTo>
                  <a:pt x="464440" y="17858"/>
                </a:lnTo>
                <a:lnTo>
                  <a:pt x="485792" y="23970"/>
                </a:lnTo>
                <a:lnTo>
                  <a:pt x="506077" y="30870"/>
                </a:lnTo>
                <a:lnTo>
                  <a:pt x="543115" y="46863"/>
                </a:lnTo>
                <a:lnTo>
                  <a:pt x="574895" y="65507"/>
                </a:lnTo>
                <a:lnTo>
                  <a:pt x="600759" y="86474"/>
                </a:lnTo>
                <a:lnTo>
                  <a:pt x="620048" y="109435"/>
                </a:lnTo>
                <a:lnTo>
                  <a:pt x="632104" y="134060"/>
                </a:lnTo>
                <a:lnTo>
                  <a:pt x="636270" y="160020"/>
                </a:lnTo>
                <a:lnTo>
                  <a:pt x="635215" y="173146"/>
                </a:lnTo>
                <a:lnTo>
                  <a:pt x="627021" y="198479"/>
                </a:lnTo>
                <a:lnTo>
                  <a:pt x="611266" y="222313"/>
                </a:lnTo>
                <a:lnTo>
                  <a:pt x="588608" y="244318"/>
                </a:lnTo>
                <a:lnTo>
                  <a:pt x="559703" y="264165"/>
                </a:lnTo>
                <a:lnTo>
                  <a:pt x="525212" y="281525"/>
                </a:lnTo>
                <a:lnTo>
                  <a:pt x="485792" y="296069"/>
                </a:lnTo>
                <a:lnTo>
                  <a:pt x="464440" y="302181"/>
                </a:lnTo>
                <a:lnTo>
                  <a:pt x="442102" y="307467"/>
                </a:lnTo>
                <a:lnTo>
                  <a:pt x="418862" y="311883"/>
                </a:lnTo>
                <a:lnTo>
                  <a:pt x="394800" y="315390"/>
                </a:lnTo>
                <a:lnTo>
                  <a:pt x="370001" y="317946"/>
                </a:lnTo>
                <a:lnTo>
                  <a:pt x="344545" y="319509"/>
                </a:lnTo>
                <a:lnTo>
                  <a:pt x="318516" y="320040"/>
                </a:lnTo>
                <a:lnTo>
                  <a:pt x="292377" y="319509"/>
                </a:lnTo>
                <a:lnTo>
                  <a:pt x="266824" y="317946"/>
                </a:lnTo>
                <a:lnTo>
                  <a:pt x="241937" y="315390"/>
                </a:lnTo>
                <a:lnTo>
                  <a:pt x="217797" y="311883"/>
                </a:lnTo>
                <a:lnTo>
                  <a:pt x="194488" y="307467"/>
                </a:lnTo>
                <a:lnTo>
                  <a:pt x="172090" y="302181"/>
                </a:lnTo>
                <a:lnTo>
                  <a:pt x="150686" y="296069"/>
                </a:lnTo>
                <a:lnTo>
                  <a:pt x="130356" y="289169"/>
                </a:lnTo>
                <a:lnTo>
                  <a:pt x="93249" y="273177"/>
                </a:lnTo>
                <a:lnTo>
                  <a:pt x="61423" y="254532"/>
                </a:lnTo>
                <a:lnTo>
                  <a:pt x="35531" y="233565"/>
                </a:lnTo>
                <a:lnTo>
                  <a:pt x="16227" y="210604"/>
                </a:lnTo>
                <a:lnTo>
                  <a:pt x="4165" y="185979"/>
                </a:lnTo>
                <a:lnTo>
                  <a:pt x="0" y="160020"/>
                </a:lnTo>
                <a:close/>
              </a:path>
            </a:pathLst>
          </a:custGeom>
          <a:ln w="13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37248" y="3859529"/>
            <a:ext cx="541782" cy="367284"/>
          </a:xfrm>
          <a:custGeom>
            <a:avLst/>
            <a:gdLst/>
            <a:ahLst/>
            <a:cxnLst/>
            <a:rect l="l" t="t" r="r" b="b"/>
            <a:pathLst>
              <a:path w="541781" h="367284">
                <a:moveTo>
                  <a:pt x="0" y="0"/>
                </a:moveTo>
                <a:lnTo>
                  <a:pt x="541782" y="367284"/>
                </a:lnTo>
              </a:path>
            </a:pathLst>
          </a:custGeom>
          <a:ln w="13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6009" y="1448131"/>
            <a:ext cx="4847931" cy="8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25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Implementing</a:t>
            </a:r>
            <a:r>
              <a:rPr dirty="0" smtClean="0" sz="3200" spc="-191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61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0324" y="1448131"/>
            <a:ext cx="31213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8643" y="1448131"/>
            <a:ext cx="105619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3432" y="3007602"/>
            <a:ext cx="385862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5">
                <a:latin typeface="Calibri"/>
                <a:cs typeface="Calibri"/>
              </a:rPr>
              <a:t>8</a:t>
            </a:r>
            <a:r>
              <a:rPr dirty="0" smtClean="0" baseline="2374" sz="1725" spc="-4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P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9504" y="3238299"/>
            <a:ext cx="1564023" cy="198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29">
                <a:latin typeface="Calibri"/>
                <a:cs typeface="Calibri"/>
              </a:rPr>
              <a:t>T</a:t>
            </a:r>
            <a:r>
              <a:rPr dirty="0" smtClean="0" baseline="2022" sz="2025" spc="0">
                <a:latin typeface="Calibri"/>
                <a:cs typeface="Calibri"/>
              </a:rPr>
              <a:t>h</a:t>
            </a:r>
            <a:r>
              <a:rPr dirty="0" smtClean="0" baseline="2022" sz="2025" spc="-184">
                <a:latin typeface="Calibri"/>
                <a:cs typeface="Calibri"/>
              </a:rPr>
              <a:t> </a:t>
            </a:r>
            <a:r>
              <a:rPr dirty="0" smtClean="0" baseline="2022" sz="2025" spc="0">
                <a:latin typeface="Calibri"/>
                <a:cs typeface="Calibri"/>
              </a:rPr>
              <a:t>is</a:t>
            </a:r>
            <a:r>
              <a:rPr dirty="0" smtClean="0" baseline="2022" sz="2025" spc="0">
                <a:latin typeface="Calibri"/>
                <a:cs typeface="Calibri"/>
              </a:rPr>
              <a:t> </a:t>
            </a:r>
            <a:r>
              <a:rPr dirty="0" smtClean="0" baseline="2022" sz="2025" spc="0">
                <a:latin typeface="Calibri"/>
                <a:cs typeface="Calibri"/>
              </a:rPr>
              <a:t>is</a:t>
            </a:r>
            <a:r>
              <a:rPr dirty="0" smtClean="0" baseline="2022" sz="2025" spc="4">
                <a:latin typeface="Calibri"/>
                <a:cs typeface="Calibri"/>
              </a:rPr>
              <a:t> </a:t>
            </a:r>
            <a:r>
              <a:rPr dirty="0" smtClean="0" baseline="2022" sz="2025" spc="64">
                <a:latin typeface="Calibri"/>
                <a:cs typeface="Calibri"/>
              </a:rPr>
              <a:t>t</a:t>
            </a:r>
            <a:r>
              <a:rPr dirty="0" smtClean="0" baseline="2022" sz="2025" spc="14">
                <a:latin typeface="Calibri"/>
                <a:cs typeface="Calibri"/>
              </a:rPr>
              <a:t>h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-39">
                <a:latin typeface="Calibri"/>
                <a:cs typeface="Calibri"/>
              </a:rPr>
              <a:t> </a:t>
            </a:r>
            <a:r>
              <a:rPr dirty="0" smtClean="0" baseline="2022" sz="2025" spc="4">
                <a:latin typeface="Calibri"/>
                <a:cs typeface="Calibri"/>
              </a:rPr>
              <a:t>f</a:t>
            </a:r>
            <a:r>
              <a:rPr dirty="0" smtClean="0" baseline="2022" sz="2025" spc="0">
                <a:latin typeface="Calibri"/>
                <a:cs typeface="Calibri"/>
              </a:rPr>
              <a:t>i</a:t>
            </a:r>
            <a:r>
              <a:rPr dirty="0" smtClean="0" baseline="2022" sz="2025" spc="19">
                <a:latin typeface="Calibri"/>
                <a:cs typeface="Calibri"/>
              </a:rPr>
              <a:t>n</a:t>
            </a:r>
            <a:r>
              <a:rPr dirty="0" smtClean="0" baseline="2022" sz="2025" spc="75">
                <a:latin typeface="Calibri"/>
                <a:cs typeface="Calibri"/>
              </a:rPr>
              <a:t>a</a:t>
            </a:r>
            <a:r>
              <a:rPr dirty="0" smtClean="0" baseline="2022" sz="2025" spc="0">
                <a:latin typeface="Calibri"/>
                <a:cs typeface="Calibri"/>
              </a:rPr>
              <a:t>l</a:t>
            </a:r>
            <a:r>
              <a:rPr dirty="0" smtClean="0" baseline="2022" sz="2025" spc="14">
                <a:latin typeface="Calibri"/>
                <a:cs typeface="Calibri"/>
              </a:rPr>
              <a:t> </a:t>
            </a:r>
            <a:r>
              <a:rPr dirty="0" smtClean="0" baseline="2022" sz="2025" spc="19">
                <a:latin typeface="Calibri"/>
                <a:cs typeface="Calibri"/>
              </a:rPr>
              <a:t>h</a:t>
            </a:r>
            <a:r>
              <a:rPr dirty="0" smtClean="0" baseline="2022" sz="2025" spc="-50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a</a:t>
            </a:r>
            <a:r>
              <a:rPr dirty="0" smtClean="0" baseline="2022" sz="2025" spc="-225">
                <a:latin typeface="Calibri"/>
                <a:cs typeface="Calibri"/>
              </a:rPr>
              <a:t> </a:t>
            </a:r>
            <a:r>
              <a:rPr dirty="0" smtClean="0" baseline="2022" sz="2025" spc="0">
                <a:latin typeface="Calibri"/>
                <a:cs typeface="Calibri"/>
              </a:rPr>
              <a:t>p.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546" y="3647682"/>
            <a:ext cx="395006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1</a:t>
            </a:r>
            <a:r>
              <a:rPr dirty="0" smtClean="0" baseline="2374" sz="1725" spc="25">
                <a:latin typeface="Calibri"/>
                <a:cs typeface="Calibri"/>
              </a:rPr>
              <a:t>8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A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2983" y="3647682"/>
            <a:ext cx="387408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3</a:t>
            </a:r>
            <a:r>
              <a:rPr dirty="0" smtClean="0" baseline="2374" sz="1725" spc="25">
                <a:latin typeface="Calibri"/>
                <a:cs typeface="Calibri"/>
              </a:rPr>
              <a:t>2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4">
                <a:latin typeface="Calibri"/>
                <a:cs typeface="Calibri"/>
              </a:rPr>
              <a:t>K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0722" y="4287762"/>
            <a:ext cx="400257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2</a:t>
            </a:r>
            <a:r>
              <a:rPr dirty="0" smtClean="0" baseline="2374" sz="1725" spc="25">
                <a:latin typeface="Calibri"/>
                <a:cs typeface="Calibri"/>
              </a:rPr>
              <a:t>4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D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7988" y="4287762"/>
            <a:ext cx="407141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3</a:t>
            </a:r>
            <a:r>
              <a:rPr dirty="0" smtClean="0" baseline="2374" sz="1725" spc="25">
                <a:latin typeface="Calibri"/>
                <a:cs typeface="Calibri"/>
              </a:rPr>
              <a:t>6</a:t>
            </a:r>
            <a:r>
              <a:rPr dirty="0" smtClean="0" baseline="2374" sz="1725" spc="-4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O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160" y="4287762"/>
            <a:ext cx="391608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1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6</a:t>
            </a:r>
            <a:r>
              <a:rPr dirty="0" smtClean="0" baseline="2374" sz="1725" spc="25">
                <a:latin typeface="Calibri"/>
                <a:cs typeface="Calibri"/>
              </a:rPr>
              <a:t>1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4">
                <a:latin typeface="Calibri"/>
                <a:cs typeface="Calibri"/>
              </a:rPr>
              <a:t>V)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0902" y="4287762"/>
            <a:ext cx="401803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4</a:t>
            </a:r>
            <a:r>
              <a:rPr dirty="0" smtClean="0" baseline="2374" sz="1725" spc="29">
                <a:latin typeface="Calibri"/>
                <a:cs typeface="Calibri"/>
              </a:rPr>
              <a:t>7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H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436" y="4927842"/>
            <a:ext cx="370300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14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2</a:t>
            </a:r>
            <a:r>
              <a:rPr dirty="0" smtClean="0" baseline="2374" sz="1725" spc="25">
                <a:latin typeface="Calibri"/>
                <a:cs typeface="Calibri"/>
              </a:rPr>
              <a:t>7</a:t>
            </a:r>
            <a:r>
              <a:rPr dirty="0" smtClean="0" baseline="2374" sz="1725" spc="-9">
                <a:latin typeface="Calibri"/>
                <a:cs typeface="Calibri"/>
              </a:rPr>
              <a:t>,</a:t>
            </a:r>
            <a:r>
              <a:rPr dirty="0" smtClean="0" baseline="2374" sz="1725" spc="-14">
                <a:latin typeface="Calibri"/>
                <a:cs typeface="Calibri"/>
              </a:rPr>
              <a:t>L)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7724" y="4927842"/>
            <a:ext cx="402590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4</a:t>
            </a:r>
            <a:r>
              <a:rPr dirty="0" smtClean="0" baseline="2374" sz="1725" spc="25">
                <a:latin typeface="Calibri"/>
                <a:cs typeface="Calibri"/>
              </a:rPr>
              <a:t>3</a:t>
            </a:r>
            <a:r>
              <a:rPr dirty="0" smtClean="0" baseline="2374" sz="1725" spc="-4">
                <a:latin typeface="Calibri"/>
                <a:cs typeface="Calibri"/>
              </a:rPr>
              <a:t>,</a:t>
            </a:r>
            <a:r>
              <a:rPr dirty="0" smtClean="0" baseline="2374" sz="1725" spc="-25">
                <a:latin typeface="Calibri"/>
                <a:cs typeface="Calibri"/>
              </a:rPr>
              <a:t>G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2416" y="4927842"/>
            <a:ext cx="381953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7</a:t>
            </a:r>
            <a:r>
              <a:rPr dirty="0" smtClean="0" baseline="2374" sz="1725" spc="25">
                <a:latin typeface="Calibri"/>
                <a:cs typeface="Calibri"/>
              </a:rPr>
              <a:t>5</a:t>
            </a:r>
            <a:r>
              <a:rPr dirty="0" smtClean="0" baseline="2374" sz="1725" spc="-4">
                <a:latin typeface="Calibri"/>
                <a:cs typeface="Calibri"/>
              </a:rPr>
              <a:t>,</a:t>
            </a:r>
            <a:r>
              <a:rPr dirty="0" smtClean="0" baseline="2374" sz="1725" spc="-19">
                <a:latin typeface="Calibri"/>
                <a:cs typeface="Calibri"/>
              </a:rPr>
              <a:t>E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2036" y="4927842"/>
            <a:ext cx="433816" cy="172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baseline="2374" sz="1725" spc="-9">
                <a:latin typeface="Calibri"/>
                <a:cs typeface="Calibri"/>
              </a:rPr>
              <a:t>(</a:t>
            </a:r>
            <a:r>
              <a:rPr dirty="0" smtClean="0" baseline="2374" sz="1725" spc="-59">
                <a:latin typeface="Calibri"/>
                <a:cs typeface="Calibri"/>
              </a:rPr>
              <a:t>5</a:t>
            </a:r>
            <a:r>
              <a:rPr dirty="0" smtClean="0" baseline="2374" sz="1725" spc="25">
                <a:latin typeface="Calibri"/>
                <a:cs typeface="Calibri"/>
              </a:rPr>
              <a:t>1</a:t>
            </a:r>
            <a:r>
              <a:rPr dirty="0" smtClean="0" baseline="2374" sz="1725" spc="-4">
                <a:latin typeface="Calibri"/>
                <a:cs typeface="Calibri"/>
              </a:rPr>
              <a:t>,</a:t>
            </a:r>
            <a:r>
              <a:rPr dirty="0" smtClean="0" baseline="2374" sz="1725" spc="-34">
                <a:latin typeface="Calibri"/>
                <a:cs typeface="Calibri"/>
              </a:rPr>
              <a:t>M</a:t>
            </a:r>
            <a:r>
              <a:rPr dirty="0" smtClean="0" baseline="2374" sz="1725" spc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09" y="1448131"/>
            <a:ext cx="6502283" cy="1463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3648" marR="398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Array-Based</a:t>
            </a:r>
            <a:r>
              <a:rPr dirty="0" smtClean="0" sz="3200" spc="-17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level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0710" y="2216054"/>
            <a:ext cx="3926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40" y="3459638"/>
            <a:ext cx="240588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29" y="3459638"/>
            <a:ext cx="247259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2700" marR="685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8312" y="3459638"/>
            <a:ext cx="240588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2700" marR="5846" indent="0">
              <a:lnSpc>
                <a:spcPct val="119791"/>
              </a:lnSpc>
              <a:spcBef>
                <a:spcPts val="554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820" y="3459638"/>
            <a:ext cx="290880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 marR="5724" indent="0">
              <a:lnSpc>
                <a:spcPct val="119791"/>
              </a:lnSpc>
              <a:spcBef>
                <a:spcPts val="533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7162" y="3459638"/>
            <a:ext cx="494334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480" indent="182">
              <a:lnSpc>
                <a:spcPct val="119791"/>
              </a:lnSpc>
              <a:spcBef>
                <a:spcPts val="533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959" y="3459638"/>
            <a:ext cx="5334351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root,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 indent="426">
              <a:lnSpc>
                <a:spcPct val="119791"/>
              </a:lnSpc>
              <a:spcBef>
                <a:spcPts val="554"/>
              </a:spcBef>
            </a:pP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2*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*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2152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5215286"/>
            <a:ext cx="764579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level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09" y="1448131"/>
            <a:ext cx="5435221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364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Array-Based</a:t>
            </a:r>
            <a:r>
              <a:rPr dirty="0" smtClean="0" sz="3200" spc="-17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00" marR="2815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Then,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7670" y="2216054"/>
            <a:ext cx="984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3093878"/>
            <a:ext cx="177800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9" y="3093878"/>
            <a:ext cx="809991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 marL="12700" indent="0" algn="just">
              <a:lnSpc>
                <a:spcPts val="3460"/>
              </a:lnSpc>
              <a:spcBef>
                <a:spcPts val="225"/>
              </a:spcBef>
            </a:pPr>
            <a:r>
              <a:rPr dirty="0" smtClean="0" sz="2400" spc="0">
                <a:latin typeface="Arial"/>
                <a:cs typeface="Arial"/>
              </a:rPr>
              <a:t>Index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528" y="3093878"/>
            <a:ext cx="319476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65" marR="6853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12700" indent="365" algn="just">
              <a:lnSpc>
                <a:spcPts val="3460"/>
              </a:lnSpc>
              <a:spcBef>
                <a:spcPts val="225"/>
              </a:spcBef>
            </a:pP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4917" y="3093878"/>
            <a:ext cx="3571753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82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12700" indent="182">
              <a:lnSpc>
                <a:spcPct val="119791"/>
              </a:lnSpc>
              <a:spcBef>
                <a:spcPts val="554"/>
              </a:spcBef>
            </a:pP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2*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2</a:t>
            </a:r>
            <a:r>
              <a:rPr dirty="0" smtClean="0" sz="2400" spc="4">
                <a:latin typeface="Arial"/>
                <a:cs typeface="Arial"/>
              </a:rPr>
              <a:t>*</a:t>
            </a:r>
            <a:r>
              <a:rPr dirty="0" smtClean="0" sz="2400" spc="0" i="1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+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4551" y="4410614"/>
            <a:ext cx="17902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parent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0700" y="4414103"/>
            <a:ext cx="1560959" cy="333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dirty="0" smtClean="0" sz="2400" spc="-96">
                <a:latin typeface="Symbol"/>
                <a:cs typeface="Symbol"/>
              </a:rPr>
              <a:t></a:t>
            </a:r>
            <a:r>
              <a:rPr dirty="0" smtClean="0" baseline="10145" sz="3000" spc="0">
                <a:latin typeface="Times New Roman"/>
                <a:cs typeface="Times New Roman"/>
              </a:rPr>
              <a:t>(</a:t>
            </a:r>
            <a:r>
              <a:rPr dirty="0" smtClean="0" baseline="10145" sz="3000" spc="1">
                <a:latin typeface="Times New Roman"/>
                <a:cs typeface="Times New Roman"/>
              </a:rPr>
              <a:t> </a:t>
            </a:r>
            <a:r>
              <a:rPr dirty="0" smtClean="0" baseline="10145" sz="3000" spc="0" i="1">
                <a:latin typeface="Times New Roman"/>
                <a:cs typeface="Times New Roman"/>
              </a:rPr>
              <a:t>f</a:t>
            </a:r>
            <a:r>
              <a:rPr dirty="0" smtClean="0" baseline="10145" sz="3000" spc="-29" i="1">
                <a:latin typeface="Times New Roman"/>
                <a:cs typeface="Times New Roman"/>
              </a:rPr>
              <a:t> </a:t>
            </a:r>
            <a:r>
              <a:rPr dirty="0" smtClean="0" baseline="10145" sz="3000" spc="0">
                <a:latin typeface="Times New Roman"/>
                <a:cs typeface="Times New Roman"/>
              </a:rPr>
              <a:t>(</a:t>
            </a:r>
            <a:r>
              <a:rPr dirty="0" smtClean="0" baseline="10145" sz="3000" spc="-194">
                <a:latin typeface="Times New Roman"/>
                <a:cs typeface="Times New Roman"/>
              </a:rPr>
              <a:t> </a:t>
            </a:r>
            <a:r>
              <a:rPr dirty="0" smtClean="0" baseline="10145" sz="3000" spc="69" i="1">
                <a:latin typeface="Times New Roman"/>
                <a:cs typeface="Times New Roman"/>
              </a:rPr>
              <a:t>p</a:t>
            </a:r>
            <a:r>
              <a:rPr dirty="0" smtClean="0" baseline="10145" sz="3000" spc="0">
                <a:latin typeface="Times New Roman"/>
                <a:cs typeface="Times New Roman"/>
              </a:rPr>
              <a:t>)</a:t>
            </a:r>
            <a:r>
              <a:rPr dirty="0" smtClean="0" baseline="10145" sz="3000" spc="-104">
                <a:latin typeface="Times New Roman"/>
                <a:cs typeface="Times New Roman"/>
              </a:rPr>
              <a:t> </a:t>
            </a:r>
            <a:r>
              <a:rPr dirty="0" smtClean="0" baseline="9523" sz="3000" spc="0">
                <a:latin typeface="Symbol"/>
                <a:cs typeface="Symbol"/>
              </a:rPr>
              <a:t></a:t>
            </a:r>
            <a:r>
              <a:rPr dirty="0" smtClean="0" baseline="10145" sz="3000" spc="-319">
                <a:latin typeface="Times New Roman"/>
                <a:cs typeface="Times New Roman"/>
              </a:rPr>
              <a:t> </a:t>
            </a:r>
            <a:r>
              <a:rPr dirty="0" smtClean="0" baseline="10145" sz="3000" spc="-150">
                <a:latin typeface="Times New Roman"/>
                <a:cs typeface="Times New Roman"/>
              </a:rPr>
              <a:t>1</a:t>
            </a:r>
            <a:r>
              <a:rPr dirty="0" smtClean="0" baseline="10145" sz="3000" spc="0">
                <a:latin typeface="Times New Roman"/>
                <a:cs typeface="Times New Roman"/>
              </a:rPr>
              <a:t>)</a:t>
            </a:r>
            <a:r>
              <a:rPr dirty="0" smtClean="0" baseline="10145" sz="3000" spc="-175">
                <a:latin typeface="Times New Roman"/>
                <a:cs typeface="Times New Roman"/>
              </a:rPr>
              <a:t> </a:t>
            </a:r>
            <a:r>
              <a:rPr dirty="0" smtClean="0" baseline="10145" sz="3000" spc="0">
                <a:latin typeface="Times New Roman"/>
                <a:cs typeface="Times New Roman"/>
              </a:rPr>
              <a:t>/</a:t>
            </a:r>
            <a:r>
              <a:rPr dirty="0" smtClean="0" baseline="10145" sz="3000" spc="-125">
                <a:latin typeface="Times New Roman"/>
                <a:cs typeface="Times New Roman"/>
              </a:rPr>
              <a:t> </a:t>
            </a:r>
            <a:r>
              <a:rPr dirty="0" smtClean="0" baseline="10145" sz="3000" spc="44">
                <a:latin typeface="Times New Roman"/>
                <a:cs typeface="Times New Roman"/>
              </a:rPr>
              <a:t>2</a:t>
            </a:r>
            <a:r>
              <a:rPr dirty="0" smtClean="0" sz="2400" spc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1978914" y="4796790"/>
            <a:ext cx="609600" cy="306324"/>
          </a:xfrm>
          <a:custGeom>
            <a:avLst/>
            <a:gdLst/>
            <a:ahLst/>
            <a:cxnLst/>
            <a:rect l="l" t="t" r="r" b="b"/>
            <a:pathLst>
              <a:path w="609600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07" y="507"/>
                </a:lnTo>
                <a:lnTo>
                  <a:pt x="354256" y="2004"/>
                </a:lnTo>
                <a:lnTo>
                  <a:pt x="378068" y="4451"/>
                </a:lnTo>
                <a:lnTo>
                  <a:pt x="401165" y="7808"/>
                </a:lnTo>
                <a:lnTo>
                  <a:pt x="423469" y="12037"/>
                </a:lnTo>
                <a:lnTo>
                  <a:pt x="444902" y="17096"/>
                </a:lnTo>
                <a:lnTo>
                  <a:pt x="465384" y="22948"/>
                </a:lnTo>
                <a:lnTo>
                  <a:pt x="484839" y="29553"/>
                </a:lnTo>
                <a:lnTo>
                  <a:pt x="520350" y="44862"/>
                </a:lnTo>
                <a:lnTo>
                  <a:pt x="550810" y="62709"/>
                </a:lnTo>
                <a:lnTo>
                  <a:pt x="575591" y="82778"/>
                </a:lnTo>
                <a:lnTo>
                  <a:pt x="594067" y="104753"/>
                </a:lnTo>
                <a:lnTo>
                  <a:pt x="605612" y="128320"/>
                </a:lnTo>
                <a:lnTo>
                  <a:pt x="609600" y="153161"/>
                </a:lnTo>
                <a:lnTo>
                  <a:pt x="608590" y="165722"/>
                </a:lnTo>
                <a:lnTo>
                  <a:pt x="600745" y="189966"/>
                </a:lnTo>
                <a:lnTo>
                  <a:pt x="585656" y="212776"/>
                </a:lnTo>
                <a:lnTo>
                  <a:pt x="563949" y="233838"/>
                </a:lnTo>
                <a:lnTo>
                  <a:pt x="536251" y="252835"/>
                </a:lnTo>
                <a:lnTo>
                  <a:pt x="503187" y="269452"/>
                </a:lnTo>
                <a:lnTo>
                  <a:pt x="465384" y="283375"/>
                </a:lnTo>
                <a:lnTo>
                  <a:pt x="444902" y="289227"/>
                </a:lnTo>
                <a:lnTo>
                  <a:pt x="423469" y="294286"/>
                </a:lnTo>
                <a:lnTo>
                  <a:pt x="401165" y="298515"/>
                </a:lnTo>
                <a:lnTo>
                  <a:pt x="378068" y="301872"/>
                </a:lnTo>
                <a:lnTo>
                  <a:pt x="354256" y="304319"/>
                </a:lnTo>
                <a:lnTo>
                  <a:pt x="329807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359914" y="4184141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12" y="507"/>
                </a:lnTo>
                <a:lnTo>
                  <a:pt x="354277" y="2004"/>
                </a:lnTo>
                <a:lnTo>
                  <a:pt x="378114" y="4451"/>
                </a:lnTo>
                <a:lnTo>
                  <a:pt x="401244" y="7808"/>
                </a:lnTo>
                <a:lnTo>
                  <a:pt x="423588" y="12037"/>
                </a:lnTo>
                <a:lnTo>
                  <a:pt x="445066" y="17096"/>
                </a:lnTo>
                <a:lnTo>
                  <a:pt x="465599" y="22948"/>
                </a:lnTo>
                <a:lnTo>
                  <a:pt x="485107" y="29553"/>
                </a:lnTo>
                <a:lnTo>
                  <a:pt x="520731" y="44862"/>
                </a:lnTo>
                <a:lnTo>
                  <a:pt x="551303" y="62709"/>
                </a:lnTo>
                <a:lnTo>
                  <a:pt x="576188" y="82778"/>
                </a:lnTo>
                <a:lnTo>
                  <a:pt x="594750" y="104753"/>
                </a:lnTo>
                <a:lnTo>
                  <a:pt x="606353" y="128320"/>
                </a:lnTo>
                <a:lnTo>
                  <a:pt x="610362" y="153161"/>
                </a:lnTo>
                <a:lnTo>
                  <a:pt x="609346" y="165722"/>
                </a:lnTo>
                <a:lnTo>
                  <a:pt x="601461" y="189966"/>
                </a:lnTo>
                <a:lnTo>
                  <a:pt x="586299" y="212776"/>
                </a:lnTo>
                <a:lnTo>
                  <a:pt x="564496" y="233838"/>
                </a:lnTo>
                <a:lnTo>
                  <a:pt x="536689" y="252835"/>
                </a:lnTo>
                <a:lnTo>
                  <a:pt x="503511" y="269452"/>
                </a:lnTo>
                <a:lnTo>
                  <a:pt x="465599" y="283375"/>
                </a:lnTo>
                <a:lnTo>
                  <a:pt x="445066" y="289227"/>
                </a:lnTo>
                <a:lnTo>
                  <a:pt x="423588" y="294286"/>
                </a:lnTo>
                <a:lnTo>
                  <a:pt x="401244" y="298515"/>
                </a:lnTo>
                <a:lnTo>
                  <a:pt x="378114" y="301872"/>
                </a:lnTo>
                <a:lnTo>
                  <a:pt x="354277" y="304319"/>
                </a:lnTo>
                <a:lnTo>
                  <a:pt x="329812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198876" y="3571493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12" y="507"/>
                </a:lnTo>
                <a:lnTo>
                  <a:pt x="354277" y="2004"/>
                </a:lnTo>
                <a:lnTo>
                  <a:pt x="378114" y="4451"/>
                </a:lnTo>
                <a:lnTo>
                  <a:pt x="401244" y="7808"/>
                </a:lnTo>
                <a:lnTo>
                  <a:pt x="423588" y="12037"/>
                </a:lnTo>
                <a:lnTo>
                  <a:pt x="445066" y="17096"/>
                </a:lnTo>
                <a:lnTo>
                  <a:pt x="465599" y="22948"/>
                </a:lnTo>
                <a:lnTo>
                  <a:pt x="485107" y="29553"/>
                </a:lnTo>
                <a:lnTo>
                  <a:pt x="520731" y="44862"/>
                </a:lnTo>
                <a:lnTo>
                  <a:pt x="551303" y="62709"/>
                </a:lnTo>
                <a:lnTo>
                  <a:pt x="576188" y="82778"/>
                </a:lnTo>
                <a:lnTo>
                  <a:pt x="594750" y="104753"/>
                </a:lnTo>
                <a:lnTo>
                  <a:pt x="606353" y="128320"/>
                </a:lnTo>
                <a:lnTo>
                  <a:pt x="610362" y="153161"/>
                </a:lnTo>
                <a:lnTo>
                  <a:pt x="609346" y="165722"/>
                </a:lnTo>
                <a:lnTo>
                  <a:pt x="601461" y="189966"/>
                </a:lnTo>
                <a:lnTo>
                  <a:pt x="586299" y="212776"/>
                </a:lnTo>
                <a:lnTo>
                  <a:pt x="564496" y="233838"/>
                </a:lnTo>
                <a:lnTo>
                  <a:pt x="536689" y="252835"/>
                </a:lnTo>
                <a:lnTo>
                  <a:pt x="503511" y="269452"/>
                </a:lnTo>
                <a:lnTo>
                  <a:pt x="465599" y="283375"/>
                </a:lnTo>
                <a:lnTo>
                  <a:pt x="445066" y="289227"/>
                </a:lnTo>
                <a:lnTo>
                  <a:pt x="423588" y="294286"/>
                </a:lnTo>
                <a:lnTo>
                  <a:pt x="401244" y="298515"/>
                </a:lnTo>
                <a:lnTo>
                  <a:pt x="378114" y="301872"/>
                </a:lnTo>
                <a:lnTo>
                  <a:pt x="354277" y="304319"/>
                </a:lnTo>
                <a:lnTo>
                  <a:pt x="329812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876800" y="2958845"/>
            <a:ext cx="609600" cy="306324"/>
          </a:xfrm>
          <a:custGeom>
            <a:avLst/>
            <a:gdLst/>
            <a:ahLst/>
            <a:cxnLst/>
            <a:rect l="l" t="t" r="r" b="b"/>
            <a:pathLst>
              <a:path w="609600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07" y="507"/>
                </a:lnTo>
                <a:lnTo>
                  <a:pt x="354256" y="2004"/>
                </a:lnTo>
                <a:lnTo>
                  <a:pt x="378068" y="4451"/>
                </a:lnTo>
                <a:lnTo>
                  <a:pt x="401165" y="7808"/>
                </a:lnTo>
                <a:lnTo>
                  <a:pt x="423469" y="12037"/>
                </a:lnTo>
                <a:lnTo>
                  <a:pt x="444902" y="17096"/>
                </a:lnTo>
                <a:lnTo>
                  <a:pt x="465384" y="22948"/>
                </a:lnTo>
                <a:lnTo>
                  <a:pt x="484839" y="29553"/>
                </a:lnTo>
                <a:lnTo>
                  <a:pt x="520350" y="44862"/>
                </a:lnTo>
                <a:lnTo>
                  <a:pt x="550810" y="62709"/>
                </a:lnTo>
                <a:lnTo>
                  <a:pt x="575591" y="82778"/>
                </a:lnTo>
                <a:lnTo>
                  <a:pt x="594067" y="104753"/>
                </a:lnTo>
                <a:lnTo>
                  <a:pt x="605612" y="128320"/>
                </a:lnTo>
                <a:lnTo>
                  <a:pt x="609600" y="153161"/>
                </a:lnTo>
                <a:lnTo>
                  <a:pt x="608590" y="165722"/>
                </a:lnTo>
                <a:lnTo>
                  <a:pt x="600745" y="189966"/>
                </a:lnTo>
                <a:lnTo>
                  <a:pt x="585656" y="212776"/>
                </a:lnTo>
                <a:lnTo>
                  <a:pt x="563949" y="233838"/>
                </a:lnTo>
                <a:lnTo>
                  <a:pt x="536251" y="252835"/>
                </a:lnTo>
                <a:lnTo>
                  <a:pt x="503187" y="269452"/>
                </a:lnTo>
                <a:lnTo>
                  <a:pt x="465384" y="283375"/>
                </a:lnTo>
                <a:lnTo>
                  <a:pt x="444902" y="289227"/>
                </a:lnTo>
                <a:lnTo>
                  <a:pt x="423469" y="294286"/>
                </a:lnTo>
                <a:lnTo>
                  <a:pt x="401165" y="298515"/>
                </a:lnTo>
                <a:lnTo>
                  <a:pt x="378068" y="301872"/>
                </a:lnTo>
                <a:lnTo>
                  <a:pt x="354256" y="304319"/>
                </a:lnTo>
                <a:lnTo>
                  <a:pt x="329807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733038" y="3225545"/>
            <a:ext cx="1243584" cy="398526"/>
          </a:xfrm>
          <a:custGeom>
            <a:avLst/>
            <a:gdLst/>
            <a:ahLst/>
            <a:cxnLst/>
            <a:rect l="l" t="t" r="r" b="b"/>
            <a:pathLst>
              <a:path w="1243584" h="398525">
                <a:moveTo>
                  <a:pt x="1243584" y="0"/>
                </a:moveTo>
                <a:lnTo>
                  <a:pt x="0" y="398526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554724" y="3571493"/>
            <a:ext cx="609600" cy="306324"/>
          </a:xfrm>
          <a:custGeom>
            <a:avLst/>
            <a:gdLst/>
            <a:ahLst/>
            <a:cxnLst/>
            <a:rect l="l" t="t" r="r" b="b"/>
            <a:pathLst>
              <a:path w="609600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07" y="507"/>
                </a:lnTo>
                <a:lnTo>
                  <a:pt x="354256" y="2004"/>
                </a:lnTo>
                <a:lnTo>
                  <a:pt x="378068" y="4451"/>
                </a:lnTo>
                <a:lnTo>
                  <a:pt x="401165" y="7808"/>
                </a:lnTo>
                <a:lnTo>
                  <a:pt x="423469" y="12037"/>
                </a:lnTo>
                <a:lnTo>
                  <a:pt x="444902" y="17096"/>
                </a:lnTo>
                <a:lnTo>
                  <a:pt x="465384" y="22948"/>
                </a:lnTo>
                <a:lnTo>
                  <a:pt x="484839" y="29553"/>
                </a:lnTo>
                <a:lnTo>
                  <a:pt x="520350" y="44862"/>
                </a:lnTo>
                <a:lnTo>
                  <a:pt x="550810" y="62709"/>
                </a:lnTo>
                <a:lnTo>
                  <a:pt x="575591" y="82778"/>
                </a:lnTo>
                <a:lnTo>
                  <a:pt x="594067" y="104753"/>
                </a:lnTo>
                <a:lnTo>
                  <a:pt x="605612" y="128320"/>
                </a:lnTo>
                <a:lnTo>
                  <a:pt x="609600" y="153161"/>
                </a:lnTo>
                <a:lnTo>
                  <a:pt x="608590" y="165722"/>
                </a:lnTo>
                <a:lnTo>
                  <a:pt x="600745" y="189966"/>
                </a:lnTo>
                <a:lnTo>
                  <a:pt x="585656" y="212776"/>
                </a:lnTo>
                <a:lnTo>
                  <a:pt x="563949" y="233838"/>
                </a:lnTo>
                <a:lnTo>
                  <a:pt x="536251" y="252835"/>
                </a:lnTo>
                <a:lnTo>
                  <a:pt x="503187" y="269452"/>
                </a:lnTo>
                <a:lnTo>
                  <a:pt x="465384" y="283375"/>
                </a:lnTo>
                <a:lnTo>
                  <a:pt x="444902" y="289227"/>
                </a:lnTo>
                <a:lnTo>
                  <a:pt x="423469" y="294286"/>
                </a:lnTo>
                <a:lnTo>
                  <a:pt x="401165" y="298515"/>
                </a:lnTo>
                <a:lnTo>
                  <a:pt x="378068" y="301872"/>
                </a:lnTo>
                <a:lnTo>
                  <a:pt x="354256" y="304319"/>
                </a:lnTo>
                <a:lnTo>
                  <a:pt x="329807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377434" y="3230117"/>
            <a:ext cx="1258062" cy="390905"/>
          </a:xfrm>
          <a:custGeom>
            <a:avLst/>
            <a:gdLst/>
            <a:ahLst/>
            <a:cxnLst/>
            <a:rect l="l" t="t" r="r" b="b"/>
            <a:pathLst>
              <a:path w="1258062" h="390905">
                <a:moveTo>
                  <a:pt x="0" y="0"/>
                </a:moveTo>
                <a:lnTo>
                  <a:pt x="1258062" y="390905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795778" y="3843528"/>
            <a:ext cx="515112" cy="355854"/>
          </a:xfrm>
          <a:custGeom>
            <a:avLst/>
            <a:gdLst/>
            <a:ahLst/>
            <a:cxnLst/>
            <a:rect l="l" t="t" r="r" b="b"/>
            <a:pathLst>
              <a:path w="515112" h="355853">
                <a:moveTo>
                  <a:pt x="515112" y="0"/>
                </a:moveTo>
                <a:lnTo>
                  <a:pt x="0" y="355854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283714" y="4466844"/>
            <a:ext cx="217170" cy="329946"/>
          </a:xfrm>
          <a:custGeom>
            <a:avLst/>
            <a:gdLst/>
            <a:ahLst/>
            <a:cxnLst/>
            <a:rect l="l" t="t" r="r" b="b"/>
            <a:pathLst>
              <a:path w="217169" h="329946">
                <a:moveTo>
                  <a:pt x="217169" y="0"/>
                </a:moveTo>
                <a:lnTo>
                  <a:pt x="0" y="32994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740914" y="4796790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1" h="306324">
                <a:moveTo>
                  <a:pt x="0" y="153162"/>
                </a:moveTo>
                <a:lnTo>
                  <a:pt x="4008" y="128320"/>
                </a:lnTo>
                <a:lnTo>
                  <a:pt x="15611" y="104753"/>
                </a:lnTo>
                <a:lnTo>
                  <a:pt x="34173" y="82778"/>
                </a:lnTo>
                <a:lnTo>
                  <a:pt x="59058" y="62709"/>
                </a:lnTo>
                <a:lnTo>
                  <a:pt x="89630" y="44862"/>
                </a:lnTo>
                <a:lnTo>
                  <a:pt x="125254" y="29553"/>
                </a:lnTo>
                <a:lnTo>
                  <a:pt x="144762" y="22948"/>
                </a:lnTo>
                <a:lnTo>
                  <a:pt x="165295" y="17096"/>
                </a:lnTo>
                <a:lnTo>
                  <a:pt x="186773" y="12037"/>
                </a:lnTo>
                <a:lnTo>
                  <a:pt x="209117" y="7808"/>
                </a:lnTo>
                <a:lnTo>
                  <a:pt x="232247" y="4451"/>
                </a:lnTo>
                <a:lnTo>
                  <a:pt x="256084" y="2004"/>
                </a:lnTo>
                <a:lnTo>
                  <a:pt x="280549" y="507"/>
                </a:lnTo>
                <a:lnTo>
                  <a:pt x="305562" y="0"/>
                </a:lnTo>
                <a:lnTo>
                  <a:pt x="330569" y="507"/>
                </a:lnTo>
                <a:lnTo>
                  <a:pt x="355018" y="2004"/>
                </a:lnTo>
                <a:lnTo>
                  <a:pt x="378830" y="4451"/>
                </a:lnTo>
                <a:lnTo>
                  <a:pt x="401927" y="7808"/>
                </a:lnTo>
                <a:lnTo>
                  <a:pt x="424231" y="12037"/>
                </a:lnTo>
                <a:lnTo>
                  <a:pt x="445664" y="17096"/>
                </a:lnTo>
                <a:lnTo>
                  <a:pt x="466146" y="22948"/>
                </a:lnTo>
                <a:lnTo>
                  <a:pt x="485601" y="29553"/>
                </a:lnTo>
                <a:lnTo>
                  <a:pt x="521112" y="44862"/>
                </a:lnTo>
                <a:lnTo>
                  <a:pt x="551572" y="62709"/>
                </a:lnTo>
                <a:lnTo>
                  <a:pt x="576353" y="82778"/>
                </a:lnTo>
                <a:lnTo>
                  <a:pt x="594829" y="104753"/>
                </a:lnTo>
                <a:lnTo>
                  <a:pt x="606374" y="128320"/>
                </a:lnTo>
                <a:lnTo>
                  <a:pt x="610362" y="153161"/>
                </a:lnTo>
                <a:lnTo>
                  <a:pt x="609352" y="165722"/>
                </a:lnTo>
                <a:lnTo>
                  <a:pt x="601507" y="189966"/>
                </a:lnTo>
                <a:lnTo>
                  <a:pt x="586418" y="212776"/>
                </a:lnTo>
                <a:lnTo>
                  <a:pt x="564711" y="233838"/>
                </a:lnTo>
                <a:lnTo>
                  <a:pt x="537013" y="252835"/>
                </a:lnTo>
                <a:lnTo>
                  <a:pt x="503949" y="269452"/>
                </a:lnTo>
                <a:lnTo>
                  <a:pt x="466146" y="283375"/>
                </a:lnTo>
                <a:lnTo>
                  <a:pt x="445664" y="289227"/>
                </a:lnTo>
                <a:lnTo>
                  <a:pt x="424231" y="294286"/>
                </a:lnTo>
                <a:lnTo>
                  <a:pt x="401927" y="298515"/>
                </a:lnTo>
                <a:lnTo>
                  <a:pt x="378830" y="301872"/>
                </a:lnTo>
                <a:lnTo>
                  <a:pt x="355018" y="304319"/>
                </a:lnTo>
                <a:lnTo>
                  <a:pt x="330569" y="305816"/>
                </a:lnTo>
                <a:lnTo>
                  <a:pt x="305562" y="306324"/>
                </a:lnTo>
                <a:lnTo>
                  <a:pt x="280549" y="305816"/>
                </a:lnTo>
                <a:lnTo>
                  <a:pt x="256084" y="304319"/>
                </a:lnTo>
                <a:lnTo>
                  <a:pt x="232247" y="301872"/>
                </a:lnTo>
                <a:lnTo>
                  <a:pt x="209117" y="298515"/>
                </a:lnTo>
                <a:lnTo>
                  <a:pt x="186773" y="294286"/>
                </a:lnTo>
                <a:lnTo>
                  <a:pt x="165295" y="289227"/>
                </a:lnTo>
                <a:lnTo>
                  <a:pt x="144762" y="283375"/>
                </a:lnTo>
                <a:lnTo>
                  <a:pt x="125254" y="276770"/>
                </a:lnTo>
                <a:lnTo>
                  <a:pt x="89630" y="261461"/>
                </a:lnTo>
                <a:lnTo>
                  <a:pt x="59058" y="243614"/>
                </a:lnTo>
                <a:lnTo>
                  <a:pt x="34173" y="223545"/>
                </a:lnTo>
                <a:lnTo>
                  <a:pt x="15611" y="201570"/>
                </a:lnTo>
                <a:lnTo>
                  <a:pt x="4008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847594" y="4459985"/>
            <a:ext cx="198882" cy="336804"/>
          </a:xfrm>
          <a:custGeom>
            <a:avLst/>
            <a:gdLst/>
            <a:ahLst/>
            <a:cxnLst/>
            <a:rect l="l" t="t" r="r" b="b"/>
            <a:pathLst>
              <a:path w="198881" h="336803">
                <a:moveTo>
                  <a:pt x="0" y="0"/>
                </a:moveTo>
                <a:lnTo>
                  <a:pt x="198882" y="33680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656076" y="4796790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4008" y="128320"/>
                </a:lnTo>
                <a:lnTo>
                  <a:pt x="15611" y="104753"/>
                </a:lnTo>
                <a:lnTo>
                  <a:pt x="34173" y="82778"/>
                </a:lnTo>
                <a:lnTo>
                  <a:pt x="59058" y="62709"/>
                </a:lnTo>
                <a:lnTo>
                  <a:pt x="89630" y="44862"/>
                </a:lnTo>
                <a:lnTo>
                  <a:pt x="125254" y="29553"/>
                </a:lnTo>
                <a:lnTo>
                  <a:pt x="144762" y="22948"/>
                </a:lnTo>
                <a:lnTo>
                  <a:pt x="165295" y="17096"/>
                </a:lnTo>
                <a:lnTo>
                  <a:pt x="186773" y="12037"/>
                </a:lnTo>
                <a:lnTo>
                  <a:pt x="209117" y="7808"/>
                </a:lnTo>
                <a:lnTo>
                  <a:pt x="232247" y="4451"/>
                </a:lnTo>
                <a:lnTo>
                  <a:pt x="256084" y="2004"/>
                </a:lnTo>
                <a:lnTo>
                  <a:pt x="280549" y="507"/>
                </a:lnTo>
                <a:lnTo>
                  <a:pt x="305562" y="0"/>
                </a:lnTo>
                <a:lnTo>
                  <a:pt x="330569" y="507"/>
                </a:lnTo>
                <a:lnTo>
                  <a:pt x="355018" y="2004"/>
                </a:lnTo>
                <a:lnTo>
                  <a:pt x="378830" y="4451"/>
                </a:lnTo>
                <a:lnTo>
                  <a:pt x="401927" y="7808"/>
                </a:lnTo>
                <a:lnTo>
                  <a:pt x="424231" y="12037"/>
                </a:lnTo>
                <a:lnTo>
                  <a:pt x="445664" y="17096"/>
                </a:lnTo>
                <a:lnTo>
                  <a:pt x="466146" y="22948"/>
                </a:lnTo>
                <a:lnTo>
                  <a:pt x="485601" y="29553"/>
                </a:lnTo>
                <a:lnTo>
                  <a:pt x="521112" y="44862"/>
                </a:lnTo>
                <a:lnTo>
                  <a:pt x="551572" y="62709"/>
                </a:lnTo>
                <a:lnTo>
                  <a:pt x="576353" y="82778"/>
                </a:lnTo>
                <a:lnTo>
                  <a:pt x="594829" y="104753"/>
                </a:lnTo>
                <a:lnTo>
                  <a:pt x="606374" y="128320"/>
                </a:lnTo>
                <a:lnTo>
                  <a:pt x="610362" y="153161"/>
                </a:lnTo>
                <a:lnTo>
                  <a:pt x="609352" y="165722"/>
                </a:lnTo>
                <a:lnTo>
                  <a:pt x="601507" y="189966"/>
                </a:lnTo>
                <a:lnTo>
                  <a:pt x="586418" y="212776"/>
                </a:lnTo>
                <a:lnTo>
                  <a:pt x="564711" y="233838"/>
                </a:lnTo>
                <a:lnTo>
                  <a:pt x="537013" y="252835"/>
                </a:lnTo>
                <a:lnTo>
                  <a:pt x="503949" y="269452"/>
                </a:lnTo>
                <a:lnTo>
                  <a:pt x="466146" y="283375"/>
                </a:lnTo>
                <a:lnTo>
                  <a:pt x="445664" y="289227"/>
                </a:lnTo>
                <a:lnTo>
                  <a:pt x="424231" y="294286"/>
                </a:lnTo>
                <a:lnTo>
                  <a:pt x="401927" y="298515"/>
                </a:lnTo>
                <a:lnTo>
                  <a:pt x="378830" y="301872"/>
                </a:lnTo>
                <a:lnTo>
                  <a:pt x="355018" y="304319"/>
                </a:lnTo>
                <a:lnTo>
                  <a:pt x="330569" y="305816"/>
                </a:lnTo>
                <a:lnTo>
                  <a:pt x="305562" y="306324"/>
                </a:lnTo>
                <a:lnTo>
                  <a:pt x="280549" y="305816"/>
                </a:lnTo>
                <a:lnTo>
                  <a:pt x="256084" y="304319"/>
                </a:lnTo>
                <a:lnTo>
                  <a:pt x="232247" y="301872"/>
                </a:lnTo>
                <a:lnTo>
                  <a:pt x="209117" y="298515"/>
                </a:lnTo>
                <a:lnTo>
                  <a:pt x="186773" y="294286"/>
                </a:lnTo>
                <a:lnTo>
                  <a:pt x="165295" y="289227"/>
                </a:lnTo>
                <a:lnTo>
                  <a:pt x="144762" y="283375"/>
                </a:lnTo>
                <a:lnTo>
                  <a:pt x="125254" y="276770"/>
                </a:lnTo>
                <a:lnTo>
                  <a:pt x="89630" y="261461"/>
                </a:lnTo>
                <a:lnTo>
                  <a:pt x="59058" y="243614"/>
                </a:lnTo>
                <a:lnTo>
                  <a:pt x="34173" y="223545"/>
                </a:lnTo>
                <a:lnTo>
                  <a:pt x="15611" y="201570"/>
                </a:lnTo>
                <a:lnTo>
                  <a:pt x="4008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037838" y="4184141"/>
            <a:ext cx="609600" cy="306324"/>
          </a:xfrm>
          <a:custGeom>
            <a:avLst/>
            <a:gdLst/>
            <a:ahLst/>
            <a:cxnLst/>
            <a:rect l="l" t="t" r="r" b="b"/>
            <a:pathLst>
              <a:path w="609600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07" y="507"/>
                </a:lnTo>
                <a:lnTo>
                  <a:pt x="354256" y="2004"/>
                </a:lnTo>
                <a:lnTo>
                  <a:pt x="378068" y="4451"/>
                </a:lnTo>
                <a:lnTo>
                  <a:pt x="401165" y="7808"/>
                </a:lnTo>
                <a:lnTo>
                  <a:pt x="423469" y="12037"/>
                </a:lnTo>
                <a:lnTo>
                  <a:pt x="444902" y="17096"/>
                </a:lnTo>
                <a:lnTo>
                  <a:pt x="465384" y="22948"/>
                </a:lnTo>
                <a:lnTo>
                  <a:pt x="484839" y="29553"/>
                </a:lnTo>
                <a:lnTo>
                  <a:pt x="520350" y="44862"/>
                </a:lnTo>
                <a:lnTo>
                  <a:pt x="550810" y="62709"/>
                </a:lnTo>
                <a:lnTo>
                  <a:pt x="575591" y="82778"/>
                </a:lnTo>
                <a:lnTo>
                  <a:pt x="594067" y="104753"/>
                </a:lnTo>
                <a:lnTo>
                  <a:pt x="605612" y="128320"/>
                </a:lnTo>
                <a:lnTo>
                  <a:pt x="609600" y="153161"/>
                </a:lnTo>
                <a:lnTo>
                  <a:pt x="608590" y="165722"/>
                </a:lnTo>
                <a:lnTo>
                  <a:pt x="600745" y="189966"/>
                </a:lnTo>
                <a:lnTo>
                  <a:pt x="585656" y="212776"/>
                </a:lnTo>
                <a:lnTo>
                  <a:pt x="563949" y="233838"/>
                </a:lnTo>
                <a:lnTo>
                  <a:pt x="536251" y="252835"/>
                </a:lnTo>
                <a:lnTo>
                  <a:pt x="503187" y="269452"/>
                </a:lnTo>
                <a:lnTo>
                  <a:pt x="465384" y="283375"/>
                </a:lnTo>
                <a:lnTo>
                  <a:pt x="444902" y="289227"/>
                </a:lnTo>
                <a:lnTo>
                  <a:pt x="423469" y="294286"/>
                </a:lnTo>
                <a:lnTo>
                  <a:pt x="401165" y="298515"/>
                </a:lnTo>
                <a:lnTo>
                  <a:pt x="378068" y="301872"/>
                </a:lnTo>
                <a:lnTo>
                  <a:pt x="354256" y="304319"/>
                </a:lnTo>
                <a:lnTo>
                  <a:pt x="329807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961638" y="4459985"/>
            <a:ext cx="197357" cy="336804"/>
          </a:xfrm>
          <a:custGeom>
            <a:avLst/>
            <a:gdLst/>
            <a:ahLst/>
            <a:cxnLst/>
            <a:rect l="l" t="t" r="r" b="b"/>
            <a:pathLst>
              <a:path w="197358" h="336803">
                <a:moveTo>
                  <a:pt x="197358" y="0"/>
                </a:moveTo>
                <a:lnTo>
                  <a:pt x="0" y="33680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418838" y="4796790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3988" y="128320"/>
                </a:lnTo>
                <a:lnTo>
                  <a:pt x="15538" y="104753"/>
                </a:lnTo>
                <a:lnTo>
                  <a:pt x="34029" y="82778"/>
                </a:lnTo>
                <a:lnTo>
                  <a:pt x="58838" y="62709"/>
                </a:lnTo>
                <a:lnTo>
                  <a:pt x="89344" y="44862"/>
                </a:lnTo>
                <a:lnTo>
                  <a:pt x="124925" y="29553"/>
                </a:lnTo>
                <a:lnTo>
                  <a:pt x="144424" y="22948"/>
                </a:lnTo>
                <a:lnTo>
                  <a:pt x="164959" y="17096"/>
                </a:lnTo>
                <a:lnTo>
                  <a:pt x="186451" y="12037"/>
                </a:lnTo>
                <a:lnTo>
                  <a:pt x="208824" y="7808"/>
                </a:lnTo>
                <a:lnTo>
                  <a:pt x="231999" y="4451"/>
                </a:lnTo>
                <a:lnTo>
                  <a:pt x="255899" y="2004"/>
                </a:lnTo>
                <a:lnTo>
                  <a:pt x="280446" y="507"/>
                </a:lnTo>
                <a:lnTo>
                  <a:pt x="305562" y="0"/>
                </a:lnTo>
                <a:lnTo>
                  <a:pt x="330569" y="507"/>
                </a:lnTo>
                <a:lnTo>
                  <a:pt x="355018" y="2004"/>
                </a:lnTo>
                <a:lnTo>
                  <a:pt x="378830" y="4451"/>
                </a:lnTo>
                <a:lnTo>
                  <a:pt x="401927" y="7808"/>
                </a:lnTo>
                <a:lnTo>
                  <a:pt x="424231" y="12037"/>
                </a:lnTo>
                <a:lnTo>
                  <a:pt x="445664" y="17096"/>
                </a:lnTo>
                <a:lnTo>
                  <a:pt x="466146" y="22948"/>
                </a:lnTo>
                <a:lnTo>
                  <a:pt x="485601" y="29553"/>
                </a:lnTo>
                <a:lnTo>
                  <a:pt x="521112" y="44862"/>
                </a:lnTo>
                <a:lnTo>
                  <a:pt x="551572" y="62709"/>
                </a:lnTo>
                <a:lnTo>
                  <a:pt x="576353" y="82778"/>
                </a:lnTo>
                <a:lnTo>
                  <a:pt x="594829" y="104753"/>
                </a:lnTo>
                <a:lnTo>
                  <a:pt x="606374" y="128320"/>
                </a:lnTo>
                <a:lnTo>
                  <a:pt x="610362" y="153161"/>
                </a:lnTo>
                <a:lnTo>
                  <a:pt x="609352" y="165722"/>
                </a:lnTo>
                <a:lnTo>
                  <a:pt x="601507" y="189966"/>
                </a:lnTo>
                <a:lnTo>
                  <a:pt x="586418" y="212776"/>
                </a:lnTo>
                <a:lnTo>
                  <a:pt x="564711" y="233838"/>
                </a:lnTo>
                <a:lnTo>
                  <a:pt x="537013" y="252835"/>
                </a:lnTo>
                <a:lnTo>
                  <a:pt x="503949" y="269452"/>
                </a:lnTo>
                <a:lnTo>
                  <a:pt x="466146" y="283375"/>
                </a:lnTo>
                <a:lnTo>
                  <a:pt x="445664" y="289227"/>
                </a:lnTo>
                <a:lnTo>
                  <a:pt x="424231" y="294286"/>
                </a:lnTo>
                <a:lnTo>
                  <a:pt x="401927" y="298515"/>
                </a:lnTo>
                <a:lnTo>
                  <a:pt x="378830" y="301872"/>
                </a:lnTo>
                <a:lnTo>
                  <a:pt x="355018" y="304319"/>
                </a:lnTo>
                <a:lnTo>
                  <a:pt x="330569" y="305816"/>
                </a:lnTo>
                <a:lnTo>
                  <a:pt x="305562" y="306324"/>
                </a:lnTo>
                <a:lnTo>
                  <a:pt x="280446" y="305816"/>
                </a:lnTo>
                <a:lnTo>
                  <a:pt x="255899" y="304319"/>
                </a:lnTo>
                <a:lnTo>
                  <a:pt x="231999" y="301872"/>
                </a:lnTo>
                <a:lnTo>
                  <a:pt x="208824" y="298515"/>
                </a:lnTo>
                <a:lnTo>
                  <a:pt x="186451" y="294286"/>
                </a:lnTo>
                <a:lnTo>
                  <a:pt x="164959" y="289227"/>
                </a:lnTo>
                <a:lnTo>
                  <a:pt x="144424" y="283375"/>
                </a:lnTo>
                <a:lnTo>
                  <a:pt x="124925" y="276770"/>
                </a:lnTo>
                <a:lnTo>
                  <a:pt x="89344" y="261461"/>
                </a:lnTo>
                <a:lnTo>
                  <a:pt x="58838" y="243614"/>
                </a:lnTo>
                <a:lnTo>
                  <a:pt x="34029" y="223545"/>
                </a:lnTo>
                <a:lnTo>
                  <a:pt x="15538" y="201570"/>
                </a:lnTo>
                <a:lnTo>
                  <a:pt x="3988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500372" y="4468368"/>
            <a:ext cx="224028" cy="328422"/>
          </a:xfrm>
          <a:custGeom>
            <a:avLst/>
            <a:gdLst/>
            <a:ahLst/>
            <a:cxnLst/>
            <a:rect l="l" t="t" r="r" b="b"/>
            <a:pathLst>
              <a:path w="224027" h="328422">
                <a:moveTo>
                  <a:pt x="0" y="0"/>
                </a:moveTo>
                <a:lnTo>
                  <a:pt x="224028" y="32842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697986" y="3842766"/>
            <a:ext cx="518159" cy="355091"/>
          </a:xfrm>
          <a:custGeom>
            <a:avLst/>
            <a:gdLst/>
            <a:ahLst/>
            <a:cxnLst/>
            <a:rect l="l" t="t" r="r" b="b"/>
            <a:pathLst>
              <a:path w="518160" h="355091">
                <a:moveTo>
                  <a:pt x="0" y="0"/>
                </a:moveTo>
                <a:lnTo>
                  <a:pt x="518159" y="355091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5715762" y="4184141"/>
            <a:ext cx="609600" cy="306324"/>
          </a:xfrm>
          <a:custGeom>
            <a:avLst/>
            <a:gdLst/>
            <a:ahLst/>
            <a:cxnLst/>
            <a:rect l="l" t="t" r="r" b="b"/>
            <a:pathLst>
              <a:path w="609600" h="306324">
                <a:moveTo>
                  <a:pt x="0" y="153162"/>
                </a:moveTo>
                <a:lnTo>
                  <a:pt x="3987" y="128320"/>
                </a:lnTo>
                <a:lnTo>
                  <a:pt x="15532" y="104753"/>
                </a:lnTo>
                <a:lnTo>
                  <a:pt x="34008" y="82778"/>
                </a:lnTo>
                <a:lnTo>
                  <a:pt x="58789" y="62709"/>
                </a:lnTo>
                <a:lnTo>
                  <a:pt x="89249" y="44862"/>
                </a:lnTo>
                <a:lnTo>
                  <a:pt x="124760" y="29553"/>
                </a:lnTo>
                <a:lnTo>
                  <a:pt x="144215" y="22948"/>
                </a:lnTo>
                <a:lnTo>
                  <a:pt x="164697" y="17096"/>
                </a:lnTo>
                <a:lnTo>
                  <a:pt x="186130" y="12037"/>
                </a:lnTo>
                <a:lnTo>
                  <a:pt x="208434" y="7808"/>
                </a:lnTo>
                <a:lnTo>
                  <a:pt x="231531" y="4451"/>
                </a:lnTo>
                <a:lnTo>
                  <a:pt x="255343" y="2004"/>
                </a:lnTo>
                <a:lnTo>
                  <a:pt x="279792" y="507"/>
                </a:lnTo>
                <a:lnTo>
                  <a:pt x="304800" y="0"/>
                </a:lnTo>
                <a:lnTo>
                  <a:pt x="329807" y="507"/>
                </a:lnTo>
                <a:lnTo>
                  <a:pt x="354256" y="2004"/>
                </a:lnTo>
                <a:lnTo>
                  <a:pt x="378068" y="4451"/>
                </a:lnTo>
                <a:lnTo>
                  <a:pt x="401165" y="7808"/>
                </a:lnTo>
                <a:lnTo>
                  <a:pt x="423469" y="12037"/>
                </a:lnTo>
                <a:lnTo>
                  <a:pt x="444902" y="17096"/>
                </a:lnTo>
                <a:lnTo>
                  <a:pt x="465384" y="22948"/>
                </a:lnTo>
                <a:lnTo>
                  <a:pt x="484839" y="29553"/>
                </a:lnTo>
                <a:lnTo>
                  <a:pt x="520350" y="44862"/>
                </a:lnTo>
                <a:lnTo>
                  <a:pt x="550810" y="62709"/>
                </a:lnTo>
                <a:lnTo>
                  <a:pt x="575591" y="82778"/>
                </a:lnTo>
                <a:lnTo>
                  <a:pt x="594067" y="104753"/>
                </a:lnTo>
                <a:lnTo>
                  <a:pt x="605612" y="128320"/>
                </a:lnTo>
                <a:lnTo>
                  <a:pt x="609600" y="153161"/>
                </a:lnTo>
                <a:lnTo>
                  <a:pt x="608590" y="165722"/>
                </a:lnTo>
                <a:lnTo>
                  <a:pt x="600745" y="189966"/>
                </a:lnTo>
                <a:lnTo>
                  <a:pt x="585656" y="212776"/>
                </a:lnTo>
                <a:lnTo>
                  <a:pt x="563949" y="233838"/>
                </a:lnTo>
                <a:lnTo>
                  <a:pt x="536251" y="252835"/>
                </a:lnTo>
                <a:lnTo>
                  <a:pt x="503187" y="269452"/>
                </a:lnTo>
                <a:lnTo>
                  <a:pt x="465384" y="283375"/>
                </a:lnTo>
                <a:lnTo>
                  <a:pt x="444902" y="289227"/>
                </a:lnTo>
                <a:lnTo>
                  <a:pt x="423469" y="294286"/>
                </a:lnTo>
                <a:lnTo>
                  <a:pt x="401165" y="298515"/>
                </a:lnTo>
                <a:lnTo>
                  <a:pt x="378068" y="301872"/>
                </a:lnTo>
                <a:lnTo>
                  <a:pt x="354256" y="304319"/>
                </a:lnTo>
                <a:lnTo>
                  <a:pt x="329807" y="305816"/>
                </a:lnTo>
                <a:lnTo>
                  <a:pt x="304800" y="306324"/>
                </a:lnTo>
                <a:lnTo>
                  <a:pt x="279792" y="305816"/>
                </a:lnTo>
                <a:lnTo>
                  <a:pt x="255343" y="304319"/>
                </a:lnTo>
                <a:lnTo>
                  <a:pt x="231531" y="301872"/>
                </a:lnTo>
                <a:lnTo>
                  <a:pt x="208434" y="298515"/>
                </a:lnTo>
                <a:lnTo>
                  <a:pt x="186130" y="294286"/>
                </a:lnTo>
                <a:lnTo>
                  <a:pt x="164697" y="289227"/>
                </a:lnTo>
                <a:lnTo>
                  <a:pt x="144215" y="283375"/>
                </a:lnTo>
                <a:lnTo>
                  <a:pt x="124760" y="276770"/>
                </a:lnTo>
                <a:lnTo>
                  <a:pt x="89249" y="261461"/>
                </a:lnTo>
                <a:lnTo>
                  <a:pt x="58789" y="243614"/>
                </a:lnTo>
                <a:lnTo>
                  <a:pt x="34008" y="223545"/>
                </a:lnTo>
                <a:lnTo>
                  <a:pt x="15532" y="201570"/>
                </a:lnTo>
                <a:lnTo>
                  <a:pt x="3987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166104" y="3857243"/>
            <a:ext cx="539496" cy="345186"/>
          </a:xfrm>
          <a:custGeom>
            <a:avLst/>
            <a:gdLst/>
            <a:ahLst/>
            <a:cxnLst/>
            <a:rect l="l" t="t" r="r" b="b"/>
            <a:pathLst>
              <a:path w="539496" h="345186">
                <a:moveTo>
                  <a:pt x="539496" y="0"/>
                </a:moveTo>
                <a:lnTo>
                  <a:pt x="0" y="345186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392924" y="4184141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4008" y="128320"/>
                </a:lnTo>
                <a:lnTo>
                  <a:pt x="15611" y="104753"/>
                </a:lnTo>
                <a:lnTo>
                  <a:pt x="34173" y="82778"/>
                </a:lnTo>
                <a:lnTo>
                  <a:pt x="59058" y="62709"/>
                </a:lnTo>
                <a:lnTo>
                  <a:pt x="89630" y="44862"/>
                </a:lnTo>
                <a:lnTo>
                  <a:pt x="125254" y="29553"/>
                </a:lnTo>
                <a:lnTo>
                  <a:pt x="144762" y="22948"/>
                </a:lnTo>
                <a:lnTo>
                  <a:pt x="165295" y="17096"/>
                </a:lnTo>
                <a:lnTo>
                  <a:pt x="186773" y="12037"/>
                </a:lnTo>
                <a:lnTo>
                  <a:pt x="209117" y="7808"/>
                </a:lnTo>
                <a:lnTo>
                  <a:pt x="232247" y="4451"/>
                </a:lnTo>
                <a:lnTo>
                  <a:pt x="256084" y="2004"/>
                </a:lnTo>
                <a:lnTo>
                  <a:pt x="280549" y="507"/>
                </a:lnTo>
                <a:lnTo>
                  <a:pt x="305562" y="0"/>
                </a:lnTo>
                <a:lnTo>
                  <a:pt x="330569" y="507"/>
                </a:lnTo>
                <a:lnTo>
                  <a:pt x="355018" y="2004"/>
                </a:lnTo>
                <a:lnTo>
                  <a:pt x="378830" y="4451"/>
                </a:lnTo>
                <a:lnTo>
                  <a:pt x="401927" y="7808"/>
                </a:lnTo>
                <a:lnTo>
                  <a:pt x="424231" y="12037"/>
                </a:lnTo>
                <a:lnTo>
                  <a:pt x="445664" y="17096"/>
                </a:lnTo>
                <a:lnTo>
                  <a:pt x="466146" y="22948"/>
                </a:lnTo>
                <a:lnTo>
                  <a:pt x="485601" y="29553"/>
                </a:lnTo>
                <a:lnTo>
                  <a:pt x="521112" y="44862"/>
                </a:lnTo>
                <a:lnTo>
                  <a:pt x="551572" y="62709"/>
                </a:lnTo>
                <a:lnTo>
                  <a:pt x="576353" y="82778"/>
                </a:lnTo>
                <a:lnTo>
                  <a:pt x="594829" y="104753"/>
                </a:lnTo>
                <a:lnTo>
                  <a:pt x="606374" y="128320"/>
                </a:lnTo>
                <a:lnTo>
                  <a:pt x="610362" y="153161"/>
                </a:lnTo>
                <a:lnTo>
                  <a:pt x="609352" y="165722"/>
                </a:lnTo>
                <a:lnTo>
                  <a:pt x="601507" y="189966"/>
                </a:lnTo>
                <a:lnTo>
                  <a:pt x="586418" y="212776"/>
                </a:lnTo>
                <a:lnTo>
                  <a:pt x="564711" y="233838"/>
                </a:lnTo>
                <a:lnTo>
                  <a:pt x="537013" y="252835"/>
                </a:lnTo>
                <a:lnTo>
                  <a:pt x="503949" y="269452"/>
                </a:lnTo>
                <a:lnTo>
                  <a:pt x="466146" y="283375"/>
                </a:lnTo>
                <a:lnTo>
                  <a:pt x="445664" y="289227"/>
                </a:lnTo>
                <a:lnTo>
                  <a:pt x="424231" y="294286"/>
                </a:lnTo>
                <a:lnTo>
                  <a:pt x="401927" y="298515"/>
                </a:lnTo>
                <a:lnTo>
                  <a:pt x="378830" y="301872"/>
                </a:lnTo>
                <a:lnTo>
                  <a:pt x="355018" y="304319"/>
                </a:lnTo>
                <a:lnTo>
                  <a:pt x="330569" y="305816"/>
                </a:lnTo>
                <a:lnTo>
                  <a:pt x="305562" y="306324"/>
                </a:lnTo>
                <a:lnTo>
                  <a:pt x="280549" y="305816"/>
                </a:lnTo>
                <a:lnTo>
                  <a:pt x="256084" y="304319"/>
                </a:lnTo>
                <a:lnTo>
                  <a:pt x="232247" y="301872"/>
                </a:lnTo>
                <a:lnTo>
                  <a:pt x="209117" y="298515"/>
                </a:lnTo>
                <a:lnTo>
                  <a:pt x="186773" y="294286"/>
                </a:lnTo>
                <a:lnTo>
                  <a:pt x="165295" y="289227"/>
                </a:lnTo>
                <a:lnTo>
                  <a:pt x="144762" y="283375"/>
                </a:lnTo>
                <a:lnTo>
                  <a:pt x="125254" y="276770"/>
                </a:lnTo>
                <a:lnTo>
                  <a:pt x="89630" y="261461"/>
                </a:lnTo>
                <a:lnTo>
                  <a:pt x="59058" y="243614"/>
                </a:lnTo>
                <a:lnTo>
                  <a:pt x="34173" y="223545"/>
                </a:lnTo>
                <a:lnTo>
                  <a:pt x="15611" y="201570"/>
                </a:lnTo>
                <a:lnTo>
                  <a:pt x="4008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011924" y="3857243"/>
            <a:ext cx="518922" cy="352043"/>
          </a:xfrm>
          <a:custGeom>
            <a:avLst/>
            <a:gdLst/>
            <a:ahLst/>
            <a:cxnLst/>
            <a:rect l="l" t="t" r="r" b="b"/>
            <a:pathLst>
              <a:path w="518922" h="352043">
                <a:moveTo>
                  <a:pt x="0" y="0"/>
                </a:moveTo>
                <a:lnTo>
                  <a:pt x="518922" y="352043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334000" y="4796790"/>
            <a:ext cx="610362" cy="306324"/>
          </a:xfrm>
          <a:custGeom>
            <a:avLst/>
            <a:gdLst/>
            <a:ahLst/>
            <a:cxnLst/>
            <a:rect l="l" t="t" r="r" b="b"/>
            <a:pathLst>
              <a:path w="610362" h="306324">
                <a:moveTo>
                  <a:pt x="0" y="153162"/>
                </a:moveTo>
                <a:lnTo>
                  <a:pt x="3988" y="128320"/>
                </a:lnTo>
                <a:lnTo>
                  <a:pt x="15538" y="104753"/>
                </a:lnTo>
                <a:lnTo>
                  <a:pt x="34029" y="82778"/>
                </a:lnTo>
                <a:lnTo>
                  <a:pt x="58838" y="62709"/>
                </a:lnTo>
                <a:lnTo>
                  <a:pt x="89344" y="44862"/>
                </a:lnTo>
                <a:lnTo>
                  <a:pt x="124925" y="29553"/>
                </a:lnTo>
                <a:lnTo>
                  <a:pt x="144424" y="22948"/>
                </a:lnTo>
                <a:lnTo>
                  <a:pt x="164959" y="17096"/>
                </a:lnTo>
                <a:lnTo>
                  <a:pt x="186451" y="12037"/>
                </a:lnTo>
                <a:lnTo>
                  <a:pt x="208824" y="7808"/>
                </a:lnTo>
                <a:lnTo>
                  <a:pt x="231999" y="4451"/>
                </a:lnTo>
                <a:lnTo>
                  <a:pt x="255899" y="2004"/>
                </a:lnTo>
                <a:lnTo>
                  <a:pt x="280446" y="507"/>
                </a:lnTo>
                <a:lnTo>
                  <a:pt x="305562" y="0"/>
                </a:lnTo>
                <a:lnTo>
                  <a:pt x="330569" y="507"/>
                </a:lnTo>
                <a:lnTo>
                  <a:pt x="355018" y="2004"/>
                </a:lnTo>
                <a:lnTo>
                  <a:pt x="378830" y="4451"/>
                </a:lnTo>
                <a:lnTo>
                  <a:pt x="401927" y="7808"/>
                </a:lnTo>
                <a:lnTo>
                  <a:pt x="424231" y="12037"/>
                </a:lnTo>
                <a:lnTo>
                  <a:pt x="445664" y="17096"/>
                </a:lnTo>
                <a:lnTo>
                  <a:pt x="466146" y="22948"/>
                </a:lnTo>
                <a:lnTo>
                  <a:pt x="485601" y="29553"/>
                </a:lnTo>
                <a:lnTo>
                  <a:pt x="521112" y="44862"/>
                </a:lnTo>
                <a:lnTo>
                  <a:pt x="551572" y="62709"/>
                </a:lnTo>
                <a:lnTo>
                  <a:pt x="576353" y="82778"/>
                </a:lnTo>
                <a:lnTo>
                  <a:pt x="594829" y="104753"/>
                </a:lnTo>
                <a:lnTo>
                  <a:pt x="606374" y="128320"/>
                </a:lnTo>
                <a:lnTo>
                  <a:pt x="610362" y="153161"/>
                </a:lnTo>
                <a:lnTo>
                  <a:pt x="609352" y="165722"/>
                </a:lnTo>
                <a:lnTo>
                  <a:pt x="601507" y="189966"/>
                </a:lnTo>
                <a:lnTo>
                  <a:pt x="586418" y="212776"/>
                </a:lnTo>
                <a:lnTo>
                  <a:pt x="564711" y="233838"/>
                </a:lnTo>
                <a:lnTo>
                  <a:pt x="537013" y="252835"/>
                </a:lnTo>
                <a:lnTo>
                  <a:pt x="503949" y="269452"/>
                </a:lnTo>
                <a:lnTo>
                  <a:pt x="466146" y="283375"/>
                </a:lnTo>
                <a:lnTo>
                  <a:pt x="445664" y="289227"/>
                </a:lnTo>
                <a:lnTo>
                  <a:pt x="424231" y="294286"/>
                </a:lnTo>
                <a:lnTo>
                  <a:pt x="401927" y="298515"/>
                </a:lnTo>
                <a:lnTo>
                  <a:pt x="378830" y="301872"/>
                </a:lnTo>
                <a:lnTo>
                  <a:pt x="355018" y="304319"/>
                </a:lnTo>
                <a:lnTo>
                  <a:pt x="330569" y="305816"/>
                </a:lnTo>
                <a:lnTo>
                  <a:pt x="305562" y="306324"/>
                </a:lnTo>
                <a:lnTo>
                  <a:pt x="280446" y="305816"/>
                </a:lnTo>
                <a:lnTo>
                  <a:pt x="255899" y="304319"/>
                </a:lnTo>
                <a:lnTo>
                  <a:pt x="231999" y="301872"/>
                </a:lnTo>
                <a:lnTo>
                  <a:pt x="208824" y="298515"/>
                </a:lnTo>
                <a:lnTo>
                  <a:pt x="186451" y="294286"/>
                </a:lnTo>
                <a:lnTo>
                  <a:pt x="164959" y="289227"/>
                </a:lnTo>
                <a:lnTo>
                  <a:pt x="144424" y="283375"/>
                </a:lnTo>
                <a:lnTo>
                  <a:pt x="124925" y="276770"/>
                </a:lnTo>
                <a:lnTo>
                  <a:pt x="89344" y="261461"/>
                </a:lnTo>
                <a:lnTo>
                  <a:pt x="58838" y="243614"/>
                </a:lnTo>
                <a:lnTo>
                  <a:pt x="34029" y="223545"/>
                </a:lnTo>
                <a:lnTo>
                  <a:pt x="15538" y="201570"/>
                </a:lnTo>
                <a:lnTo>
                  <a:pt x="3988" y="178003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639562" y="4451604"/>
            <a:ext cx="178307" cy="345186"/>
          </a:xfrm>
          <a:custGeom>
            <a:avLst/>
            <a:gdLst/>
            <a:ahLst/>
            <a:cxnLst/>
            <a:rect l="l" t="t" r="r" b="b"/>
            <a:pathLst>
              <a:path w="178308" h="345186">
                <a:moveTo>
                  <a:pt x="178308" y="0"/>
                </a:moveTo>
                <a:lnTo>
                  <a:pt x="0" y="34518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368552" y="5715761"/>
            <a:ext cx="7321296" cy="306324"/>
          </a:xfrm>
          <a:custGeom>
            <a:avLst/>
            <a:gdLst/>
            <a:ahLst/>
            <a:cxnLst/>
            <a:rect l="l" t="t" r="r" b="b"/>
            <a:pathLst>
              <a:path w="7321296" h="306324">
                <a:moveTo>
                  <a:pt x="0" y="0"/>
                </a:moveTo>
                <a:lnTo>
                  <a:pt x="0" y="306324"/>
                </a:lnTo>
                <a:lnTo>
                  <a:pt x="7321296" y="306324"/>
                </a:lnTo>
                <a:lnTo>
                  <a:pt x="7321296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978914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88514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198876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09238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418838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029200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639562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249162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859524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469886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079486" y="5715762"/>
            <a:ext cx="0" cy="306324"/>
          </a:xfrm>
          <a:custGeom>
            <a:avLst/>
            <a:gdLst/>
            <a:ahLst/>
            <a:cxnLst/>
            <a:rect l="l" t="t" r="r" b="b"/>
            <a:pathLst>
              <a:path w="0" h="306324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46958" y="1448131"/>
            <a:ext cx="2341488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Array-Based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4870" y="1448131"/>
            <a:ext cx="105636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36009" y="2216054"/>
            <a:ext cx="12561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Ex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7813" y="2850004"/>
            <a:ext cx="117344" cy="16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11928" y="3041251"/>
            <a:ext cx="374654" cy="16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(</a:t>
            </a:r>
            <a:r>
              <a:rPr dirty="0" smtClean="0" baseline="2482" sz="1650" spc="-59">
                <a:latin typeface="Calibri"/>
                <a:cs typeface="Calibri"/>
              </a:rPr>
              <a:t>1</a:t>
            </a:r>
            <a:r>
              <a:rPr dirty="0" smtClean="0" baseline="2482" sz="1650" spc="25">
                <a:latin typeface="Calibri"/>
                <a:cs typeface="Calibri"/>
              </a:rPr>
              <a:t>2</a:t>
            </a:r>
            <a:r>
              <a:rPr dirty="0" smtClean="0" baseline="2482" sz="1650" spc="-9">
                <a:latin typeface="Calibri"/>
                <a:cs typeface="Calibri"/>
              </a:rPr>
              <a:t>,</a:t>
            </a:r>
            <a:r>
              <a:rPr dirty="0" smtClean="0" baseline="2482" sz="1650" spc="-14">
                <a:latin typeface="Calibri"/>
                <a:cs typeface="Calibri"/>
              </a:rPr>
              <a:t>B</a:t>
            </a:r>
            <a:r>
              <a:rPr dirty="0" smtClean="0" baseline="2482" sz="165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0383" y="3424553"/>
            <a:ext cx="396806" cy="39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6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37844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4">
                <a:latin typeface="Calibri"/>
                <a:cs typeface="Calibri"/>
              </a:rPr>
              <a:t>1</a:t>
            </a:r>
            <a:r>
              <a:rPr dirty="0" smtClean="0" sz="1100" spc="25">
                <a:latin typeface="Calibri"/>
                <a:cs typeface="Calibri"/>
              </a:rPr>
              <a:t>8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4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91376" y="3424553"/>
            <a:ext cx="375941" cy="39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R="39549" algn="r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1</a:t>
            </a:r>
            <a:r>
              <a:rPr dirty="0" smtClean="0" sz="1100" spc="25">
                <a:latin typeface="Calibri"/>
                <a:cs typeface="Calibri"/>
              </a:rPr>
              <a:t>4</a:t>
            </a:r>
            <a:r>
              <a:rPr dirty="0" smtClean="0" sz="1100" spc="-9">
                <a:latin typeface="Calibri"/>
                <a:cs typeface="Calibri"/>
              </a:rPr>
              <a:t>,K)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2184" y="4037193"/>
            <a:ext cx="402810" cy="39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6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30985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2</a:t>
            </a:r>
            <a:r>
              <a:rPr dirty="0" smtClean="0" sz="1100" spc="25">
                <a:latin typeface="Calibri"/>
                <a:cs typeface="Calibri"/>
              </a:rPr>
              <a:t>4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4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70679" y="4037193"/>
            <a:ext cx="380515" cy="39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R="34993" algn="r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1</a:t>
            </a:r>
            <a:r>
              <a:rPr dirty="0" smtClean="0" sz="1100" spc="25">
                <a:latin typeface="Calibri"/>
                <a:cs typeface="Calibri"/>
              </a:rPr>
              <a:t>8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9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1077" y="4037193"/>
            <a:ext cx="117344" cy="16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2718" y="4037193"/>
            <a:ext cx="383568" cy="39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R="31251" algn="r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4">
                <a:latin typeface="Calibri"/>
                <a:cs typeface="Calibri"/>
              </a:rPr>
              <a:t>4</a:t>
            </a:r>
            <a:r>
              <a:rPr dirty="0" smtClean="0" sz="1100" spc="25">
                <a:latin typeface="Calibri"/>
                <a:cs typeface="Calibri"/>
              </a:rPr>
              <a:t>7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9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49366" y="4266547"/>
            <a:ext cx="377646" cy="16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(</a:t>
            </a:r>
            <a:r>
              <a:rPr dirty="0" smtClean="0" baseline="2482" sz="1650" spc="-59">
                <a:latin typeface="Calibri"/>
                <a:cs typeface="Calibri"/>
              </a:rPr>
              <a:t>6</a:t>
            </a:r>
            <a:r>
              <a:rPr dirty="0" smtClean="0" baseline="2482" sz="1650" spc="25">
                <a:latin typeface="Calibri"/>
                <a:cs typeface="Calibri"/>
              </a:rPr>
              <a:t>1</a:t>
            </a:r>
            <a:r>
              <a:rPr dirty="0" smtClean="0" baseline="2482" sz="1650" spc="-9">
                <a:latin typeface="Calibri"/>
                <a:cs typeface="Calibri"/>
              </a:rPr>
              <a:t>,</a:t>
            </a:r>
            <a:r>
              <a:rPr dirty="0" smtClean="0" baseline="2482" sz="1650" spc="-19">
                <a:latin typeface="Calibri"/>
                <a:cs typeface="Calibri"/>
              </a:rPr>
              <a:t>V</a:t>
            </a:r>
            <a:r>
              <a:rPr dirty="0" smtClean="0" baseline="2482" sz="165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0428" y="4649833"/>
            <a:ext cx="388376" cy="39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6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44695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2</a:t>
            </a:r>
            <a:r>
              <a:rPr dirty="0" smtClean="0" sz="1100" spc="25">
                <a:latin typeface="Calibri"/>
                <a:cs typeface="Calibri"/>
              </a:rPr>
              <a:t>7</a:t>
            </a:r>
            <a:r>
              <a:rPr dirty="0" smtClean="0" sz="1100" spc="-9">
                <a:latin typeface="Calibri"/>
                <a:cs typeface="Calibri"/>
              </a:rPr>
              <a:t>,L)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0708" y="4649833"/>
            <a:ext cx="383565" cy="39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699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R="30465" algn="r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4</a:t>
            </a:r>
            <a:r>
              <a:rPr dirty="0" smtClean="0" sz="1100" spc="25">
                <a:latin typeface="Calibri"/>
                <a:cs typeface="Calibri"/>
              </a:rPr>
              <a:t>3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4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68351" y="4649833"/>
            <a:ext cx="405867" cy="39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60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27932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3</a:t>
            </a:r>
            <a:r>
              <a:rPr dirty="0" smtClean="0" sz="1100" spc="25">
                <a:latin typeface="Calibri"/>
                <a:cs typeface="Calibri"/>
              </a:rPr>
              <a:t>6</a:t>
            </a:r>
            <a:r>
              <a:rPr dirty="0" smtClean="0" sz="1100" spc="-4">
                <a:latin typeface="Calibri"/>
                <a:cs typeface="Calibri"/>
              </a:rPr>
              <a:t>,</a:t>
            </a:r>
            <a:r>
              <a:rPr dirty="0" smtClean="0" sz="1100" spc="-2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3392" y="4649833"/>
            <a:ext cx="420153" cy="395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-59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marR="37357" algn="r">
              <a:lnSpc>
                <a:spcPct val="101725"/>
              </a:lnSpc>
              <a:spcBef>
                <a:spcPts val="3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9">
                <a:latin typeface="Calibri"/>
                <a:cs typeface="Calibri"/>
              </a:rPr>
              <a:t>5</a:t>
            </a:r>
            <a:r>
              <a:rPr dirty="0" smtClean="0" sz="1100" spc="25">
                <a:latin typeface="Calibri"/>
                <a:cs typeface="Calibri"/>
              </a:rPr>
              <a:t>1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29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72938" y="4687938"/>
            <a:ext cx="471970" cy="357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-59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98"/>
              </a:spcBef>
            </a:pPr>
            <a:r>
              <a:rPr dirty="0" smtClean="0" sz="1100" spc="-9">
                <a:latin typeface="Calibri"/>
                <a:cs typeface="Calibri"/>
              </a:rPr>
              <a:t>(</a:t>
            </a:r>
            <a:r>
              <a:rPr dirty="0" smtClean="0" sz="1100" spc="-54">
                <a:latin typeface="Calibri"/>
                <a:cs typeface="Calibri"/>
              </a:rPr>
              <a:t>7</a:t>
            </a:r>
            <a:r>
              <a:rPr dirty="0" smtClean="0" sz="1100" spc="25">
                <a:latin typeface="Calibri"/>
                <a:cs typeface="Calibri"/>
              </a:rPr>
              <a:t>5</a:t>
            </a:r>
            <a:r>
              <a:rPr dirty="0" smtClean="0" sz="1100" spc="-9">
                <a:latin typeface="Calibri"/>
                <a:cs typeface="Calibri"/>
              </a:rPr>
              <a:t>,</a:t>
            </a:r>
            <a:r>
              <a:rPr dirty="0" smtClean="0" sz="1100" spc="-14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4076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4212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4348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4484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4620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4756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4892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5028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5164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5300" y="6096009"/>
            <a:ext cx="134061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3021" y="6096009"/>
            <a:ext cx="222477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34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92677" y="6096009"/>
            <a:ext cx="223237" cy="19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44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8552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77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1</a:t>
            </a:r>
            <a:r>
              <a:rPr dirty="0" smtClean="0" sz="1300" spc="-9">
                <a:latin typeface="Calibri"/>
                <a:cs typeface="Calibri"/>
              </a:rPr>
              <a:t>2</a:t>
            </a:r>
            <a:r>
              <a:rPr dirty="0" smtClean="0" sz="1300" spc="9">
                <a:latin typeface="Calibri"/>
                <a:cs typeface="Calibri"/>
              </a:rPr>
              <a:t>,</a:t>
            </a:r>
            <a:r>
              <a:rPr dirty="0" smtClean="0" sz="1300" spc="14">
                <a:latin typeface="Calibri"/>
                <a:cs typeface="Calibri"/>
              </a:rPr>
              <a:t>B)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8914" y="5715762"/>
            <a:ext cx="609600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318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1</a:t>
            </a:r>
            <a:r>
              <a:rPr dirty="0" smtClean="0" sz="1300" spc="-4">
                <a:latin typeface="Calibri"/>
                <a:cs typeface="Calibri"/>
              </a:rPr>
              <a:t>8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14">
                <a:latin typeface="Calibri"/>
                <a:cs typeface="Calibri"/>
              </a:rPr>
              <a:t>P)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8514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540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1</a:t>
            </a:r>
            <a:r>
              <a:rPr dirty="0" smtClean="0" sz="1300" spc="-9">
                <a:latin typeface="Calibri"/>
                <a:cs typeface="Calibri"/>
              </a:rPr>
              <a:t>4</a:t>
            </a:r>
            <a:r>
              <a:rPr dirty="0" smtClean="0" sz="1300" spc="9">
                <a:latin typeface="Calibri"/>
                <a:cs typeface="Calibri"/>
              </a:rPr>
              <a:t>,</a:t>
            </a:r>
            <a:r>
              <a:rPr dirty="0" smtClean="0" sz="1300" spc="14">
                <a:latin typeface="Calibri"/>
                <a:cs typeface="Calibri"/>
              </a:rPr>
              <a:t>K)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876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118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2</a:t>
            </a:r>
            <a:r>
              <a:rPr dirty="0" smtClean="0" sz="1300" spc="-9">
                <a:latin typeface="Calibri"/>
                <a:cs typeface="Calibri"/>
              </a:rPr>
              <a:t>4</a:t>
            </a:r>
            <a:r>
              <a:rPr dirty="0" smtClean="0" sz="1300" spc="9">
                <a:latin typeface="Calibri"/>
                <a:cs typeface="Calibri"/>
              </a:rPr>
              <a:t>,</a:t>
            </a:r>
            <a:r>
              <a:rPr dirty="0" smtClean="0" sz="1300" spc="19">
                <a:latin typeface="Calibri"/>
                <a:cs typeface="Calibri"/>
              </a:rPr>
              <a:t>D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238" y="5715762"/>
            <a:ext cx="609600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131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34">
                <a:latin typeface="Calibri"/>
                <a:cs typeface="Calibri"/>
              </a:rPr>
              <a:t>1</a:t>
            </a:r>
            <a:r>
              <a:rPr dirty="0" smtClean="0" sz="1300" spc="-4">
                <a:latin typeface="Calibri"/>
                <a:cs typeface="Calibri"/>
              </a:rPr>
              <a:t>8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19">
                <a:latin typeface="Calibri"/>
                <a:cs typeface="Calibri"/>
              </a:rPr>
              <a:t>A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8838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724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6</a:t>
            </a:r>
            <a:r>
              <a:rPr dirty="0" smtClean="0" sz="1300" spc="-4">
                <a:latin typeface="Calibri"/>
                <a:cs typeface="Calibri"/>
              </a:rPr>
              <a:t>1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25">
                <a:latin typeface="Calibri"/>
                <a:cs typeface="Calibri"/>
              </a:rPr>
              <a:t>V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200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086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4</a:t>
            </a:r>
            <a:r>
              <a:rPr dirty="0" smtClean="0" sz="1300" spc="-9">
                <a:latin typeface="Calibri"/>
                <a:cs typeface="Calibri"/>
              </a:rPr>
              <a:t>7</a:t>
            </a:r>
            <a:r>
              <a:rPr dirty="0" smtClean="0" sz="1300" spc="9">
                <a:latin typeface="Calibri"/>
                <a:cs typeface="Calibri"/>
              </a:rPr>
              <a:t>,</a:t>
            </a:r>
            <a:r>
              <a:rPr dirty="0" smtClean="0" sz="1300" spc="14">
                <a:latin typeface="Calibri"/>
                <a:cs typeface="Calibri"/>
              </a:rPr>
              <a:t>H)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9562" y="5715762"/>
            <a:ext cx="609600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061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2</a:t>
            </a:r>
            <a:r>
              <a:rPr dirty="0" smtClean="0" sz="1300" spc="-4">
                <a:latin typeface="Calibri"/>
                <a:cs typeface="Calibri"/>
              </a:rPr>
              <a:t>7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14">
                <a:latin typeface="Calibri"/>
                <a:cs typeface="Calibri"/>
              </a:rPr>
              <a:t>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162" y="5715762"/>
            <a:ext cx="610362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735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4</a:t>
            </a:r>
            <a:r>
              <a:rPr dirty="0" smtClean="0" sz="1300" spc="-4">
                <a:latin typeface="Calibri"/>
                <a:cs typeface="Calibri"/>
              </a:rPr>
              <a:t>3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25">
                <a:latin typeface="Calibri"/>
                <a:cs typeface="Calibri"/>
              </a:rPr>
              <a:t>G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524" y="5715762"/>
            <a:ext cx="610361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477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34">
                <a:latin typeface="Calibri"/>
                <a:cs typeface="Calibri"/>
              </a:rPr>
              <a:t>3</a:t>
            </a:r>
            <a:r>
              <a:rPr dirty="0" smtClean="0" sz="1300" spc="-4">
                <a:latin typeface="Calibri"/>
                <a:cs typeface="Calibri"/>
              </a:rPr>
              <a:t>6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25">
                <a:latin typeface="Calibri"/>
                <a:cs typeface="Calibri"/>
              </a:rPr>
              <a:t>O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9886" y="5715762"/>
            <a:ext cx="609600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95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14">
                <a:latin typeface="Calibri"/>
                <a:cs typeface="Calibri"/>
              </a:rPr>
              <a:t>(</a:t>
            </a:r>
            <a:r>
              <a:rPr dirty="0" smtClean="0" sz="1300" spc="34">
                <a:latin typeface="Calibri"/>
                <a:cs typeface="Calibri"/>
              </a:rPr>
              <a:t>5</a:t>
            </a:r>
            <a:r>
              <a:rPr dirty="0" smtClean="0" sz="1300" spc="-9">
                <a:latin typeface="Calibri"/>
                <a:cs typeface="Calibri"/>
              </a:rPr>
              <a:t>1</a:t>
            </a:r>
            <a:r>
              <a:rPr dirty="0" smtClean="0" sz="1300" spc="9">
                <a:latin typeface="Calibri"/>
                <a:cs typeface="Calibri"/>
              </a:rPr>
              <a:t>,</a:t>
            </a:r>
            <a:r>
              <a:rPr dirty="0" smtClean="0" sz="1300" spc="29">
                <a:latin typeface="Calibri"/>
                <a:cs typeface="Calibri"/>
              </a:rPr>
              <a:t>M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79486" y="5715762"/>
            <a:ext cx="610361" cy="306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14">
              <a:lnSpc>
                <a:spcPct val="101725"/>
              </a:lnSpc>
              <a:spcBef>
                <a:spcPts val="425"/>
              </a:spcBef>
            </a:pPr>
            <a:r>
              <a:rPr dirty="0" smtClean="0" sz="1300" spc="9">
                <a:latin typeface="Calibri"/>
                <a:cs typeface="Calibri"/>
              </a:rPr>
              <a:t>(</a:t>
            </a:r>
            <a:r>
              <a:rPr dirty="0" smtClean="0" sz="1300" spc="44">
                <a:latin typeface="Calibri"/>
                <a:cs typeface="Calibri"/>
              </a:rPr>
              <a:t>7</a:t>
            </a:r>
            <a:r>
              <a:rPr dirty="0" smtClean="0" sz="1300" spc="-4">
                <a:latin typeface="Calibri"/>
                <a:cs typeface="Calibri"/>
              </a:rPr>
              <a:t>5</a:t>
            </a:r>
            <a:r>
              <a:rPr dirty="0" smtClean="0" sz="1300" spc="4">
                <a:latin typeface="Calibri"/>
                <a:cs typeface="Calibri"/>
              </a:rPr>
              <a:t>,</a:t>
            </a:r>
            <a:r>
              <a:rPr dirty="0" smtClean="0" sz="1300" spc="19">
                <a:latin typeface="Calibri"/>
                <a:cs typeface="Calibri"/>
              </a:rPr>
              <a:t>E</a:t>
            </a:r>
            <a:r>
              <a:rPr dirty="0" smtClean="0" sz="1300" spc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09" y="1448131"/>
            <a:ext cx="6334796" cy="1902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3648" marR="398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Array-Based</a:t>
            </a:r>
            <a:r>
              <a:rPr dirty="0" smtClean="0" sz="3200" spc="-177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  <a:p>
            <a:pPr marL="12730" indent="0">
              <a:lnSpc>
                <a:spcPct val="100041"/>
              </a:lnSpc>
              <a:spcBef>
                <a:spcPts val="2302"/>
              </a:spcBef>
            </a:pPr>
            <a:r>
              <a:rPr dirty="0" smtClean="0" sz="2400" spc="0" i="1">
                <a:latin typeface="Arial"/>
                <a:cs typeface="Arial"/>
              </a:rPr>
              <a:t>HeapPriorityQueue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sing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ArrayList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2461" y="2216054"/>
            <a:ext cx="9177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queue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3020726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09" y="3459638"/>
            <a:ext cx="6834357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briefly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discuss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upheap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downheap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insert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 i="1">
                <a:latin typeface="Arial"/>
                <a:cs typeface="Arial"/>
              </a:rPr>
              <a:t>removeMin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7032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40" y="4703222"/>
            <a:ext cx="40554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HeapPriorityQueue.java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981200" y="4952999"/>
            <a:ext cx="5124450" cy="365760"/>
          </a:xfrm>
          <a:custGeom>
            <a:avLst/>
            <a:gdLst/>
            <a:ahLst/>
            <a:cxnLst/>
            <a:rect l="l" t="t" r="r" b="b"/>
            <a:pathLst>
              <a:path w="5124450" h="365760">
                <a:moveTo>
                  <a:pt x="0" y="0"/>
                </a:moveTo>
                <a:lnTo>
                  <a:pt x="0" y="365760"/>
                </a:lnTo>
                <a:lnTo>
                  <a:pt x="5124450" y="365760"/>
                </a:lnTo>
                <a:lnTo>
                  <a:pt x="5124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981200" y="5318760"/>
            <a:ext cx="2562605" cy="365760"/>
          </a:xfrm>
          <a:custGeom>
            <a:avLst/>
            <a:gdLst/>
            <a:ahLst/>
            <a:cxnLst/>
            <a:rect l="l" t="t" r="r" b="b"/>
            <a:pathLst>
              <a:path w="2562605" h="365760">
                <a:moveTo>
                  <a:pt x="0" y="0"/>
                </a:moveTo>
                <a:lnTo>
                  <a:pt x="0" y="365760"/>
                </a:lnTo>
                <a:lnTo>
                  <a:pt x="2562605" y="365760"/>
                </a:lnTo>
                <a:lnTo>
                  <a:pt x="25626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43806" y="5318759"/>
            <a:ext cx="2561844" cy="365760"/>
          </a:xfrm>
          <a:custGeom>
            <a:avLst/>
            <a:gdLst/>
            <a:ahLst/>
            <a:cxnLst/>
            <a:rect l="l" t="t" r="r" b="b"/>
            <a:pathLst>
              <a:path w="2561844" h="365760">
                <a:moveTo>
                  <a:pt x="0" y="0"/>
                </a:moveTo>
                <a:lnTo>
                  <a:pt x="0" y="365760"/>
                </a:lnTo>
                <a:lnTo>
                  <a:pt x="2561844" y="365760"/>
                </a:lnTo>
                <a:lnTo>
                  <a:pt x="2561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981200" y="5684520"/>
            <a:ext cx="2562606" cy="365760"/>
          </a:xfrm>
          <a:custGeom>
            <a:avLst/>
            <a:gdLst/>
            <a:ahLst/>
            <a:cxnLst/>
            <a:rect l="l" t="t" r="r" b="b"/>
            <a:pathLst>
              <a:path w="2562606" h="365760">
                <a:moveTo>
                  <a:pt x="0" y="0"/>
                </a:moveTo>
                <a:lnTo>
                  <a:pt x="0" y="365760"/>
                </a:lnTo>
                <a:lnTo>
                  <a:pt x="2562606" y="365760"/>
                </a:lnTo>
                <a:lnTo>
                  <a:pt x="25626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43806" y="5684520"/>
            <a:ext cx="2561844" cy="365760"/>
          </a:xfrm>
          <a:custGeom>
            <a:avLst/>
            <a:gdLst/>
            <a:ahLst/>
            <a:cxnLst/>
            <a:rect l="l" t="t" r="r" b="b"/>
            <a:pathLst>
              <a:path w="2561844" h="365760">
                <a:moveTo>
                  <a:pt x="0" y="0"/>
                </a:moveTo>
                <a:lnTo>
                  <a:pt x="0" y="365760"/>
                </a:lnTo>
                <a:lnTo>
                  <a:pt x="2561844" y="365760"/>
                </a:lnTo>
                <a:lnTo>
                  <a:pt x="2561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981200" y="6050280"/>
            <a:ext cx="2562606" cy="365760"/>
          </a:xfrm>
          <a:custGeom>
            <a:avLst/>
            <a:gdLst/>
            <a:ahLst/>
            <a:cxnLst/>
            <a:rect l="l" t="t" r="r" b="b"/>
            <a:pathLst>
              <a:path w="2562606" h="365760">
                <a:moveTo>
                  <a:pt x="0" y="0"/>
                </a:moveTo>
                <a:lnTo>
                  <a:pt x="0" y="365760"/>
                </a:lnTo>
                <a:lnTo>
                  <a:pt x="2562606" y="365760"/>
                </a:lnTo>
                <a:lnTo>
                  <a:pt x="2562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43806" y="6050279"/>
            <a:ext cx="2561843" cy="365760"/>
          </a:xfrm>
          <a:custGeom>
            <a:avLst/>
            <a:gdLst/>
            <a:ahLst/>
            <a:cxnLst/>
            <a:rect l="l" t="t" r="r" b="b"/>
            <a:pathLst>
              <a:path w="2561843" h="365760">
                <a:moveTo>
                  <a:pt x="0" y="0"/>
                </a:moveTo>
                <a:lnTo>
                  <a:pt x="0" y="365760"/>
                </a:lnTo>
                <a:lnTo>
                  <a:pt x="2561843" y="365760"/>
                </a:lnTo>
                <a:lnTo>
                  <a:pt x="2561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981200" y="6416040"/>
            <a:ext cx="2562606" cy="365760"/>
          </a:xfrm>
          <a:custGeom>
            <a:avLst/>
            <a:gdLst/>
            <a:ahLst/>
            <a:cxnLst/>
            <a:rect l="l" t="t" r="r" b="b"/>
            <a:pathLst>
              <a:path w="2562606" h="365760">
                <a:moveTo>
                  <a:pt x="0" y="0"/>
                </a:moveTo>
                <a:lnTo>
                  <a:pt x="0" y="365760"/>
                </a:lnTo>
                <a:lnTo>
                  <a:pt x="2562606" y="365760"/>
                </a:lnTo>
                <a:lnTo>
                  <a:pt x="2562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543806" y="6416039"/>
            <a:ext cx="2561843" cy="365760"/>
          </a:xfrm>
          <a:custGeom>
            <a:avLst/>
            <a:gdLst/>
            <a:ahLst/>
            <a:cxnLst/>
            <a:rect l="l" t="t" r="r" b="b"/>
            <a:pathLst>
              <a:path w="2561843" h="365760">
                <a:moveTo>
                  <a:pt x="0" y="0"/>
                </a:moveTo>
                <a:lnTo>
                  <a:pt x="0" y="365760"/>
                </a:lnTo>
                <a:lnTo>
                  <a:pt x="2561843" y="365760"/>
                </a:lnTo>
                <a:lnTo>
                  <a:pt x="2561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43806" y="4946904"/>
            <a:ext cx="0" cy="1841754"/>
          </a:xfrm>
          <a:custGeom>
            <a:avLst/>
            <a:gdLst/>
            <a:ahLst/>
            <a:cxnLst/>
            <a:rect l="l" t="t" r="r" b="b"/>
            <a:pathLst>
              <a:path w="0" h="1841753">
                <a:moveTo>
                  <a:pt x="0" y="0"/>
                </a:moveTo>
                <a:lnTo>
                  <a:pt x="0" y="1841754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975104" y="5318759"/>
            <a:ext cx="5137404" cy="0"/>
          </a:xfrm>
          <a:custGeom>
            <a:avLst/>
            <a:gdLst/>
            <a:ahLst/>
            <a:cxnLst/>
            <a:rect l="l" t="t" r="r" b="b"/>
            <a:pathLst>
              <a:path w="5137403" h="0">
                <a:moveTo>
                  <a:pt x="0" y="0"/>
                </a:moveTo>
                <a:lnTo>
                  <a:pt x="5137404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975104" y="5684520"/>
            <a:ext cx="5137404" cy="0"/>
          </a:xfrm>
          <a:custGeom>
            <a:avLst/>
            <a:gdLst/>
            <a:ahLst/>
            <a:cxnLst/>
            <a:rect l="l" t="t" r="r" b="b"/>
            <a:pathLst>
              <a:path w="5137403" h="0">
                <a:moveTo>
                  <a:pt x="0" y="0"/>
                </a:moveTo>
                <a:lnTo>
                  <a:pt x="513740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975104" y="6050280"/>
            <a:ext cx="5137404" cy="0"/>
          </a:xfrm>
          <a:custGeom>
            <a:avLst/>
            <a:gdLst/>
            <a:ahLst/>
            <a:cxnLst/>
            <a:rect l="l" t="t" r="r" b="b"/>
            <a:pathLst>
              <a:path w="5137403" h="0">
                <a:moveTo>
                  <a:pt x="0" y="0"/>
                </a:moveTo>
                <a:lnTo>
                  <a:pt x="513740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975104" y="6416040"/>
            <a:ext cx="5137404" cy="0"/>
          </a:xfrm>
          <a:custGeom>
            <a:avLst/>
            <a:gdLst/>
            <a:ahLst/>
            <a:cxnLst/>
            <a:rect l="l" t="t" r="r" b="b"/>
            <a:pathLst>
              <a:path w="5137403" h="0">
                <a:moveTo>
                  <a:pt x="0" y="0"/>
                </a:moveTo>
                <a:lnTo>
                  <a:pt x="513740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6009" y="1448131"/>
            <a:ext cx="4578569" cy="300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5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Analysis</a:t>
            </a:r>
            <a:r>
              <a:rPr dirty="0" smtClean="0" sz="3200" spc="-11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Heap-Based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insertion:</a:t>
            </a:r>
            <a:endParaRPr sz="2400">
              <a:latin typeface="Arial"/>
              <a:cs typeface="Arial"/>
            </a:endParaRPr>
          </a:p>
          <a:p>
            <a:pPr marL="127030" marR="60921">
              <a:lnSpc>
                <a:spcPct val="95825"/>
              </a:lnSpc>
              <a:spcBef>
                <a:spcPts val="585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upheap</a:t>
            </a:r>
            <a:r>
              <a:rPr dirty="0" smtClean="0" sz="2000" spc="-56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6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takes</a:t>
            </a:r>
            <a:r>
              <a:rPr dirty="0" smtClean="0" sz="2000" spc="-57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(log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30" marR="6092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So,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insertion</a:t>
            </a:r>
            <a:r>
              <a:rPr dirty="0" smtClean="0" sz="2000" spc="-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takes</a:t>
            </a:r>
            <a:r>
              <a:rPr dirty="0" smtClean="0" sz="2000" spc="-62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(log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691"/>
              </a:spcBef>
            </a:pPr>
            <a:r>
              <a:rPr dirty="0" smtClean="0" sz="2400" spc="0">
                <a:latin typeface="Arial"/>
                <a:cs typeface="Arial"/>
              </a:rPr>
              <a:t>removeMin:</a:t>
            </a:r>
            <a:endParaRPr sz="2400">
              <a:latin typeface="Arial"/>
              <a:cs typeface="Arial"/>
            </a:endParaRPr>
          </a:p>
          <a:p>
            <a:pPr marL="127030" marR="60921">
              <a:lnSpc>
                <a:spcPct val="95825"/>
              </a:lnSpc>
              <a:spcBef>
                <a:spcPts val="585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downheap</a:t>
            </a:r>
            <a:r>
              <a:rPr dirty="0" smtClean="0" sz="2000" spc="-67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method</a:t>
            </a:r>
            <a:r>
              <a:rPr dirty="0" smtClean="0" sz="2000" spc="-6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takes</a:t>
            </a:r>
            <a:r>
              <a:rPr dirty="0" smtClean="0" sz="2000" spc="-57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(log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30" marR="6092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So,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removeMin</a:t>
            </a:r>
            <a:r>
              <a:rPr dirty="0" smtClean="0" sz="2000" spc="-9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takes</a:t>
            </a:r>
            <a:r>
              <a:rPr dirty="0" smtClean="0" sz="2000" spc="-57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(log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1084" y="1448131"/>
            <a:ext cx="13491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6782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33864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1200" y="4952999"/>
            <a:ext cx="256260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7517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3806" y="4952999"/>
            <a:ext cx="2561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23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-8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1200" y="5318760"/>
            <a:ext cx="256260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7991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size,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isEmpty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3806" y="5318760"/>
            <a:ext cx="2561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200" y="5684520"/>
            <a:ext cx="256260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890" algn="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3806" y="5684520"/>
            <a:ext cx="256184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6050280"/>
            <a:ext cx="256260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0256" algn="r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insert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806" y="6050280"/>
            <a:ext cx="2561844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(log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6416040"/>
            <a:ext cx="256260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6790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>
                <a:latin typeface="Arial"/>
                <a:cs typeface="Arial"/>
              </a:rPr>
              <a:t>removeMin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43806" y="6416040"/>
            <a:ext cx="2561844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70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(log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1448131"/>
            <a:ext cx="6439085" cy="1463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0094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Bottom-up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r>
              <a:rPr dirty="0" smtClean="0" sz="3200" spc="-76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Construction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Given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elements,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build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30" marR="60921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successive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insertions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=&gt;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takes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log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4596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3459638"/>
            <a:ext cx="7510988" cy="1573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O(</a:t>
            </a:r>
            <a:r>
              <a:rPr dirty="0" smtClean="0" sz="2400" spc="0" i="1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412780" indent="-285750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Begin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backward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root.</a:t>
            </a:r>
            <a:endParaRPr sz="2400">
              <a:latin typeface="Arial"/>
              <a:cs typeface="Arial"/>
            </a:endParaRPr>
          </a:p>
          <a:p>
            <a:pPr marL="12703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perform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down-heap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bubbling.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09" y="1204291"/>
            <a:ext cx="7720112" cy="5276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3121" marR="3577645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  <a:p>
            <a:pPr marL="12730" marR="66476" indent="-30">
              <a:lnSpc>
                <a:spcPct val="100041"/>
              </a:lnSpc>
              <a:spcBef>
                <a:spcPts val="1222"/>
              </a:spcBef>
            </a:pPr>
            <a:r>
              <a:rPr dirty="0" smtClean="0" sz="2400" spc="0">
                <a:latin typeface="Arial"/>
                <a:cs typeface="Arial"/>
              </a:rPr>
              <a:t>insert(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Create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min(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(but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minimum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null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ueue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endParaRPr sz="2400">
              <a:latin typeface="Arial"/>
              <a:cs typeface="Arial"/>
            </a:endParaRPr>
          </a:p>
          <a:p>
            <a:pPr marL="12730" marR="201198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removeMin(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minimum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null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ueue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endParaRPr sz="2400">
              <a:latin typeface="Arial"/>
              <a:cs typeface="Arial"/>
            </a:endParaRPr>
          </a:p>
          <a:p>
            <a:pPr marL="12730" marR="795406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size(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entries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queue.</a:t>
            </a:r>
            <a:endParaRPr sz="2400">
              <a:latin typeface="Arial"/>
              <a:cs typeface="Arial"/>
            </a:endParaRPr>
          </a:p>
          <a:p>
            <a:pPr marL="12730" marR="456956" indent="-30">
              <a:lnSpc>
                <a:spcPct val="100041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isEmpty(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):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true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empty.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otherwise.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1835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63972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81015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98059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5785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82"/>
          <p:cNvSpPr/>
          <p:nvPr/>
        </p:nvSpPr>
        <p:spPr>
          <a:xfrm>
            <a:off x="1239774" y="6126480"/>
            <a:ext cx="659130" cy="330708"/>
          </a:xfrm>
          <a:custGeom>
            <a:avLst/>
            <a:gdLst/>
            <a:ahLst/>
            <a:cxnLst/>
            <a:rect l="l" t="t" r="r" b="b"/>
            <a:pathLst>
              <a:path w="659130" h="330708">
                <a:moveTo>
                  <a:pt x="0" y="165354"/>
                </a:moveTo>
                <a:lnTo>
                  <a:pt x="4321" y="138504"/>
                </a:lnTo>
                <a:lnTo>
                  <a:pt x="16831" y="113044"/>
                </a:lnTo>
                <a:lnTo>
                  <a:pt x="36848" y="89312"/>
                </a:lnTo>
                <a:lnTo>
                  <a:pt x="63691" y="67647"/>
                </a:lnTo>
                <a:lnTo>
                  <a:pt x="96678" y="48387"/>
                </a:lnTo>
                <a:lnTo>
                  <a:pt x="135130" y="31869"/>
                </a:lnTo>
                <a:lnTo>
                  <a:pt x="156191" y="24745"/>
                </a:lnTo>
                <a:lnTo>
                  <a:pt x="178363" y="18434"/>
                </a:lnTo>
                <a:lnTo>
                  <a:pt x="201560" y="12977"/>
                </a:lnTo>
                <a:lnTo>
                  <a:pt x="225698" y="8418"/>
                </a:lnTo>
                <a:lnTo>
                  <a:pt x="250690" y="4798"/>
                </a:lnTo>
                <a:lnTo>
                  <a:pt x="276452" y="2161"/>
                </a:lnTo>
                <a:lnTo>
                  <a:pt x="302899" y="547"/>
                </a:lnTo>
                <a:lnTo>
                  <a:pt x="329946" y="0"/>
                </a:lnTo>
                <a:lnTo>
                  <a:pt x="356883" y="547"/>
                </a:lnTo>
                <a:lnTo>
                  <a:pt x="383232" y="2161"/>
                </a:lnTo>
                <a:lnTo>
                  <a:pt x="408907" y="4798"/>
                </a:lnTo>
                <a:lnTo>
                  <a:pt x="433821" y="8418"/>
                </a:lnTo>
                <a:lnTo>
                  <a:pt x="457890" y="12977"/>
                </a:lnTo>
                <a:lnTo>
                  <a:pt x="481027" y="18434"/>
                </a:lnTo>
                <a:lnTo>
                  <a:pt x="503147" y="24745"/>
                </a:lnTo>
                <a:lnTo>
                  <a:pt x="524164" y="31869"/>
                </a:lnTo>
                <a:lnTo>
                  <a:pt x="562546" y="48387"/>
                </a:lnTo>
                <a:lnTo>
                  <a:pt x="595487" y="67647"/>
                </a:lnTo>
                <a:lnTo>
                  <a:pt x="622302" y="89312"/>
                </a:lnTo>
                <a:lnTo>
                  <a:pt x="642305" y="113044"/>
                </a:lnTo>
                <a:lnTo>
                  <a:pt x="654809" y="138504"/>
                </a:lnTo>
                <a:lnTo>
                  <a:pt x="659130" y="165354"/>
                </a:lnTo>
                <a:lnTo>
                  <a:pt x="658035" y="178931"/>
                </a:lnTo>
                <a:lnTo>
                  <a:pt x="649537" y="205128"/>
                </a:lnTo>
                <a:lnTo>
                  <a:pt x="633198" y="229766"/>
                </a:lnTo>
                <a:lnTo>
                  <a:pt x="609703" y="252507"/>
                </a:lnTo>
                <a:lnTo>
                  <a:pt x="579740" y="273012"/>
                </a:lnTo>
                <a:lnTo>
                  <a:pt x="543992" y="290943"/>
                </a:lnTo>
                <a:lnTo>
                  <a:pt x="503147" y="305962"/>
                </a:lnTo>
                <a:lnTo>
                  <a:pt x="481027" y="312273"/>
                </a:lnTo>
                <a:lnTo>
                  <a:pt x="457890" y="317730"/>
                </a:lnTo>
                <a:lnTo>
                  <a:pt x="433821" y="322289"/>
                </a:lnTo>
                <a:lnTo>
                  <a:pt x="408907" y="325909"/>
                </a:lnTo>
                <a:lnTo>
                  <a:pt x="383232" y="328546"/>
                </a:lnTo>
                <a:lnTo>
                  <a:pt x="356883" y="330160"/>
                </a:lnTo>
                <a:lnTo>
                  <a:pt x="329946" y="330708"/>
                </a:lnTo>
                <a:lnTo>
                  <a:pt x="302899" y="330160"/>
                </a:lnTo>
                <a:lnTo>
                  <a:pt x="276452" y="328546"/>
                </a:lnTo>
                <a:lnTo>
                  <a:pt x="250690" y="325909"/>
                </a:lnTo>
                <a:lnTo>
                  <a:pt x="225698" y="322289"/>
                </a:lnTo>
                <a:lnTo>
                  <a:pt x="201560" y="317730"/>
                </a:lnTo>
                <a:lnTo>
                  <a:pt x="178363" y="312273"/>
                </a:lnTo>
                <a:lnTo>
                  <a:pt x="156191" y="305962"/>
                </a:lnTo>
                <a:lnTo>
                  <a:pt x="135130" y="298838"/>
                </a:lnTo>
                <a:lnTo>
                  <a:pt x="96678" y="282321"/>
                </a:lnTo>
                <a:lnTo>
                  <a:pt x="63691" y="263060"/>
                </a:lnTo>
                <a:lnTo>
                  <a:pt x="36848" y="241395"/>
                </a:lnTo>
                <a:lnTo>
                  <a:pt x="16831" y="217663"/>
                </a:lnTo>
                <a:lnTo>
                  <a:pt x="4321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652016" y="5465826"/>
            <a:ext cx="658368" cy="329946"/>
          </a:xfrm>
          <a:custGeom>
            <a:avLst/>
            <a:gdLst/>
            <a:ahLst/>
            <a:cxnLst/>
            <a:rect l="l" t="t" r="r" b="b"/>
            <a:pathLst>
              <a:path w="658368" h="329946">
                <a:moveTo>
                  <a:pt x="0" y="165353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6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6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3"/>
                </a:lnTo>
                <a:lnTo>
                  <a:pt x="657273" y="178822"/>
                </a:lnTo>
                <a:lnTo>
                  <a:pt x="648775" y="204834"/>
                </a:lnTo>
                <a:lnTo>
                  <a:pt x="632436" y="229326"/>
                </a:lnTo>
                <a:lnTo>
                  <a:pt x="608941" y="251954"/>
                </a:lnTo>
                <a:lnTo>
                  <a:pt x="578978" y="272377"/>
                </a:lnTo>
                <a:lnTo>
                  <a:pt x="543230" y="290251"/>
                </a:lnTo>
                <a:lnTo>
                  <a:pt x="502385" y="305232"/>
                </a:lnTo>
                <a:lnTo>
                  <a:pt x="480265" y="311532"/>
                </a:lnTo>
                <a:lnTo>
                  <a:pt x="457128" y="316980"/>
                </a:lnTo>
                <a:lnTo>
                  <a:pt x="433059" y="321533"/>
                </a:lnTo>
                <a:lnTo>
                  <a:pt x="408145" y="325149"/>
                </a:lnTo>
                <a:lnTo>
                  <a:pt x="382470" y="327785"/>
                </a:lnTo>
                <a:lnTo>
                  <a:pt x="356121" y="329398"/>
                </a:lnTo>
                <a:lnTo>
                  <a:pt x="329184" y="329945"/>
                </a:lnTo>
                <a:lnTo>
                  <a:pt x="302143" y="329398"/>
                </a:lnTo>
                <a:lnTo>
                  <a:pt x="275712" y="327785"/>
                </a:lnTo>
                <a:lnTo>
                  <a:pt x="249974" y="325149"/>
                </a:lnTo>
                <a:lnTo>
                  <a:pt x="225015" y="321533"/>
                </a:lnTo>
                <a:lnTo>
                  <a:pt x="200917" y="316980"/>
                </a:lnTo>
                <a:lnTo>
                  <a:pt x="177766" y="311532"/>
                </a:lnTo>
                <a:lnTo>
                  <a:pt x="155644" y="305232"/>
                </a:lnTo>
                <a:lnTo>
                  <a:pt x="134636" y="298124"/>
                </a:lnTo>
                <a:lnTo>
                  <a:pt x="96297" y="281654"/>
                </a:lnTo>
                <a:lnTo>
                  <a:pt x="63422" y="262463"/>
                </a:lnTo>
                <a:lnTo>
                  <a:pt x="36683" y="240894"/>
                </a:lnTo>
                <a:lnTo>
                  <a:pt x="16751" y="217291"/>
                </a:lnTo>
                <a:lnTo>
                  <a:pt x="4299" y="191997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557272" y="4804409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7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4"/>
                </a:lnTo>
                <a:lnTo>
                  <a:pt x="657273" y="178931"/>
                </a:lnTo>
                <a:lnTo>
                  <a:pt x="648775" y="205128"/>
                </a:lnTo>
                <a:lnTo>
                  <a:pt x="632436" y="229766"/>
                </a:lnTo>
                <a:lnTo>
                  <a:pt x="608941" y="252507"/>
                </a:lnTo>
                <a:lnTo>
                  <a:pt x="578978" y="273012"/>
                </a:lnTo>
                <a:lnTo>
                  <a:pt x="543230" y="290943"/>
                </a:lnTo>
                <a:lnTo>
                  <a:pt x="502385" y="305962"/>
                </a:lnTo>
                <a:lnTo>
                  <a:pt x="480265" y="312273"/>
                </a:lnTo>
                <a:lnTo>
                  <a:pt x="457128" y="317730"/>
                </a:lnTo>
                <a:lnTo>
                  <a:pt x="433059" y="322289"/>
                </a:lnTo>
                <a:lnTo>
                  <a:pt x="408145" y="325909"/>
                </a:lnTo>
                <a:lnTo>
                  <a:pt x="382470" y="328546"/>
                </a:lnTo>
                <a:lnTo>
                  <a:pt x="356121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367784" y="4142994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7" h="330708">
                <a:moveTo>
                  <a:pt x="0" y="165353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6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6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3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7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0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134106" y="4431030"/>
            <a:ext cx="1341882" cy="429768"/>
          </a:xfrm>
          <a:custGeom>
            <a:avLst/>
            <a:gdLst/>
            <a:ahLst/>
            <a:cxnLst/>
            <a:rect l="l" t="t" r="r" b="b"/>
            <a:pathLst>
              <a:path w="1341882" h="429768">
                <a:moveTo>
                  <a:pt x="1341882" y="0"/>
                </a:moveTo>
                <a:lnTo>
                  <a:pt x="0" y="429768"/>
                </a:lnTo>
              </a:path>
            </a:pathLst>
          </a:custGeom>
          <a:ln w="137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178296" y="4804409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3"/>
                </a:moveTo>
                <a:lnTo>
                  <a:pt x="4320" y="138504"/>
                </a:lnTo>
                <a:lnTo>
                  <a:pt x="16824" y="113044"/>
                </a:lnTo>
                <a:lnTo>
                  <a:pt x="36827" y="89312"/>
                </a:lnTo>
                <a:lnTo>
                  <a:pt x="63642" y="67647"/>
                </a:lnTo>
                <a:lnTo>
                  <a:pt x="96583" y="48386"/>
                </a:lnTo>
                <a:lnTo>
                  <a:pt x="134965" y="31869"/>
                </a:lnTo>
                <a:lnTo>
                  <a:pt x="155982" y="24745"/>
                </a:lnTo>
                <a:lnTo>
                  <a:pt x="178102" y="18434"/>
                </a:lnTo>
                <a:lnTo>
                  <a:pt x="201239" y="12977"/>
                </a:lnTo>
                <a:lnTo>
                  <a:pt x="225308" y="8418"/>
                </a:lnTo>
                <a:lnTo>
                  <a:pt x="250222" y="4798"/>
                </a:lnTo>
                <a:lnTo>
                  <a:pt x="275897" y="2161"/>
                </a:lnTo>
                <a:lnTo>
                  <a:pt x="302246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6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3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7"/>
                </a:lnTo>
                <a:lnTo>
                  <a:pt x="302246" y="330160"/>
                </a:lnTo>
                <a:lnTo>
                  <a:pt x="275897" y="328546"/>
                </a:lnTo>
                <a:lnTo>
                  <a:pt x="250222" y="325909"/>
                </a:lnTo>
                <a:lnTo>
                  <a:pt x="225308" y="322289"/>
                </a:lnTo>
                <a:lnTo>
                  <a:pt x="201239" y="317730"/>
                </a:lnTo>
                <a:lnTo>
                  <a:pt x="178102" y="312273"/>
                </a:lnTo>
                <a:lnTo>
                  <a:pt x="155982" y="305962"/>
                </a:lnTo>
                <a:lnTo>
                  <a:pt x="134965" y="298838"/>
                </a:lnTo>
                <a:lnTo>
                  <a:pt x="96583" y="282320"/>
                </a:lnTo>
                <a:lnTo>
                  <a:pt x="63642" y="263060"/>
                </a:lnTo>
                <a:lnTo>
                  <a:pt x="36827" y="241395"/>
                </a:lnTo>
                <a:lnTo>
                  <a:pt x="16824" y="217663"/>
                </a:lnTo>
                <a:lnTo>
                  <a:pt x="4320" y="192203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908042" y="4435602"/>
            <a:ext cx="1357884" cy="422147"/>
          </a:xfrm>
          <a:custGeom>
            <a:avLst/>
            <a:gdLst/>
            <a:ahLst/>
            <a:cxnLst/>
            <a:rect l="l" t="t" r="r" b="b"/>
            <a:pathLst>
              <a:path w="1357884" h="422148">
                <a:moveTo>
                  <a:pt x="0" y="0"/>
                </a:moveTo>
                <a:lnTo>
                  <a:pt x="1357884" y="422147"/>
                </a:lnTo>
              </a:path>
            </a:pathLst>
          </a:custGeom>
          <a:ln w="137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121408" y="5097780"/>
            <a:ext cx="557022" cy="383286"/>
          </a:xfrm>
          <a:custGeom>
            <a:avLst/>
            <a:gdLst/>
            <a:ahLst/>
            <a:cxnLst/>
            <a:rect l="l" t="t" r="r" b="b"/>
            <a:pathLst>
              <a:path w="557022" h="383286">
                <a:moveTo>
                  <a:pt x="557022" y="0"/>
                </a:moveTo>
                <a:lnTo>
                  <a:pt x="0" y="383286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569720" y="5769864"/>
            <a:ext cx="233934" cy="356616"/>
          </a:xfrm>
          <a:custGeom>
            <a:avLst/>
            <a:gdLst/>
            <a:ahLst/>
            <a:cxnLst/>
            <a:rect l="l" t="t" r="r" b="b"/>
            <a:pathLst>
              <a:path w="233934" h="356615">
                <a:moveTo>
                  <a:pt x="233934" y="0"/>
                </a:moveTo>
                <a:lnTo>
                  <a:pt x="0" y="356616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063496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7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4"/>
                </a:lnTo>
                <a:lnTo>
                  <a:pt x="657273" y="178931"/>
                </a:lnTo>
                <a:lnTo>
                  <a:pt x="648775" y="205128"/>
                </a:lnTo>
                <a:lnTo>
                  <a:pt x="632436" y="229766"/>
                </a:lnTo>
                <a:lnTo>
                  <a:pt x="608941" y="252507"/>
                </a:lnTo>
                <a:lnTo>
                  <a:pt x="578978" y="273012"/>
                </a:lnTo>
                <a:lnTo>
                  <a:pt x="543230" y="290943"/>
                </a:lnTo>
                <a:lnTo>
                  <a:pt x="502385" y="305962"/>
                </a:lnTo>
                <a:lnTo>
                  <a:pt x="480265" y="312273"/>
                </a:lnTo>
                <a:lnTo>
                  <a:pt x="457128" y="317730"/>
                </a:lnTo>
                <a:lnTo>
                  <a:pt x="433059" y="322289"/>
                </a:lnTo>
                <a:lnTo>
                  <a:pt x="408145" y="325909"/>
                </a:lnTo>
                <a:lnTo>
                  <a:pt x="382470" y="328546"/>
                </a:lnTo>
                <a:lnTo>
                  <a:pt x="356121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177796" y="5763006"/>
            <a:ext cx="214884" cy="363474"/>
          </a:xfrm>
          <a:custGeom>
            <a:avLst/>
            <a:gdLst/>
            <a:ahLst/>
            <a:cxnLst/>
            <a:rect l="l" t="t" r="r" b="b"/>
            <a:pathLst>
              <a:path w="214884" h="363474">
                <a:moveTo>
                  <a:pt x="0" y="0"/>
                </a:moveTo>
                <a:lnTo>
                  <a:pt x="214884" y="363474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051048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7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7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4"/>
                </a:lnTo>
                <a:lnTo>
                  <a:pt x="657273" y="178931"/>
                </a:lnTo>
                <a:lnTo>
                  <a:pt x="648775" y="205128"/>
                </a:lnTo>
                <a:lnTo>
                  <a:pt x="632436" y="229766"/>
                </a:lnTo>
                <a:lnTo>
                  <a:pt x="608941" y="252507"/>
                </a:lnTo>
                <a:lnTo>
                  <a:pt x="578978" y="273012"/>
                </a:lnTo>
                <a:lnTo>
                  <a:pt x="543230" y="290943"/>
                </a:lnTo>
                <a:lnTo>
                  <a:pt x="502385" y="305962"/>
                </a:lnTo>
                <a:lnTo>
                  <a:pt x="480265" y="312273"/>
                </a:lnTo>
                <a:lnTo>
                  <a:pt x="457128" y="317730"/>
                </a:lnTo>
                <a:lnTo>
                  <a:pt x="433059" y="322289"/>
                </a:lnTo>
                <a:lnTo>
                  <a:pt x="408145" y="325909"/>
                </a:lnTo>
                <a:lnTo>
                  <a:pt x="382470" y="328546"/>
                </a:lnTo>
                <a:lnTo>
                  <a:pt x="356121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462528" y="5465826"/>
            <a:ext cx="658368" cy="329946"/>
          </a:xfrm>
          <a:custGeom>
            <a:avLst/>
            <a:gdLst/>
            <a:ahLst/>
            <a:cxnLst/>
            <a:rect l="l" t="t" r="r" b="b"/>
            <a:pathLst>
              <a:path w="658368" h="329946">
                <a:moveTo>
                  <a:pt x="0" y="165353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6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6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3"/>
                </a:lnTo>
                <a:lnTo>
                  <a:pt x="657273" y="178822"/>
                </a:lnTo>
                <a:lnTo>
                  <a:pt x="648775" y="204834"/>
                </a:lnTo>
                <a:lnTo>
                  <a:pt x="632436" y="229326"/>
                </a:lnTo>
                <a:lnTo>
                  <a:pt x="608941" y="251954"/>
                </a:lnTo>
                <a:lnTo>
                  <a:pt x="578978" y="272377"/>
                </a:lnTo>
                <a:lnTo>
                  <a:pt x="543230" y="290251"/>
                </a:lnTo>
                <a:lnTo>
                  <a:pt x="502385" y="305232"/>
                </a:lnTo>
                <a:lnTo>
                  <a:pt x="480265" y="311532"/>
                </a:lnTo>
                <a:lnTo>
                  <a:pt x="457128" y="316980"/>
                </a:lnTo>
                <a:lnTo>
                  <a:pt x="433059" y="321533"/>
                </a:lnTo>
                <a:lnTo>
                  <a:pt x="408145" y="325149"/>
                </a:lnTo>
                <a:lnTo>
                  <a:pt x="382470" y="327785"/>
                </a:lnTo>
                <a:lnTo>
                  <a:pt x="356121" y="329398"/>
                </a:lnTo>
                <a:lnTo>
                  <a:pt x="329184" y="329945"/>
                </a:lnTo>
                <a:lnTo>
                  <a:pt x="302143" y="329398"/>
                </a:lnTo>
                <a:lnTo>
                  <a:pt x="275712" y="327785"/>
                </a:lnTo>
                <a:lnTo>
                  <a:pt x="249974" y="325149"/>
                </a:lnTo>
                <a:lnTo>
                  <a:pt x="225015" y="321533"/>
                </a:lnTo>
                <a:lnTo>
                  <a:pt x="200917" y="316980"/>
                </a:lnTo>
                <a:lnTo>
                  <a:pt x="177766" y="311532"/>
                </a:lnTo>
                <a:lnTo>
                  <a:pt x="155644" y="305232"/>
                </a:lnTo>
                <a:lnTo>
                  <a:pt x="134636" y="298124"/>
                </a:lnTo>
                <a:lnTo>
                  <a:pt x="96297" y="281654"/>
                </a:lnTo>
                <a:lnTo>
                  <a:pt x="63422" y="262463"/>
                </a:lnTo>
                <a:lnTo>
                  <a:pt x="36683" y="240894"/>
                </a:lnTo>
                <a:lnTo>
                  <a:pt x="16751" y="217291"/>
                </a:lnTo>
                <a:lnTo>
                  <a:pt x="4299" y="191997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380232" y="5778246"/>
            <a:ext cx="262890" cy="348234"/>
          </a:xfrm>
          <a:custGeom>
            <a:avLst/>
            <a:gdLst/>
            <a:ahLst/>
            <a:cxnLst/>
            <a:rect l="l" t="t" r="r" b="b"/>
            <a:pathLst>
              <a:path w="262889" h="348234">
                <a:moveTo>
                  <a:pt x="262889" y="0"/>
                </a:moveTo>
                <a:lnTo>
                  <a:pt x="0" y="348234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874008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121" y="547"/>
                </a:lnTo>
                <a:lnTo>
                  <a:pt x="382470" y="2161"/>
                </a:lnTo>
                <a:lnTo>
                  <a:pt x="408145" y="4798"/>
                </a:lnTo>
                <a:lnTo>
                  <a:pt x="433059" y="8418"/>
                </a:lnTo>
                <a:lnTo>
                  <a:pt x="457128" y="12977"/>
                </a:lnTo>
                <a:lnTo>
                  <a:pt x="480265" y="18434"/>
                </a:lnTo>
                <a:lnTo>
                  <a:pt x="502385" y="24745"/>
                </a:lnTo>
                <a:lnTo>
                  <a:pt x="523402" y="31869"/>
                </a:lnTo>
                <a:lnTo>
                  <a:pt x="561784" y="48387"/>
                </a:lnTo>
                <a:lnTo>
                  <a:pt x="594725" y="67647"/>
                </a:lnTo>
                <a:lnTo>
                  <a:pt x="621540" y="89312"/>
                </a:lnTo>
                <a:lnTo>
                  <a:pt x="641543" y="113044"/>
                </a:lnTo>
                <a:lnTo>
                  <a:pt x="654047" y="138504"/>
                </a:lnTo>
                <a:lnTo>
                  <a:pt x="658368" y="165354"/>
                </a:lnTo>
                <a:lnTo>
                  <a:pt x="657273" y="178931"/>
                </a:lnTo>
                <a:lnTo>
                  <a:pt x="648775" y="205128"/>
                </a:lnTo>
                <a:lnTo>
                  <a:pt x="632436" y="229766"/>
                </a:lnTo>
                <a:lnTo>
                  <a:pt x="608941" y="252507"/>
                </a:lnTo>
                <a:lnTo>
                  <a:pt x="578978" y="273012"/>
                </a:lnTo>
                <a:lnTo>
                  <a:pt x="543230" y="290943"/>
                </a:lnTo>
                <a:lnTo>
                  <a:pt x="502385" y="305962"/>
                </a:lnTo>
                <a:lnTo>
                  <a:pt x="480265" y="312273"/>
                </a:lnTo>
                <a:lnTo>
                  <a:pt x="457128" y="317730"/>
                </a:lnTo>
                <a:lnTo>
                  <a:pt x="433059" y="322289"/>
                </a:lnTo>
                <a:lnTo>
                  <a:pt x="408145" y="325909"/>
                </a:lnTo>
                <a:lnTo>
                  <a:pt x="382470" y="328546"/>
                </a:lnTo>
                <a:lnTo>
                  <a:pt x="356121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961638" y="5772150"/>
            <a:ext cx="241554" cy="354330"/>
          </a:xfrm>
          <a:custGeom>
            <a:avLst/>
            <a:gdLst/>
            <a:ahLst/>
            <a:cxnLst/>
            <a:rect l="l" t="t" r="r" b="b"/>
            <a:pathLst>
              <a:path w="241553" h="354329">
                <a:moveTo>
                  <a:pt x="0" y="0"/>
                </a:moveTo>
                <a:lnTo>
                  <a:pt x="241554" y="354330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096006" y="5097018"/>
            <a:ext cx="558546" cy="383285"/>
          </a:xfrm>
          <a:custGeom>
            <a:avLst/>
            <a:gdLst/>
            <a:ahLst/>
            <a:cxnLst/>
            <a:rect l="l" t="t" r="r" b="b"/>
            <a:pathLst>
              <a:path w="558546" h="383286">
                <a:moveTo>
                  <a:pt x="0" y="0"/>
                </a:moveTo>
                <a:lnTo>
                  <a:pt x="558546" y="383285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273040" y="5465826"/>
            <a:ext cx="658368" cy="329946"/>
          </a:xfrm>
          <a:custGeom>
            <a:avLst/>
            <a:gdLst/>
            <a:ahLst/>
            <a:cxnLst/>
            <a:rect l="l" t="t" r="r" b="b"/>
            <a:pathLst>
              <a:path w="658367" h="329946">
                <a:moveTo>
                  <a:pt x="0" y="165353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6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6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3"/>
                </a:lnTo>
                <a:lnTo>
                  <a:pt x="657279" y="178822"/>
                </a:lnTo>
                <a:lnTo>
                  <a:pt x="648819" y="204834"/>
                </a:lnTo>
                <a:lnTo>
                  <a:pt x="632543" y="229326"/>
                </a:lnTo>
                <a:lnTo>
                  <a:pt x="609123" y="251954"/>
                </a:lnTo>
                <a:lnTo>
                  <a:pt x="579232" y="272377"/>
                </a:lnTo>
                <a:lnTo>
                  <a:pt x="543541" y="290251"/>
                </a:lnTo>
                <a:lnTo>
                  <a:pt x="502723" y="305232"/>
                </a:lnTo>
                <a:lnTo>
                  <a:pt x="480601" y="311532"/>
                </a:lnTo>
                <a:lnTo>
                  <a:pt x="457450" y="316980"/>
                </a:lnTo>
                <a:lnTo>
                  <a:pt x="433352" y="321533"/>
                </a:lnTo>
                <a:lnTo>
                  <a:pt x="408393" y="325149"/>
                </a:lnTo>
                <a:lnTo>
                  <a:pt x="382655" y="327785"/>
                </a:lnTo>
                <a:lnTo>
                  <a:pt x="356224" y="329398"/>
                </a:lnTo>
                <a:lnTo>
                  <a:pt x="329184" y="329945"/>
                </a:lnTo>
                <a:lnTo>
                  <a:pt x="302143" y="329398"/>
                </a:lnTo>
                <a:lnTo>
                  <a:pt x="275712" y="327785"/>
                </a:lnTo>
                <a:lnTo>
                  <a:pt x="249974" y="325149"/>
                </a:lnTo>
                <a:lnTo>
                  <a:pt x="225015" y="321533"/>
                </a:lnTo>
                <a:lnTo>
                  <a:pt x="200917" y="316980"/>
                </a:lnTo>
                <a:lnTo>
                  <a:pt x="177766" y="311532"/>
                </a:lnTo>
                <a:lnTo>
                  <a:pt x="155644" y="305232"/>
                </a:lnTo>
                <a:lnTo>
                  <a:pt x="134636" y="298124"/>
                </a:lnTo>
                <a:lnTo>
                  <a:pt x="96297" y="281654"/>
                </a:lnTo>
                <a:lnTo>
                  <a:pt x="63422" y="262463"/>
                </a:lnTo>
                <a:lnTo>
                  <a:pt x="36683" y="240894"/>
                </a:lnTo>
                <a:lnTo>
                  <a:pt x="16751" y="217291"/>
                </a:lnTo>
                <a:lnTo>
                  <a:pt x="4299" y="191997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759196" y="5112258"/>
            <a:ext cx="582168" cy="373380"/>
          </a:xfrm>
          <a:custGeom>
            <a:avLst/>
            <a:gdLst/>
            <a:ahLst/>
            <a:cxnLst/>
            <a:rect l="l" t="t" r="r" b="b"/>
            <a:pathLst>
              <a:path w="582168" h="373379">
                <a:moveTo>
                  <a:pt x="582167" y="0"/>
                </a:moveTo>
                <a:lnTo>
                  <a:pt x="0" y="373380"/>
                </a:lnTo>
              </a:path>
            </a:pathLst>
          </a:custGeom>
          <a:ln w="137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83552" y="5465825"/>
            <a:ext cx="658368" cy="329946"/>
          </a:xfrm>
          <a:custGeom>
            <a:avLst/>
            <a:gdLst/>
            <a:ahLst/>
            <a:cxnLst/>
            <a:rect l="l" t="t" r="r" b="b"/>
            <a:pathLst>
              <a:path w="658368" h="329946">
                <a:moveTo>
                  <a:pt x="0" y="165354"/>
                </a:moveTo>
                <a:lnTo>
                  <a:pt x="4320" y="138504"/>
                </a:lnTo>
                <a:lnTo>
                  <a:pt x="16824" y="113044"/>
                </a:lnTo>
                <a:lnTo>
                  <a:pt x="36827" y="89312"/>
                </a:lnTo>
                <a:lnTo>
                  <a:pt x="63642" y="67647"/>
                </a:lnTo>
                <a:lnTo>
                  <a:pt x="96583" y="48387"/>
                </a:lnTo>
                <a:lnTo>
                  <a:pt x="134965" y="31869"/>
                </a:lnTo>
                <a:lnTo>
                  <a:pt x="155982" y="24745"/>
                </a:lnTo>
                <a:lnTo>
                  <a:pt x="178102" y="18434"/>
                </a:lnTo>
                <a:lnTo>
                  <a:pt x="201239" y="12977"/>
                </a:lnTo>
                <a:lnTo>
                  <a:pt x="225308" y="8418"/>
                </a:lnTo>
                <a:lnTo>
                  <a:pt x="250222" y="4798"/>
                </a:lnTo>
                <a:lnTo>
                  <a:pt x="275897" y="2161"/>
                </a:lnTo>
                <a:lnTo>
                  <a:pt x="302246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7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4"/>
                </a:lnTo>
                <a:lnTo>
                  <a:pt x="657279" y="178822"/>
                </a:lnTo>
                <a:lnTo>
                  <a:pt x="648819" y="204834"/>
                </a:lnTo>
                <a:lnTo>
                  <a:pt x="632543" y="229326"/>
                </a:lnTo>
                <a:lnTo>
                  <a:pt x="609123" y="251954"/>
                </a:lnTo>
                <a:lnTo>
                  <a:pt x="579232" y="272377"/>
                </a:lnTo>
                <a:lnTo>
                  <a:pt x="543541" y="290251"/>
                </a:lnTo>
                <a:lnTo>
                  <a:pt x="502723" y="305232"/>
                </a:lnTo>
                <a:lnTo>
                  <a:pt x="480601" y="311532"/>
                </a:lnTo>
                <a:lnTo>
                  <a:pt x="457450" y="316980"/>
                </a:lnTo>
                <a:lnTo>
                  <a:pt x="433352" y="321533"/>
                </a:lnTo>
                <a:lnTo>
                  <a:pt x="408393" y="325149"/>
                </a:lnTo>
                <a:lnTo>
                  <a:pt x="382655" y="327785"/>
                </a:lnTo>
                <a:lnTo>
                  <a:pt x="356224" y="329398"/>
                </a:lnTo>
                <a:lnTo>
                  <a:pt x="329184" y="329946"/>
                </a:lnTo>
                <a:lnTo>
                  <a:pt x="302246" y="329398"/>
                </a:lnTo>
                <a:lnTo>
                  <a:pt x="275897" y="327785"/>
                </a:lnTo>
                <a:lnTo>
                  <a:pt x="250222" y="325149"/>
                </a:lnTo>
                <a:lnTo>
                  <a:pt x="225308" y="321533"/>
                </a:lnTo>
                <a:lnTo>
                  <a:pt x="201239" y="316980"/>
                </a:lnTo>
                <a:lnTo>
                  <a:pt x="178102" y="311532"/>
                </a:lnTo>
                <a:lnTo>
                  <a:pt x="155982" y="305232"/>
                </a:lnTo>
                <a:lnTo>
                  <a:pt x="134965" y="298124"/>
                </a:lnTo>
                <a:lnTo>
                  <a:pt x="96583" y="281654"/>
                </a:lnTo>
                <a:lnTo>
                  <a:pt x="63642" y="262463"/>
                </a:lnTo>
                <a:lnTo>
                  <a:pt x="36827" y="240894"/>
                </a:lnTo>
                <a:lnTo>
                  <a:pt x="16824" y="217291"/>
                </a:lnTo>
                <a:lnTo>
                  <a:pt x="4320" y="191997"/>
                </a:lnTo>
                <a:lnTo>
                  <a:pt x="0" y="165354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72072" y="5113020"/>
            <a:ext cx="560832" cy="379475"/>
          </a:xfrm>
          <a:custGeom>
            <a:avLst/>
            <a:gdLst/>
            <a:ahLst/>
            <a:cxnLst/>
            <a:rect l="l" t="t" r="r" b="b"/>
            <a:pathLst>
              <a:path w="560831" h="379475">
                <a:moveTo>
                  <a:pt x="0" y="0"/>
                </a:moveTo>
                <a:lnTo>
                  <a:pt x="560832" y="379475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61560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7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4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190744" y="5753862"/>
            <a:ext cx="192023" cy="372618"/>
          </a:xfrm>
          <a:custGeom>
            <a:avLst/>
            <a:gdLst/>
            <a:ahLst/>
            <a:cxnLst/>
            <a:rect l="l" t="t" r="r" b="b"/>
            <a:pathLst>
              <a:path w="192024" h="372617">
                <a:moveTo>
                  <a:pt x="192024" y="0"/>
                </a:moveTo>
                <a:lnTo>
                  <a:pt x="0" y="372618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25668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4"/>
                </a:moveTo>
                <a:lnTo>
                  <a:pt x="4299" y="138504"/>
                </a:lnTo>
                <a:lnTo>
                  <a:pt x="16751" y="113044"/>
                </a:lnTo>
                <a:lnTo>
                  <a:pt x="36683" y="89312"/>
                </a:lnTo>
                <a:lnTo>
                  <a:pt x="63422" y="67647"/>
                </a:lnTo>
                <a:lnTo>
                  <a:pt x="96297" y="48387"/>
                </a:lnTo>
                <a:lnTo>
                  <a:pt x="134636" y="31869"/>
                </a:lnTo>
                <a:lnTo>
                  <a:pt x="155644" y="24745"/>
                </a:lnTo>
                <a:lnTo>
                  <a:pt x="177766" y="18434"/>
                </a:lnTo>
                <a:lnTo>
                  <a:pt x="200917" y="12977"/>
                </a:lnTo>
                <a:lnTo>
                  <a:pt x="225015" y="8418"/>
                </a:lnTo>
                <a:lnTo>
                  <a:pt x="249974" y="4798"/>
                </a:lnTo>
                <a:lnTo>
                  <a:pt x="275712" y="2161"/>
                </a:lnTo>
                <a:lnTo>
                  <a:pt x="302143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7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4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8"/>
                </a:lnTo>
                <a:lnTo>
                  <a:pt x="302143" y="330160"/>
                </a:lnTo>
                <a:lnTo>
                  <a:pt x="275712" y="328546"/>
                </a:lnTo>
                <a:lnTo>
                  <a:pt x="249974" y="325909"/>
                </a:lnTo>
                <a:lnTo>
                  <a:pt x="225015" y="322289"/>
                </a:lnTo>
                <a:lnTo>
                  <a:pt x="200917" y="317730"/>
                </a:lnTo>
                <a:lnTo>
                  <a:pt x="177766" y="312273"/>
                </a:lnTo>
                <a:lnTo>
                  <a:pt x="155644" y="305962"/>
                </a:lnTo>
                <a:lnTo>
                  <a:pt x="134636" y="298838"/>
                </a:lnTo>
                <a:lnTo>
                  <a:pt x="96297" y="282321"/>
                </a:lnTo>
                <a:lnTo>
                  <a:pt x="63422" y="263060"/>
                </a:lnTo>
                <a:lnTo>
                  <a:pt x="36683" y="241395"/>
                </a:lnTo>
                <a:lnTo>
                  <a:pt x="16751" y="217663"/>
                </a:lnTo>
                <a:lnTo>
                  <a:pt x="4299" y="192203"/>
                </a:lnTo>
                <a:lnTo>
                  <a:pt x="0" y="165354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13298" y="5772150"/>
            <a:ext cx="241554" cy="354330"/>
          </a:xfrm>
          <a:custGeom>
            <a:avLst/>
            <a:gdLst/>
            <a:ahLst/>
            <a:cxnLst/>
            <a:rect l="l" t="t" r="r" b="b"/>
            <a:pathLst>
              <a:path w="241553" h="354329">
                <a:moveTo>
                  <a:pt x="0" y="0"/>
                </a:moveTo>
                <a:lnTo>
                  <a:pt x="241554" y="354330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92646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3"/>
                </a:moveTo>
                <a:lnTo>
                  <a:pt x="4320" y="138504"/>
                </a:lnTo>
                <a:lnTo>
                  <a:pt x="16824" y="113044"/>
                </a:lnTo>
                <a:lnTo>
                  <a:pt x="36827" y="89312"/>
                </a:lnTo>
                <a:lnTo>
                  <a:pt x="63642" y="67647"/>
                </a:lnTo>
                <a:lnTo>
                  <a:pt x="96583" y="48386"/>
                </a:lnTo>
                <a:lnTo>
                  <a:pt x="134965" y="31869"/>
                </a:lnTo>
                <a:lnTo>
                  <a:pt x="155982" y="24745"/>
                </a:lnTo>
                <a:lnTo>
                  <a:pt x="178102" y="18434"/>
                </a:lnTo>
                <a:lnTo>
                  <a:pt x="201239" y="12977"/>
                </a:lnTo>
                <a:lnTo>
                  <a:pt x="225308" y="8418"/>
                </a:lnTo>
                <a:lnTo>
                  <a:pt x="250222" y="4798"/>
                </a:lnTo>
                <a:lnTo>
                  <a:pt x="275897" y="2161"/>
                </a:lnTo>
                <a:lnTo>
                  <a:pt x="302246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6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3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7"/>
                </a:lnTo>
                <a:lnTo>
                  <a:pt x="302246" y="330160"/>
                </a:lnTo>
                <a:lnTo>
                  <a:pt x="275897" y="328546"/>
                </a:lnTo>
                <a:lnTo>
                  <a:pt x="250222" y="325909"/>
                </a:lnTo>
                <a:lnTo>
                  <a:pt x="225308" y="322289"/>
                </a:lnTo>
                <a:lnTo>
                  <a:pt x="201239" y="317730"/>
                </a:lnTo>
                <a:lnTo>
                  <a:pt x="178102" y="312273"/>
                </a:lnTo>
                <a:lnTo>
                  <a:pt x="155982" y="305962"/>
                </a:lnTo>
                <a:lnTo>
                  <a:pt x="134965" y="298838"/>
                </a:lnTo>
                <a:lnTo>
                  <a:pt x="96583" y="282320"/>
                </a:lnTo>
                <a:lnTo>
                  <a:pt x="63642" y="263060"/>
                </a:lnTo>
                <a:lnTo>
                  <a:pt x="36827" y="241395"/>
                </a:lnTo>
                <a:lnTo>
                  <a:pt x="16824" y="217663"/>
                </a:lnTo>
                <a:lnTo>
                  <a:pt x="4320" y="192203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7021830" y="5753861"/>
            <a:ext cx="192785" cy="372618"/>
          </a:xfrm>
          <a:custGeom>
            <a:avLst/>
            <a:gdLst/>
            <a:ahLst/>
            <a:cxnLst/>
            <a:rect l="l" t="t" r="r" b="b"/>
            <a:pathLst>
              <a:path w="192785" h="372617">
                <a:moveTo>
                  <a:pt x="192785" y="0"/>
                </a:moveTo>
                <a:lnTo>
                  <a:pt x="0" y="372618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7556754" y="6126480"/>
            <a:ext cx="658368" cy="330708"/>
          </a:xfrm>
          <a:custGeom>
            <a:avLst/>
            <a:gdLst/>
            <a:ahLst/>
            <a:cxnLst/>
            <a:rect l="l" t="t" r="r" b="b"/>
            <a:pathLst>
              <a:path w="658368" h="330708">
                <a:moveTo>
                  <a:pt x="0" y="165353"/>
                </a:moveTo>
                <a:lnTo>
                  <a:pt x="4320" y="138504"/>
                </a:lnTo>
                <a:lnTo>
                  <a:pt x="16824" y="113044"/>
                </a:lnTo>
                <a:lnTo>
                  <a:pt x="36827" y="89312"/>
                </a:lnTo>
                <a:lnTo>
                  <a:pt x="63642" y="67647"/>
                </a:lnTo>
                <a:lnTo>
                  <a:pt x="96583" y="48386"/>
                </a:lnTo>
                <a:lnTo>
                  <a:pt x="134965" y="31869"/>
                </a:lnTo>
                <a:lnTo>
                  <a:pt x="155982" y="24745"/>
                </a:lnTo>
                <a:lnTo>
                  <a:pt x="178102" y="18434"/>
                </a:lnTo>
                <a:lnTo>
                  <a:pt x="201239" y="12977"/>
                </a:lnTo>
                <a:lnTo>
                  <a:pt x="225308" y="8418"/>
                </a:lnTo>
                <a:lnTo>
                  <a:pt x="250222" y="4798"/>
                </a:lnTo>
                <a:lnTo>
                  <a:pt x="275897" y="2161"/>
                </a:lnTo>
                <a:lnTo>
                  <a:pt x="302246" y="547"/>
                </a:lnTo>
                <a:lnTo>
                  <a:pt x="329184" y="0"/>
                </a:lnTo>
                <a:lnTo>
                  <a:pt x="356224" y="547"/>
                </a:lnTo>
                <a:lnTo>
                  <a:pt x="382655" y="2161"/>
                </a:lnTo>
                <a:lnTo>
                  <a:pt x="408393" y="4798"/>
                </a:lnTo>
                <a:lnTo>
                  <a:pt x="433352" y="8418"/>
                </a:lnTo>
                <a:lnTo>
                  <a:pt x="457450" y="12977"/>
                </a:lnTo>
                <a:lnTo>
                  <a:pt x="480601" y="18434"/>
                </a:lnTo>
                <a:lnTo>
                  <a:pt x="502723" y="24745"/>
                </a:lnTo>
                <a:lnTo>
                  <a:pt x="523731" y="31869"/>
                </a:lnTo>
                <a:lnTo>
                  <a:pt x="562070" y="48386"/>
                </a:lnTo>
                <a:lnTo>
                  <a:pt x="594945" y="67647"/>
                </a:lnTo>
                <a:lnTo>
                  <a:pt x="621684" y="89312"/>
                </a:lnTo>
                <a:lnTo>
                  <a:pt x="641616" y="113044"/>
                </a:lnTo>
                <a:lnTo>
                  <a:pt x="654068" y="138504"/>
                </a:lnTo>
                <a:lnTo>
                  <a:pt x="658368" y="165353"/>
                </a:lnTo>
                <a:lnTo>
                  <a:pt x="657279" y="178931"/>
                </a:lnTo>
                <a:lnTo>
                  <a:pt x="648819" y="205128"/>
                </a:lnTo>
                <a:lnTo>
                  <a:pt x="632543" y="229766"/>
                </a:lnTo>
                <a:lnTo>
                  <a:pt x="609123" y="252507"/>
                </a:lnTo>
                <a:lnTo>
                  <a:pt x="579232" y="273012"/>
                </a:lnTo>
                <a:lnTo>
                  <a:pt x="543541" y="290943"/>
                </a:lnTo>
                <a:lnTo>
                  <a:pt x="502723" y="305962"/>
                </a:lnTo>
                <a:lnTo>
                  <a:pt x="480601" y="312273"/>
                </a:lnTo>
                <a:lnTo>
                  <a:pt x="457450" y="317730"/>
                </a:lnTo>
                <a:lnTo>
                  <a:pt x="433352" y="322289"/>
                </a:lnTo>
                <a:lnTo>
                  <a:pt x="408393" y="325909"/>
                </a:lnTo>
                <a:lnTo>
                  <a:pt x="382655" y="328546"/>
                </a:lnTo>
                <a:lnTo>
                  <a:pt x="356224" y="330160"/>
                </a:lnTo>
                <a:lnTo>
                  <a:pt x="329184" y="330707"/>
                </a:lnTo>
                <a:lnTo>
                  <a:pt x="302246" y="330160"/>
                </a:lnTo>
                <a:lnTo>
                  <a:pt x="275897" y="328546"/>
                </a:lnTo>
                <a:lnTo>
                  <a:pt x="250222" y="325909"/>
                </a:lnTo>
                <a:lnTo>
                  <a:pt x="225308" y="322289"/>
                </a:lnTo>
                <a:lnTo>
                  <a:pt x="201239" y="317730"/>
                </a:lnTo>
                <a:lnTo>
                  <a:pt x="178102" y="312273"/>
                </a:lnTo>
                <a:lnTo>
                  <a:pt x="155982" y="305962"/>
                </a:lnTo>
                <a:lnTo>
                  <a:pt x="134965" y="298838"/>
                </a:lnTo>
                <a:lnTo>
                  <a:pt x="96583" y="282320"/>
                </a:lnTo>
                <a:lnTo>
                  <a:pt x="63642" y="263060"/>
                </a:lnTo>
                <a:lnTo>
                  <a:pt x="36827" y="241395"/>
                </a:lnTo>
                <a:lnTo>
                  <a:pt x="16824" y="217663"/>
                </a:lnTo>
                <a:lnTo>
                  <a:pt x="4320" y="192203"/>
                </a:lnTo>
                <a:lnTo>
                  <a:pt x="0" y="165353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45146" y="5772149"/>
            <a:ext cx="240792" cy="354330"/>
          </a:xfrm>
          <a:custGeom>
            <a:avLst/>
            <a:gdLst/>
            <a:ahLst/>
            <a:cxnLst/>
            <a:rect l="l" t="t" r="r" b="b"/>
            <a:pathLst>
              <a:path w="240792" h="354329">
                <a:moveTo>
                  <a:pt x="0" y="0"/>
                </a:moveTo>
                <a:lnTo>
                  <a:pt x="240792" y="354330"/>
                </a:lnTo>
              </a:path>
            </a:pathLst>
          </a:custGeom>
          <a:ln w="137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60770" y="5526309"/>
            <a:ext cx="799338" cy="104870"/>
          </a:xfrm>
          <a:custGeom>
            <a:avLst/>
            <a:gdLst/>
            <a:ahLst/>
            <a:cxnLst/>
            <a:rect l="l" t="t" r="r" b="b"/>
            <a:pathLst>
              <a:path w="799338" h="104870">
                <a:moveTo>
                  <a:pt x="799338" y="104870"/>
                </a:moveTo>
                <a:lnTo>
                  <a:pt x="766358" y="82530"/>
                </a:lnTo>
                <a:lnTo>
                  <a:pt x="731755" y="63194"/>
                </a:lnTo>
                <a:lnTo>
                  <a:pt x="695676" y="46723"/>
                </a:lnTo>
                <a:lnTo>
                  <a:pt x="658270" y="32980"/>
                </a:lnTo>
                <a:lnTo>
                  <a:pt x="619684" y="21824"/>
                </a:lnTo>
                <a:lnTo>
                  <a:pt x="580067" y="13117"/>
                </a:lnTo>
                <a:lnTo>
                  <a:pt x="539566" y="6719"/>
                </a:lnTo>
                <a:lnTo>
                  <a:pt x="498329" y="2494"/>
                </a:lnTo>
                <a:lnTo>
                  <a:pt x="456505" y="300"/>
                </a:lnTo>
                <a:lnTo>
                  <a:pt x="414242" y="0"/>
                </a:lnTo>
                <a:lnTo>
                  <a:pt x="371687" y="1454"/>
                </a:lnTo>
                <a:lnTo>
                  <a:pt x="328988" y="4523"/>
                </a:lnTo>
                <a:lnTo>
                  <a:pt x="286295" y="9070"/>
                </a:lnTo>
                <a:lnTo>
                  <a:pt x="243753" y="14955"/>
                </a:lnTo>
                <a:lnTo>
                  <a:pt x="201513" y="22038"/>
                </a:lnTo>
                <a:lnTo>
                  <a:pt x="159721" y="30182"/>
                </a:lnTo>
                <a:lnTo>
                  <a:pt x="118525" y="39246"/>
                </a:lnTo>
                <a:lnTo>
                  <a:pt x="78075" y="49094"/>
                </a:lnTo>
                <a:lnTo>
                  <a:pt x="38517" y="59584"/>
                </a:lnTo>
                <a:lnTo>
                  <a:pt x="0" y="70580"/>
                </a:lnTo>
              </a:path>
            </a:pathLst>
          </a:custGeom>
          <a:ln w="27432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54852" y="5515355"/>
            <a:ext cx="162306" cy="140969"/>
          </a:xfrm>
          <a:custGeom>
            <a:avLst/>
            <a:gdLst/>
            <a:ahLst/>
            <a:cxnLst/>
            <a:rect l="l" t="t" r="r" b="b"/>
            <a:pathLst>
              <a:path w="162305" h="140970">
                <a:moveTo>
                  <a:pt x="0" y="115824"/>
                </a:moveTo>
                <a:lnTo>
                  <a:pt x="162306" y="140970"/>
                </a:lnTo>
                <a:lnTo>
                  <a:pt x="161479" y="140102"/>
                </a:lnTo>
                <a:lnTo>
                  <a:pt x="153063" y="130498"/>
                </a:lnTo>
                <a:lnTo>
                  <a:pt x="145451" y="120353"/>
                </a:lnTo>
                <a:lnTo>
                  <a:pt x="138664" y="109718"/>
                </a:lnTo>
                <a:lnTo>
                  <a:pt x="132722" y="98640"/>
                </a:lnTo>
                <a:lnTo>
                  <a:pt x="127647" y="87170"/>
                </a:lnTo>
                <a:lnTo>
                  <a:pt x="123458" y="75355"/>
                </a:lnTo>
                <a:lnTo>
                  <a:pt x="120177" y="63246"/>
                </a:lnTo>
                <a:lnTo>
                  <a:pt x="117825" y="50891"/>
                </a:lnTo>
                <a:lnTo>
                  <a:pt x="116421" y="38340"/>
                </a:lnTo>
                <a:lnTo>
                  <a:pt x="115987" y="25642"/>
                </a:lnTo>
                <a:lnTo>
                  <a:pt x="116543" y="12845"/>
                </a:lnTo>
                <a:lnTo>
                  <a:pt x="11811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50258" y="5526309"/>
            <a:ext cx="799338" cy="104870"/>
          </a:xfrm>
          <a:custGeom>
            <a:avLst/>
            <a:gdLst/>
            <a:ahLst/>
            <a:cxnLst/>
            <a:rect l="l" t="t" r="r" b="b"/>
            <a:pathLst>
              <a:path w="799338" h="104870">
                <a:moveTo>
                  <a:pt x="799338" y="104870"/>
                </a:moveTo>
                <a:lnTo>
                  <a:pt x="766353" y="82530"/>
                </a:lnTo>
                <a:lnTo>
                  <a:pt x="731734" y="63194"/>
                </a:lnTo>
                <a:lnTo>
                  <a:pt x="695633" y="46723"/>
                </a:lnTo>
                <a:lnTo>
                  <a:pt x="658197" y="32980"/>
                </a:lnTo>
                <a:lnTo>
                  <a:pt x="619577" y="21824"/>
                </a:lnTo>
                <a:lnTo>
                  <a:pt x="579923" y="13117"/>
                </a:lnTo>
                <a:lnTo>
                  <a:pt x="539384" y="6719"/>
                </a:lnTo>
                <a:lnTo>
                  <a:pt x="498110" y="2494"/>
                </a:lnTo>
                <a:lnTo>
                  <a:pt x="456251" y="300"/>
                </a:lnTo>
                <a:lnTo>
                  <a:pt x="413956" y="0"/>
                </a:lnTo>
                <a:lnTo>
                  <a:pt x="371376" y="1454"/>
                </a:lnTo>
                <a:lnTo>
                  <a:pt x="328659" y="4523"/>
                </a:lnTo>
                <a:lnTo>
                  <a:pt x="285957" y="9070"/>
                </a:lnTo>
                <a:lnTo>
                  <a:pt x="243417" y="14955"/>
                </a:lnTo>
                <a:lnTo>
                  <a:pt x="201191" y="22038"/>
                </a:lnTo>
                <a:lnTo>
                  <a:pt x="159428" y="30182"/>
                </a:lnTo>
                <a:lnTo>
                  <a:pt x="118278" y="39246"/>
                </a:lnTo>
                <a:lnTo>
                  <a:pt x="77890" y="49094"/>
                </a:lnTo>
                <a:lnTo>
                  <a:pt x="38414" y="59584"/>
                </a:lnTo>
                <a:lnTo>
                  <a:pt x="0" y="70580"/>
                </a:lnTo>
              </a:path>
            </a:pathLst>
          </a:custGeom>
          <a:ln w="27432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44340" y="5515356"/>
            <a:ext cx="162306" cy="140969"/>
          </a:xfrm>
          <a:custGeom>
            <a:avLst/>
            <a:gdLst/>
            <a:ahLst/>
            <a:cxnLst/>
            <a:rect l="l" t="t" r="r" b="b"/>
            <a:pathLst>
              <a:path w="162305" h="140970">
                <a:moveTo>
                  <a:pt x="0" y="115824"/>
                </a:moveTo>
                <a:lnTo>
                  <a:pt x="162306" y="140970"/>
                </a:lnTo>
                <a:lnTo>
                  <a:pt x="161687" y="140321"/>
                </a:lnTo>
                <a:lnTo>
                  <a:pt x="153236" y="130711"/>
                </a:lnTo>
                <a:lnTo>
                  <a:pt x="145589" y="120557"/>
                </a:lnTo>
                <a:lnTo>
                  <a:pt x="138764" y="109910"/>
                </a:lnTo>
                <a:lnTo>
                  <a:pt x="132780" y="98817"/>
                </a:lnTo>
                <a:lnTo>
                  <a:pt x="127654" y="87330"/>
                </a:lnTo>
                <a:lnTo>
                  <a:pt x="123406" y="75496"/>
                </a:lnTo>
                <a:lnTo>
                  <a:pt x="120052" y="63366"/>
                </a:lnTo>
                <a:lnTo>
                  <a:pt x="117612" y="50989"/>
                </a:lnTo>
                <a:lnTo>
                  <a:pt x="116103" y="38415"/>
                </a:lnTo>
                <a:lnTo>
                  <a:pt x="115544" y="25692"/>
                </a:lnTo>
                <a:lnTo>
                  <a:pt x="115953" y="12870"/>
                </a:lnTo>
                <a:lnTo>
                  <a:pt x="117348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2539746" y="5526309"/>
            <a:ext cx="799338" cy="104870"/>
          </a:xfrm>
          <a:custGeom>
            <a:avLst/>
            <a:gdLst/>
            <a:ahLst/>
            <a:cxnLst/>
            <a:rect l="l" t="t" r="r" b="b"/>
            <a:pathLst>
              <a:path w="799338" h="104870">
                <a:moveTo>
                  <a:pt x="799338" y="104870"/>
                </a:moveTo>
                <a:lnTo>
                  <a:pt x="766249" y="82530"/>
                </a:lnTo>
                <a:lnTo>
                  <a:pt x="731549" y="63194"/>
                </a:lnTo>
                <a:lnTo>
                  <a:pt x="695385" y="46723"/>
                </a:lnTo>
                <a:lnTo>
                  <a:pt x="657904" y="32980"/>
                </a:lnTo>
                <a:lnTo>
                  <a:pt x="619255" y="21824"/>
                </a:lnTo>
                <a:lnTo>
                  <a:pt x="579587" y="13117"/>
                </a:lnTo>
                <a:lnTo>
                  <a:pt x="539046" y="6719"/>
                </a:lnTo>
                <a:lnTo>
                  <a:pt x="497781" y="2494"/>
                </a:lnTo>
                <a:lnTo>
                  <a:pt x="455939" y="300"/>
                </a:lnTo>
                <a:lnTo>
                  <a:pt x="413670" y="0"/>
                </a:lnTo>
                <a:lnTo>
                  <a:pt x="371121" y="1454"/>
                </a:lnTo>
                <a:lnTo>
                  <a:pt x="328440" y="4523"/>
                </a:lnTo>
                <a:lnTo>
                  <a:pt x="285775" y="9070"/>
                </a:lnTo>
                <a:lnTo>
                  <a:pt x="243273" y="14955"/>
                </a:lnTo>
                <a:lnTo>
                  <a:pt x="201084" y="22038"/>
                </a:lnTo>
                <a:lnTo>
                  <a:pt x="159355" y="30182"/>
                </a:lnTo>
                <a:lnTo>
                  <a:pt x="118234" y="39246"/>
                </a:lnTo>
                <a:lnTo>
                  <a:pt x="77869" y="49094"/>
                </a:lnTo>
                <a:lnTo>
                  <a:pt x="38408" y="59584"/>
                </a:lnTo>
                <a:lnTo>
                  <a:pt x="0" y="70580"/>
                </a:lnTo>
              </a:path>
            </a:pathLst>
          </a:custGeom>
          <a:ln w="27432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433828" y="5515356"/>
            <a:ext cx="162306" cy="140969"/>
          </a:xfrm>
          <a:custGeom>
            <a:avLst/>
            <a:gdLst/>
            <a:ahLst/>
            <a:cxnLst/>
            <a:rect l="l" t="t" r="r" b="b"/>
            <a:pathLst>
              <a:path w="162306" h="140970">
                <a:moveTo>
                  <a:pt x="0" y="115824"/>
                </a:moveTo>
                <a:lnTo>
                  <a:pt x="162306" y="140970"/>
                </a:lnTo>
                <a:lnTo>
                  <a:pt x="161674" y="140321"/>
                </a:lnTo>
                <a:lnTo>
                  <a:pt x="153068" y="130711"/>
                </a:lnTo>
                <a:lnTo>
                  <a:pt x="145320" y="120557"/>
                </a:lnTo>
                <a:lnTo>
                  <a:pt x="138441" y="109910"/>
                </a:lnTo>
                <a:lnTo>
                  <a:pt x="132441" y="98817"/>
                </a:lnTo>
                <a:lnTo>
                  <a:pt x="127331" y="87330"/>
                </a:lnTo>
                <a:lnTo>
                  <a:pt x="123122" y="75496"/>
                </a:lnTo>
                <a:lnTo>
                  <a:pt x="119822" y="63366"/>
                </a:lnTo>
                <a:lnTo>
                  <a:pt x="117444" y="50989"/>
                </a:lnTo>
                <a:lnTo>
                  <a:pt x="115997" y="38415"/>
                </a:lnTo>
                <a:lnTo>
                  <a:pt x="115491" y="25692"/>
                </a:lnTo>
                <a:lnTo>
                  <a:pt x="115938" y="12870"/>
                </a:lnTo>
                <a:lnTo>
                  <a:pt x="117348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33828" y="4987289"/>
            <a:ext cx="3429000" cy="395478"/>
          </a:xfrm>
          <a:custGeom>
            <a:avLst/>
            <a:gdLst/>
            <a:ahLst/>
            <a:cxnLst/>
            <a:rect l="l" t="t" r="r" b="b"/>
            <a:pathLst>
              <a:path w="3429000" h="395478">
                <a:moveTo>
                  <a:pt x="0" y="395478"/>
                </a:moveTo>
                <a:lnTo>
                  <a:pt x="77364" y="378589"/>
                </a:lnTo>
                <a:lnTo>
                  <a:pt x="154058" y="361571"/>
                </a:lnTo>
                <a:lnTo>
                  <a:pt x="230152" y="344487"/>
                </a:lnTo>
                <a:lnTo>
                  <a:pt x="305720" y="327403"/>
                </a:lnTo>
                <a:lnTo>
                  <a:pt x="380833" y="310384"/>
                </a:lnTo>
                <a:lnTo>
                  <a:pt x="455563" y="293492"/>
                </a:lnTo>
                <a:lnTo>
                  <a:pt x="529982" y="276794"/>
                </a:lnTo>
                <a:lnTo>
                  <a:pt x="604162" y="260354"/>
                </a:lnTo>
                <a:lnTo>
                  <a:pt x="678175" y="244235"/>
                </a:lnTo>
                <a:lnTo>
                  <a:pt x="752093" y="228504"/>
                </a:lnTo>
                <a:lnTo>
                  <a:pt x="825989" y="213225"/>
                </a:lnTo>
                <a:lnTo>
                  <a:pt x="899934" y="198461"/>
                </a:lnTo>
                <a:lnTo>
                  <a:pt x="974000" y="184278"/>
                </a:lnTo>
                <a:lnTo>
                  <a:pt x="1048259" y="170740"/>
                </a:lnTo>
                <a:lnTo>
                  <a:pt x="1122783" y="157912"/>
                </a:lnTo>
                <a:lnTo>
                  <a:pt x="1197644" y="145858"/>
                </a:lnTo>
                <a:lnTo>
                  <a:pt x="1272915" y="134644"/>
                </a:lnTo>
                <a:lnTo>
                  <a:pt x="1348666" y="124333"/>
                </a:lnTo>
                <a:lnTo>
                  <a:pt x="1424971" y="114990"/>
                </a:lnTo>
                <a:lnTo>
                  <a:pt x="1501902" y="106680"/>
                </a:lnTo>
                <a:lnTo>
                  <a:pt x="1596687" y="97876"/>
                </a:lnTo>
                <a:lnTo>
                  <a:pt x="1692369" y="90546"/>
                </a:lnTo>
                <a:lnTo>
                  <a:pt x="1788824" y="84503"/>
                </a:lnTo>
                <a:lnTo>
                  <a:pt x="1885931" y="79564"/>
                </a:lnTo>
                <a:lnTo>
                  <a:pt x="1983569" y="75545"/>
                </a:lnTo>
                <a:lnTo>
                  <a:pt x="2081615" y="72259"/>
                </a:lnTo>
                <a:lnTo>
                  <a:pt x="2179948" y="69524"/>
                </a:lnTo>
                <a:lnTo>
                  <a:pt x="2278447" y="67153"/>
                </a:lnTo>
                <a:lnTo>
                  <a:pt x="2376988" y="64963"/>
                </a:lnTo>
                <a:lnTo>
                  <a:pt x="2475452" y="62769"/>
                </a:lnTo>
                <a:lnTo>
                  <a:pt x="2573715" y="60387"/>
                </a:lnTo>
                <a:lnTo>
                  <a:pt x="2671657" y="57631"/>
                </a:lnTo>
                <a:lnTo>
                  <a:pt x="2769155" y="54318"/>
                </a:lnTo>
                <a:lnTo>
                  <a:pt x="2866088" y="50262"/>
                </a:lnTo>
                <a:lnTo>
                  <a:pt x="2962334" y="45279"/>
                </a:lnTo>
                <a:lnTo>
                  <a:pt x="3057771" y="39185"/>
                </a:lnTo>
                <a:lnTo>
                  <a:pt x="3152278" y="31794"/>
                </a:lnTo>
                <a:lnTo>
                  <a:pt x="3245733" y="22923"/>
                </a:lnTo>
                <a:lnTo>
                  <a:pt x="3338014" y="12386"/>
                </a:lnTo>
                <a:lnTo>
                  <a:pt x="3429000" y="0"/>
                </a:lnTo>
              </a:path>
            </a:pathLst>
          </a:custGeom>
          <a:ln w="27431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15583" y="4920233"/>
            <a:ext cx="156972" cy="146304"/>
          </a:xfrm>
          <a:custGeom>
            <a:avLst/>
            <a:gdLst/>
            <a:ahLst/>
            <a:cxnLst/>
            <a:rect l="l" t="t" r="r" b="b"/>
            <a:pathLst>
              <a:path w="156972" h="146303">
                <a:moveTo>
                  <a:pt x="156972" y="49529"/>
                </a:moveTo>
                <a:lnTo>
                  <a:pt x="0" y="0"/>
                </a:lnTo>
                <a:lnTo>
                  <a:pt x="2067" y="2961"/>
                </a:lnTo>
                <a:lnTo>
                  <a:pt x="8822" y="13721"/>
                </a:lnTo>
                <a:lnTo>
                  <a:pt x="14693" y="24870"/>
                </a:lnTo>
                <a:lnTo>
                  <a:pt x="19673" y="36355"/>
                </a:lnTo>
                <a:lnTo>
                  <a:pt x="23758" y="48124"/>
                </a:lnTo>
                <a:lnTo>
                  <a:pt x="26942" y="60126"/>
                </a:lnTo>
                <a:lnTo>
                  <a:pt x="29222" y="72309"/>
                </a:lnTo>
                <a:lnTo>
                  <a:pt x="30592" y="84621"/>
                </a:lnTo>
                <a:lnTo>
                  <a:pt x="31048" y="97010"/>
                </a:lnTo>
                <a:lnTo>
                  <a:pt x="30583" y="109425"/>
                </a:lnTo>
                <a:lnTo>
                  <a:pt x="29194" y="121813"/>
                </a:lnTo>
                <a:lnTo>
                  <a:pt x="26875" y="134123"/>
                </a:lnTo>
                <a:lnTo>
                  <a:pt x="23622" y="146303"/>
                </a:lnTo>
                <a:lnTo>
                  <a:pt x="156972" y="49529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35857" y="4649323"/>
            <a:ext cx="2125218" cy="264814"/>
          </a:xfrm>
          <a:custGeom>
            <a:avLst/>
            <a:gdLst/>
            <a:ahLst/>
            <a:cxnLst/>
            <a:rect l="l" t="t" r="r" b="b"/>
            <a:pathLst>
              <a:path w="2125218" h="264814">
                <a:moveTo>
                  <a:pt x="2125218" y="155086"/>
                </a:moveTo>
                <a:lnTo>
                  <a:pt x="2080170" y="113105"/>
                </a:lnTo>
                <a:lnTo>
                  <a:pt x="2028736" y="79380"/>
                </a:lnTo>
                <a:lnTo>
                  <a:pt x="1971660" y="53026"/>
                </a:lnTo>
                <a:lnTo>
                  <a:pt x="1909687" y="33154"/>
                </a:lnTo>
                <a:lnTo>
                  <a:pt x="1843563" y="18879"/>
                </a:lnTo>
                <a:lnTo>
                  <a:pt x="1774033" y="9313"/>
                </a:lnTo>
                <a:lnTo>
                  <a:pt x="1701842" y="3569"/>
                </a:lnTo>
                <a:lnTo>
                  <a:pt x="1627735" y="760"/>
                </a:lnTo>
                <a:lnTo>
                  <a:pt x="1552458" y="0"/>
                </a:lnTo>
                <a:lnTo>
                  <a:pt x="1514613" y="110"/>
                </a:lnTo>
                <a:lnTo>
                  <a:pt x="1397168" y="1275"/>
                </a:lnTo>
                <a:lnTo>
                  <a:pt x="1317991" y="2619"/>
                </a:lnTo>
                <a:lnTo>
                  <a:pt x="1239255" y="4572"/>
                </a:lnTo>
                <a:lnTo>
                  <a:pt x="1160995" y="7271"/>
                </a:lnTo>
                <a:lnTo>
                  <a:pt x="1083242" y="10854"/>
                </a:lnTo>
                <a:lnTo>
                  <a:pt x="1006029" y="15460"/>
                </a:lnTo>
                <a:lnTo>
                  <a:pt x="929389" y="21228"/>
                </a:lnTo>
                <a:lnTo>
                  <a:pt x="853354" y="28296"/>
                </a:lnTo>
                <a:lnTo>
                  <a:pt x="777957" y="36801"/>
                </a:lnTo>
                <a:lnTo>
                  <a:pt x="703230" y="46882"/>
                </a:lnTo>
                <a:lnTo>
                  <a:pt x="629206" y="58678"/>
                </a:lnTo>
                <a:lnTo>
                  <a:pt x="555918" y="72327"/>
                </a:lnTo>
                <a:lnTo>
                  <a:pt x="483398" y="87967"/>
                </a:lnTo>
                <a:lnTo>
                  <a:pt x="411678" y="105736"/>
                </a:lnTo>
                <a:lnTo>
                  <a:pt x="340792" y="125773"/>
                </a:lnTo>
                <a:lnTo>
                  <a:pt x="270772" y="148216"/>
                </a:lnTo>
                <a:lnTo>
                  <a:pt x="201650" y="173203"/>
                </a:lnTo>
                <a:lnTo>
                  <a:pt x="133458" y="200873"/>
                </a:lnTo>
                <a:lnTo>
                  <a:pt x="66231" y="231364"/>
                </a:lnTo>
                <a:lnTo>
                  <a:pt x="0" y="264814"/>
                </a:lnTo>
              </a:path>
            </a:pathLst>
          </a:custGeom>
          <a:ln w="27432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339084" y="4832604"/>
            <a:ext cx="163830" cy="137160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0" y="137160"/>
                </a:moveTo>
                <a:lnTo>
                  <a:pt x="163830" y="128016"/>
                </a:lnTo>
                <a:lnTo>
                  <a:pt x="157234" y="123305"/>
                </a:lnTo>
                <a:lnTo>
                  <a:pt x="146984" y="114953"/>
                </a:lnTo>
                <a:lnTo>
                  <a:pt x="137468" y="105873"/>
                </a:lnTo>
                <a:lnTo>
                  <a:pt x="128722" y="96115"/>
                </a:lnTo>
                <a:lnTo>
                  <a:pt x="120781" y="85733"/>
                </a:lnTo>
                <a:lnTo>
                  <a:pt x="113679" y="74780"/>
                </a:lnTo>
                <a:lnTo>
                  <a:pt x="107454" y="63308"/>
                </a:lnTo>
                <a:lnTo>
                  <a:pt x="102138" y="51369"/>
                </a:lnTo>
                <a:lnTo>
                  <a:pt x="97767" y="39016"/>
                </a:lnTo>
                <a:lnTo>
                  <a:pt x="94377" y="26301"/>
                </a:lnTo>
                <a:lnTo>
                  <a:pt x="92002" y="13279"/>
                </a:lnTo>
                <a:lnTo>
                  <a:pt x="90677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27604" y="4311395"/>
            <a:ext cx="1123188" cy="327660"/>
          </a:xfrm>
          <a:custGeom>
            <a:avLst/>
            <a:gdLst/>
            <a:ahLst/>
            <a:cxnLst/>
            <a:rect l="l" t="t" r="r" b="b"/>
            <a:pathLst>
              <a:path w="1123188" h="327660">
                <a:moveTo>
                  <a:pt x="0" y="327660"/>
                </a:moveTo>
                <a:lnTo>
                  <a:pt x="25902" y="275612"/>
                </a:lnTo>
                <a:lnTo>
                  <a:pt x="56981" y="229420"/>
                </a:lnTo>
                <a:lnTo>
                  <a:pt x="92906" y="188734"/>
                </a:lnTo>
                <a:lnTo>
                  <a:pt x="133343" y="153204"/>
                </a:lnTo>
                <a:lnTo>
                  <a:pt x="177962" y="122479"/>
                </a:lnTo>
                <a:lnTo>
                  <a:pt x="226430" y="96209"/>
                </a:lnTo>
                <a:lnTo>
                  <a:pt x="278415" y="74043"/>
                </a:lnTo>
                <a:lnTo>
                  <a:pt x="333585" y="55632"/>
                </a:lnTo>
                <a:lnTo>
                  <a:pt x="391608" y="40624"/>
                </a:lnTo>
                <a:lnTo>
                  <a:pt x="452151" y="28670"/>
                </a:lnTo>
                <a:lnTo>
                  <a:pt x="514884" y="19419"/>
                </a:lnTo>
                <a:lnTo>
                  <a:pt x="579473" y="12521"/>
                </a:lnTo>
                <a:lnTo>
                  <a:pt x="645587" y="7625"/>
                </a:lnTo>
                <a:lnTo>
                  <a:pt x="712894" y="4382"/>
                </a:lnTo>
                <a:lnTo>
                  <a:pt x="781061" y="2440"/>
                </a:lnTo>
                <a:lnTo>
                  <a:pt x="849758" y="1450"/>
                </a:lnTo>
                <a:lnTo>
                  <a:pt x="918650" y="1062"/>
                </a:lnTo>
                <a:lnTo>
                  <a:pt x="987407" y="924"/>
                </a:lnTo>
                <a:lnTo>
                  <a:pt x="1055697" y="687"/>
                </a:lnTo>
                <a:lnTo>
                  <a:pt x="1123188" y="0"/>
                </a:lnTo>
              </a:path>
            </a:pathLst>
          </a:custGeom>
          <a:ln w="27444">
            <a:solidFill>
              <a:srgbClr val="92CF4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4012692" y="4239006"/>
            <a:ext cx="149352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149351" y="69341"/>
                </a:moveTo>
                <a:lnTo>
                  <a:pt x="0" y="0"/>
                </a:lnTo>
                <a:lnTo>
                  <a:pt x="1294" y="2477"/>
                </a:lnTo>
                <a:lnTo>
                  <a:pt x="6619" y="13950"/>
                </a:lnTo>
                <a:lnTo>
                  <a:pt x="11026" y="25722"/>
                </a:lnTo>
                <a:lnTo>
                  <a:pt x="14513" y="37739"/>
                </a:lnTo>
                <a:lnTo>
                  <a:pt x="17083" y="49947"/>
                </a:lnTo>
                <a:lnTo>
                  <a:pt x="18734" y="62289"/>
                </a:lnTo>
                <a:lnTo>
                  <a:pt x="19466" y="74710"/>
                </a:lnTo>
                <a:lnTo>
                  <a:pt x="19280" y="87157"/>
                </a:lnTo>
                <a:lnTo>
                  <a:pt x="18175" y="99573"/>
                </a:lnTo>
                <a:lnTo>
                  <a:pt x="16152" y="111903"/>
                </a:lnTo>
                <a:lnTo>
                  <a:pt x="13210" y="124092"/>
                </a:lnTo>
                <a:lnTo>
                  <a:pt x="9350" y="136085"/>
                </a:lnTo>
                <a:lnTo>
                  <a:pt x="4571" y="147827"/>
                </a:lnTo>
                <a:lnTo>
                  <a:pt x="149351" y="69341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693164" y="3151631"/>
            <a:ext cx="4937760" cy="330708"/>
          </a:xfrm>
          <a:custGeom>
            <a:avLst/>
            <a:gdLst/>
            <a:ahLst/>
            <a:cxnLst/>
            <a:rect l="l" t="t" r="r" b="b"/>
            <a:pathLst>
              <a:path w="4937759" h="330708">
                <a:moveTo>
                  <a:pt x="0" y="0"/>
                </a:moveTo>
                <a:lnTo>
                  <a:pt x="0" y="330708"/>
                </a:lnTo>
                <a:lnTo>
                  <a:pt x="4937760" y="330707"/>
                </a:lnTo>
                <a:lnTo>
                  <a:pt x="4937760" y="0"/>
                </a:lnTo>
                <a:lnTo>
                  <a:pt x="0" y="0"/>
                </a:lnTo>
                <a:close/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022348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351532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680716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009900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339084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668268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997452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326636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655820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985004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314188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643372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972556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3151631"/>
            <a:ext cx="0" cy="330708"/>
          </a:xfrm>
          <a:custGeom>
            <a:avLst/>
            <a:gdLst/>
            <a:ahLst/>
            <a:cxnLst/>
            <a:rect l="l" t="t" r="r" b="b"/>
            <a:pathLst>
              <a:path w="0" h="330708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47672" y="2986278"/>
            <a:ext cx="1885188" cy="0"/>
          </a:xfrm>
          <a:custGeom>
            <a:avLst/>
            <a:gdLst/>
            <a:ahLst/>
            <a:cxnLst/>
            <a:rect l="l" t="t" r="r" b="b"/>
            <a:pathLst>
              <a:path w="1885188" h="0">
                <a:moveTo>
                  <a:pt x="1885188" y="0"/>
                </a:moveTo>
                <a:lnTo>
                  <a:pt x="0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857756" y="2926079"/>
            <a:ext cx="119634" cy="120396"/>
          </a:xfrm>
          <a:custGeom>
            <a:avLst/>
            <a:gdLst/>
            <a:ahLst/>
            <a:cxnLst/>
            <a:rect l="l" t="t" r="r" b="b"/>
            <a:pathLst>
              <a:path w="119633" h="120395">
                <a:moveTo>
                  <a:pt x="0" y="60198"/>
                </a:moveTo>
                <a:lnTo>
                  <a:pt x="119634" y="120396"/>
                </a:lnTo>
                <a:lnTo>
                  <a:pt x="114726" y="109397"/>
                </a:lnTo>
                <a:lnTo>
                  <a:pt x="110647" y="97449"/>
                </a:lnTo>
                <a:lnTo>
                  <a:pt x="107724" y="85275"/>
                </a:lnTo>
                <a:lnTo>
                  <a:pt x="105957" y="72950"/>
                </a:lnTo>
                <a:lnTo>
                  <a:pt x="105346" y="60549"/>
                </a:lnTo>
                <a:lnTo>
                  <a:pt x="105892" y="48146"/>
                </a:lnTo>
                <a:lnTo>
                  <a:pt x="107593" y="35815"/>
                </a:lnTo>
                <a:lnTo>
                  <a:pt x="110451" y="23630"/>
                </a:lnTo>
                <a:lnTo>
                  <a:pt x="114464" y="11667"/>
                </a:lnTo>
                <a:lnTo>
                  <a:pt x="119634" y="0"/>
                </a:lnTo>
                <a:lnTo>
                  <a:pt x="0" y="60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36009" y="1448131"/>
            <a:ext cx="2965805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0094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Bottom-up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28239" y="1448131"/>
            <a:ext cx="105636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11024" y="1448131"/>
            <a:ext cx="236406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Construction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09242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38538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67835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97132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26429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55725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85022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14319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43616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72913" y="35674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60218" y="3567416"/>
            <a:ext cx="21596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89449" y="3567416"/>
            <a:ext cx="21596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18680" y="3567416"/>
            <a:ext cx="21596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7911" y="3567416"/>
            <a:ext cx="21596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77142" y="3567416"/>
            <a:ext cx="21596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</a:t>
            </a:r>
            <a:r>
              <a:rPr dirty="0" smtClean="0" baseline="2100" sz="1950" spc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4291" y="4062716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98162" y="4223836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67610" y="4558778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12384" y="4558778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3370" y="4884490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5156" y="4884490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4671" y="5265913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80065" y="5302491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15399" y="5302491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3067" y="5302491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1632" y="5545906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39388" y="5545906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3418" y="5545906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3930" y="5545906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04386" y="5926569"/>
            <a:ext cx="388589" cy="485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456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10</a:t>
            </a:r>
            <a:endParaRPr sz="1300">
              <a:latin typeface="Calibri"/>
              <a:cs typeface="Calibri"/>
            </a:endParaRPr>
          </a:p>
          <a:p>
            <a:pPr marL="12700" marR="24793">
              <a:lnSpc>
                <a:spcPct val="101725"/>
              </a:lnSpc>
              <a:spcBef>
                <a:spcPts val="538"/>
              </a:spcBef>
            </a:pPr>
            <a:r>
              <a:rPr dirty="0" smtClean="0" sz="1400" spc="44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6626" y="5963907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8795" y="5963907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7948" y="5963907"/>
            <a:ext cx="133649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6505" y="5963907"/>
            <a:ext cx="214833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9841" y="5963907"/>
            <a:ext cx="214833" cy="19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7694" y="5963907"/>
            <a:ext cx="399678" cy="447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859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  <a:p>
            <a:pPr marL="168029">
              <a:lnSpc>
                <a:spcPct val="101725"/>
              </a:lnSpc>
              <a:spcBef>
                <a:spcPts val="243"/>
              </a:spcBef>
            </a:pPr>
            <a:r>
              <a:rPr dirty="0" smtClean="0" sz="1400" spc="44"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7132" y="5963907"/>
            <a:ext cx="327021" cy="447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888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  <a:p>
            <a:pPr marL="12700" marR="24793">
              <a:lnSpc>
                <a:spcPct val="101725"/>
              </a:lnSpc>
              <a:spcBef>
                <a:spcPts val="243"/>
              </a:spcBef>
            </a:pPr>
            <a:r>
              <a:rPr dirty="0" smtClean="0" sz="1400" spc="44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0152" y="6207322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3874" y="6207322"/>
            <a:ext cx="244348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44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7146" y="6207322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8420" y="6207322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2528" y="6207322"/>
            <a:ext cx="142669" cy="204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3164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774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348" y="3151631"/>
            <a:ext cx="329183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109280" marR="95275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1532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 marL="110075" marR="94481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0716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773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9900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110110" marR="94446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084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853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268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772">
              <a:lnSpc>
                <a:spcPct val="101725"/>
              </a:lnSpc>
            </a:pPr>
            <a:r>
              <a:rPr dirty="0" smtClean="0" sz="1200" spc="-59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452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773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6636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829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820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110053" marR="94502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004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812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4188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110155" marR="94401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3372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110180" marR="94376" algn="ctr">
              <a:lnSpc>
                <a:spcPct val="101725"/>
              </a:lnSpc>
            </a:pPr>
            <a:r>
              <a:rPr dirty="0" smtClean="0" sz="1200" spc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2556" y="3151631"/>
            <a:ext cx="329184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872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1740" y="3151631"/>
            <a:ext cx="329183" cy="3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1"/>
              </a:spcBef>
            </a:pPr>
            <a:endParaRPr sz="550"/>
          </a:p>
          <a:p>
            <a:pPr marL="96927">
              <a:lnSpc>
                <a:spcPct val="101725"/>
              </a:lnSpc>
            </a:pPr>
            <a:r>
              <a:rPr dirty="0" smtClean="0" sz="1200" spc="-59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09" y="1448131"/>
            <a:ext cx="6439085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0094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Bottom-up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Heap</a:t>
            </a:r>
            <a:r>
              <a:rPr dirty="0" smtClean="0" sz="3200" spc="-76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Construction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190" y="2624510"/>
            <a:ext cx="186791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1035" y="2624510"/>
            <a:ext cx="5893832" cy="1899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HeapPriorityQueue(K[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keys,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V[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values)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9710" marR="3943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super();</a:t>
            </a:r>
            <a:endParaRPr sz="1800">
              <a:latin typeface="Arial"/>
              <a:cs typeface="Arial"/>
            </a:endParaRPr>
          </a:p>
          <a:p>
            <a:pPr marL="13971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for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j=0;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&lt;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Math.min(keys.length,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values.length);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j++)</a:t>
            </a:r>
            <a:endParaRPr sz="1800">
              <a:latin typeface="Arial"/>
              <a:cs typeface="Arial"/>
            </a:endParaRPr>
          </a:p>
          <a:p>
            <a:pPr marL="393959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heap.add(new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PQEntry&lt;&gt;(keys[j],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values[j]));</a:t>
            </a:r>
            <a:endParaRPr sz="1800">
              <a:latin typeface="Arial"/>
              <a:cs typeface="Arial"/>
            </a:endParaRPr>
          </a:p>
          <a:p>
            <a:pPr marL="13984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heapify();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190" y="4928798"/>
            <a:ext cx="313984" cy="1570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 marR="32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669" y="4928798"/>
            <a:ext cx="6187587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protected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void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heapify()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40075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startIndex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parent(size()-1);</a:t>
            </a:r>
            <a:r>
              <a:rPr dirty="0" smtClean="0" sz="1800" spc="0">
                <a:latin typeface="Arial"/>
                <a:cs typeface="Arial"/>
              </a:rPr>
              <a:t>  </a:t>
            </a:r>
            <a:r>
              <a:rPr dirty="0" smtClean="0" sz="1800" spc="49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start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PARENT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2163" y="5257982"/>
            <a:ext cx="5680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entry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4037" y="5587166"/>
            <a:ext cx="3126953" cy="912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57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for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j=startIndex;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&gt;=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j--)</a:t>
            </a:r>
            <a:endParaRPr sz="1800">
              <a:latin typeface="Arial"/>
              <a:cs typeface="Arial"/>
            </a:endParaRPr>
          </a:p>
          <a:p>
            <a:pPr marL="394667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downheap(j);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31884" y="5587166"/>
            <a:ext cx="31719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loop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until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processing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root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09" y="1448131"/>
            <a:ext cx="5696180" cy="1975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806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Java’s</a:t>
            </a:r>
            <a:r>
              <a:rPr dirty="0" smtClean="0" sz="3200" spc="-9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Priority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  <a:p>
            <a:pPr marL="1273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 i="1">
                <a:latin typeface="Arial"/>
                <a:cs typeface="Arial"/>
              </a:rPr>
              <a:t>java.util.PriorityQueue</a:t>
            </a:r>
            <a:endParaRPr sz="24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single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Some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operations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Java’s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PriorityQueue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2216054"/>
            <a:ext cx="177800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40" y="3512437"/>
            <a:ext cx="204544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6057" y="3512437"/>
            <a:ext cx="53194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add(E</a:t>
            </a:r>
            <a:r>
              <a:rPr dirty="0" smtClean="0" sz="2000" spc="-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e):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Inserts</a:t>
            </a:r>
            <a:r>
              <a:rPr dirty="0" smtClean="0" sz="2000" spc="-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specified</a:t>
            </a:r>
            <a:r>
              <a:rPr dirty="0" smtClean="0" sz="2000" spc="-6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element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e</a:t>
            </a:r>
            <a:r>
              <a:rPr dirty="0" smtClean="0" sz="2000" spc="-11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2465" y="3512437"/>
            <a:ext cx="1669674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57" y="3878187"/>
            <a:ext cx="7287460" cy="1985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isEmpty(</a:t>
            </a:r>
            <a:r>
              <a:rPr dirty="0" smtClean="0" sz="2000" spc="-7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eturns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true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</a:t>
            </a:r>
            <a:r>
              <a:rPr dirty="0" smtClean="0" sz="2000" spc="-4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contains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12725" marR="3111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 marL="12725" indent="-25">
              <a:lnSpc>
                <a:spcPct val="100041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peek(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etrieves,</a:t>
            </a:r>
            <a:r>
              <a:rPr dirty="0" smtClean="0" sz="2000" spc="-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but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does</a:t>
            </a:r>
            <a:r>
              <a:rPr dirty="0" smtClean="0" sz="2000" spc="-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not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remove,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minimal</a:t>
            </a:r>
            <a:r>
              <a:rPr dirty="0" smtClean="0" sz="2000" spc="-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element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queue.</a:t>
            </a:r>
            <a:endParaRPr sz="2000">
              <a:latin typeface="Arial"/>
              <a:cs typeface="Arial"/>
            </a:endParaRPr>
          </a:p>
          <a:p>
            <a:pPr marL="12700" marR="128395">
              <a:lnSpc>
                <a:spcPts val="2880"/>
              </a:lnSpc>
              <a:spcBef>
                <a:spcPts val="194"/>
              </a:spcBef>
            </a:pPr>
            <a:r>
              <a:rPr dirty="0" smtClean="0" sz="2000" spc="0">
                <a:latin typeface="Arial"/>
                <a:cs typeface="Arial"/>
              </a:rPr>
              <a:t>remove(</a:t>
            </a:r>
            <a:r>
              <a:rPr dirty="0" smtClean="0" sz="2000" spc="-7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):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Removes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minimal</a:t>
            </a:r>
            <a:r>
              <a:rPr dirty="0" smtClean="0" sz="2000" spc="-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element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queue.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ize(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):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Returns</a:t>
            </a:r>
            <a:r>
              <a:rPr dirty="0" smtClean="0" sz="2000" spc="-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number</a:t>
            </a:r>
            <a:r>
              <a:rPr dirty="0" smtClean="0" sz="2000" spc="-67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elements</a:t>
            </a:r>
            <a:r>
              <a:rPr dirty="0" smtClean="0" sz="2000" spc="-8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40" y="4548736"/>
            <a:ext cx="2045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40" y="5219285"/>
            <a:ext cx="204544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09" y="1448131"/>
            <a:ext cx="6424615" cy="2414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122" marR="4572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Heap-Sort</a:t>
            </a:r>
            <a:endParaRPr sz="3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Uses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array-based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data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12700" marR="139592">
              <a:lnSpc>
                <a:spcPts val="2759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In-place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sorting: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additional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storage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139592">
              <a:lnSpc>
                <a:spcPts val="2780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Uses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maximum-oriented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ct val="95825"/>
              </a:lnSpc>
              <a:spcBef>
                <a:spcPts val="720"/>
              </a:spcBef>
            </a:pPr>
            <a:r>
              <a:rPr dirty="0" smtClean="0" sz="2400" spc="0" i="1">
                <a:latin typeface="Arial"/>
                <a:cs typeface="Arial"/>
              </a:rPr>
              <a:t>maximum-oriented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every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216054"/>
            <a:ext cx="177800" cy="1646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5671" y="3532790"/>
            <a:ext cx="1119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3898550"/>
            <a:ext cx="7505832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except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smaller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equal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parent.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Sorting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steps: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7032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190" y="5121781"/>
            <a:ext cx="274984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3245" y="5121781"/>
            <a:ext cx="7080403" cy="1315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945" marR="9898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Given</a:t>
            </a:r>
            <a:r>
              <a:rPr dirty="0" smtClean="0" sz="2000" spc="-47">
                <a:latin typeface="Arial"/>
                <a:cs typeface="Arial"/>
              </a:rPr>
              <a:t> </a:t>
            </a:r>
            <a:r>
              <a:rPr dirty="0" smtClean="0" sz="2000" spc="0" i="1">
                <a:latin typeface="Arial"/>
                <a:cs typeface="Arial"/>
              </a:rPr>
              <a:t>n</a:t>
            </a:r>
            <a:r>
              <a:rPr dirty="0" smtClean="0" sz="2000" spc="-11" i="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elements</a:t>
            </a:r>
            <a:r>
              <a:rPr dirty="0" smtClean="0" sz="2000" spc="-8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2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inserted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into</a:t>
            </a:r>
            <a:r>
              <a:rPr dirty="0" smtClean="0" sz="2000" spc="-3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maximum-oriented</a:t>
            </a:r>
            <a:r>
              <a:rPr dirty="0" smtClean="0" sz="2000" spc="-1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heap.</a:t>
            </a:r>
            <a:endParaRPr sz="2000">
              <a:latin typeface="Arial"/>
              <a:cs typeface="Arial"/>
            </a:endParaRPr>
          </a:p>
          <a:p>
            <a:pPr marL="12700" indent="57245">
              <a:lnSpc>
                <a:spcPts val="2299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Repeat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following</a:t>
            </a:r>
            <a:r>
              <a:rPr dirty="0" smtClean="0" sz="2000" spc="-4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until</a:t>
            </a:r>
            <a:r>
              <a:rPr dirty="0" smtClean="0" sz="2000" spc="-3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only</a:t>
            </a:r>
            <a:r>
              <a:rPr dirty="0" smtClean="0" sz="2000" spc="-3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one</a:t>
            </a:r>
            <a:r>
              <a:rPr dirty="0" smtClean="0" sz="2000" spc="-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node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left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2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heap:</a:t>
            </a:r>
            <a:r>
              <a:rPr dirty="0" smtClean="0" sz="2000" spc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79"/>
              </a:spcBef>
            </a:pPr>
            <a:r>
              <a:rPr dirty="0" smtClean="0" sz="2000" spc="0">
                <a:latin typeface="Arial"/>
                <a:cs typeface="Arial"/>
              </a:rPr>
              <a:t>Root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swapped</a:t>
            </a:r>
            <a:r>
              <a:rPr dirty="0" smtClean="0" sz="2000" spc="-6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with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last</a:t>
            </a:r>
            <a:r>
              <a:rPr dirty="0" smtClean="0" sz="2000" spc="-3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node,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heap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size</a:t>
            </a:r>
            <a:r>
              <a:rPr dirty="0" smtClean="0" sz="2000" spc="-3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decremented,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1835"/>
              </a:lnSpc>
              <a:spcBef>
                <a:spcPts val="671"/>
              </a:spcBef>
            </a:pPr>
            <a:r>
              <a:rPr dirty="0" smtClean="0" baseline="1449" sz="3000" spc="0">
                <a:latin typeface="Arial"/>
                <a:cs typeface="Arial"/>
              </a:rPr>
              <a:t>perform</a:t>
            </a:r>
            <a:r>
              <a:rPr dirty="0" smtClean="0" baseline="1449" sz="3000" spc="-68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down-heap</a:t>
            </a:r>
            <a:r>
              <a:rPr dirty="0" smtClean="0" baseline="1449" sz="3000" spc="-83">
                <a:latin typeface="Arial"/>
                <a:cs typeface="Arial"/>
              </a:rPr>
              <a:t> </a:t>
            </a:r>
            <a:r>
              <a:rPr dirty="0" smtClean="0" baseline="1449" sz="3000" spc="0">
                <a:latin typeface="Arial"/>
                <a:cs typeface="Arial"/>
              </a:rPr>
              <a:t>bubbling.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4265676" y="4293870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158"/>
                </a:moveTo>
                <a:lnTo>
                  <a:pt x="3163" y="101470"/>
                </a:lnTo>
                <a:lnTo>
                  <a:pt x="12326" y="82808"/>
                </a:lnTo>
                <a:lnTo>
                  <a:pt x="26993" y="65416"/>
                </a:lnTo>
                <a:lnTo>
                  <a:pt x="46670" y="49542"/>
                </a:lnTo>
                <a:lnTo>
                  <a:pt x="70865" y="35433"/>
                </a:lnTo>
                <a:lnTo>
                  <a:pt x="99084" y="23335"/>
                </a:lnTo>
                <a:lnTo>
                  <a:pt x="114548" y="18118"/>
                </a:lnTo>
                <a:lnTo>
                  <a:pt x="130832" y="13496"/>
                </a:lnTo>
                <a:lnTo>
                  <a:pt x="147875" y="9501"/>
                </a:lnTo>
                <a:lnTo>
                  <a:pt x="165616" y="6163"/>
                </a:lnTo>
                <a:lnTo>
                  <a:pt x="183992" y="3513"/>
                </a:lnTo>
                <a:lnTo>
                  <a:pt x="202941" y="1581"/>
                </a:lnTo>
                <a:lnTo>
                  <a:pt x="222403" y="400"/>
                </a:lnTo>
                <a:lnTo>
                  <a:pt x="242315" y="0"/>
                </a:lnTo>
                <a:lnTo>
                  <a:pt x="262119" y="400"/>
                </a:lnTo>
                <a:lnTo>
                  <a:pt x="281483" y="1581"/>
                </a:lnTo>
                <a:lnTo>
                  <a:pt x="300345" y="3513"/>
                </a:lnTo>
                <a:lnTo>
                  <a:pt x="318644" y="6163"/>
                </a:lnTo>
                <a:lnTo>
                  <a:pt x="336315" y="9501"/>
                </a:lnTo>
                <a:lnTo>
                  <a:pt x="353299" y="13496"/>
                </a:lnTo>
                <a:lnTo>
                  <a:pt x="369531" y="18118"/>
                </a:lnTo>
                <a:lnTo>
                  <a:pt x="384950" y="23335"/>
                </a:lnTo>
                <a:lnTo>
                  <a:pt x="413099" y="35433"/>
                </a:lnTo>
                <a:lnTo>
                  <a:pt x="437247" y="49542"/>
                </a:lnTo>
                <a:lnTo>
                  <a:pt x="456897" y="65416"/>
                </a:lnTo>
                <a:lnTo>
                  <a:pt x="471549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9"/>
                </a:lnTo>
                <a:lnTo>
                  <a:pt x="476846" y="150366"/>
                </a:lnTo>
                <a:lnTo>
                  <a:pt x="464879" y="168497"/>
                </a:lnTo>
                <a:lnTo>
                  <a:pt x="447666" y="185256"/>
                </a:lnTo>
                <a:lnTo>
                  <a:pt x="425704" y="200388"/>
                </a:lnTo>
                <a:lnTo>
                  <a:pt x="399493" y="213636"/>
                </a:lnTo>
                <a:lnTo>
                  <a:pt x="369531" y="224745"/>
                </a:lnTo>
                <a:lnTo>
                  <a:pt x="353299" y="229416"/>
                </a:lnTo>
                <a:lnTo>
                  <a:pt x="336315" y="233457"/>
                </a:lnTo>
                <a:lnTo>
                  <a:pt x="318644" y="236835"/>
                </a:lnTo>
                <a:lnTo>
                  <a:pt x="300345" y="239518"/>
                </a:lnTo>
                <a:lnTo>
                  <a:pt x="281483" y="241474"/>
                </a:lnTo>
                <a:lnTo>
                  <a:pt x="262119" y="242671"/>
                </a:lnTo>
                <a:lnTo>
                  <a:pt x="242315" y="243078"/>
                </a:lnTo>
                <a:lnTo>
                  <a:pt x="222403" y="242671"/>
                </a:lnTo>
                <a:lnTo>
                  <a:pt x="202941" y="241474"/>
                </a:lnTo>
                <a:lnTo>
                  <a:pt x="183992" y="239518"/>
                </a:lnTo>
                <a:lnTo>
                  <a:pt x="165616" y="236835"/>
                </a:lnTo>
                <a:lnTo>
                  <a:pt x="147875" y="233457"/>
                </a:lnTo>
                <a:lnTo>
                  <a:pt x="130832" y="229416"/>
                </a:lnTo>
                <a:lnTo>
                  <a:pt x="114548" y="224745"/>
                </a:lnTo>
                <a:lnTo>
                  <a:pt x="99084" y="219474"/>
                </a:lnTo>
                <a:lnTo>
                  <a:pt x="70865" y="207264"/>
                </a:lnTo>
                <a:lnTo>
                  <a:pt x="46670" y="193042"/>
                </a:lnTo>
                <a:lnTo>
                  <a:pt x="26993" y="177064"/>
                </a:lnTo>
                <a:lnTo>
                  <a:pt x="12326" y="159587"/>
                </a:lnTo>
                <a:lnTo>
                  <a:pt x="3163" y="140866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930902" y="3808476"/>
            <a:ext cx="483870" cy="242315"/>
          </a:xfrm>
          <a:custGeom>
            <a:avLst/>
            <a:gdLst/>
            <a:ahLst/>
            <a:cxnLst/>
            <a:rect l="l" t="t" r="r" b="b"/>
            <a:pathLst>
              <a:path w="483870" h="242315">
                <a:moveTo>
                  <a:pt x="0" y="121158"/>
                </a:moveTo>
                <a:lnTo>
                  <a:pt x="3163" y="101470"/>
                </a:lnTo>
                <a:lnTo>
                  <a:pt x="12326" y="82808"/>
                </a:lnTo>
                <a:lnTo>
                  <a:pt x="26993" y="65416"/>
                </a:lnTo>
                <a:lnTo>
                  <a:pt x="46670" y="49542"/>
                </a:lnTo>
                <a:lnTo>
                  <a:pt x="70865" y="35433"/>
                </a:lnTo>
                <a:lnTo>
                  <a:pt x="99084" y="23335"/>
                </a:lnTo>
                <a:lnTo>
                  <a:pt x="114548" y="18118"/>
                </a:lnTo>
                <a:lnTo>
                  <a:pt x="130832" y="13496"/>
                </a:lnTo>
                <a:lnTo>
                  <a:pt x="147875" y="9501"/>
                </a:lnTo>
                <a:lnTo>
                  <a:pt x="165616" y="6163"/>
                </a:lnTo>
                <a:lnTo>
                  <a:pt x="183992" y="3513"/>
                </a:lnTo>
                <a:lnTo>
                  <a:pt x="202941" y="1581"/>
                </a:lnTo>
                <a:lnTo>
                  <a:pt x="222403" y="400"/>
                </a:lnTo>
                <a:lnTo>
                  <a:pt x="242315" y="0"/>
                </a:lnTo>
                <a:lnTo>
                  <a:pt x="262119" y="400"/>
                </a:lnTo>
                <a:lnTo>
                  <a:pt x="281483" y="1581"/>
                </a:lnTo>
                <a:lnTo>
                  <a:pt x="300345" y="3513"/>
                </a:lnTo>
                <a:lnTo>
                  <a:pt x="318644" y="6163"/>
                </a:lnTo>
                <a:lnTo>
                  <a:pt x="336315" y="9501"/>
                </a:lnTo>
                <a:lnTo>
                  <a:pt x="353299" y="13496"/>
                </a:lnTo>
                <a:lnTo>
                  <a:pt x="369531" y="18118"/>
                </a:lnTo>
                <a:lnTo>
                  <a:pt x="384950" y="23335"/>
                </a:lnTo>
                <a:lnTo>
                  <a:pt x="413099" y="35433"/>
                </a:lnTo>
                <a:lnTo>
                  <a:pt x="437247" y="49542"/>
                </a:lnTo>
                <a:lnTo>
                  <a:pt x="456897" y="65416"/>
                </a:lnTo>
                <a:lnTo>
                  <a:pt x="471549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4"/>
                </a:lnTo>
                <a:lnTo>
                  <a:pt x="476846" y="150319"/>
                </a:lnTo>
                <a:lnTo>
                  <a:pt x="464879" y="168378"/>
                </a:lnTo>
                <a:lnTo>
                  <a:pt x="447666" y="185041"/>
                </a:lnTo>
                <a:lnTo>
                  <a:pt x="425704" y="200064"/>
                </a:lnTo>
                <a:lnTo>
                  <a:pt x="399493" y="213198"/>
                </a:lnTo>
                <a:lnTo>
                  <a:pt x="369531" y="224197"/>
                </a:lnTo>
                <a:lnTo>
                  <a:pt x="353299" y="228819"/>
                </a:lnTo>
                <a:lnTo>
                  <a:pt x="336315" y="232814"/>
                </a:lnTo>
                <a:lnTo>
                  <a:pt x="318644" y="236152"/>
                </a:lnTo>
                <a:lnTo>
                  <a:pt x="300345" y="238802"/>
                </a:lnTo>
                <a:lnTo>
                  <a:pt x="281483" y="240734"/>
                </a:lnTo>
                <a:lnTo>
                  <a:pt x="262119" y="241915"/>
                </a:lnTo>
                <a:lnTo>
                  <a:pt x="242315" y="242316"/>
                </a:lnTo>
                <a:lnTo>
                  <a:pt x="222403" y="241915"/>
                </a:lnTo>
                <a:lnTo>
                  <a:pt x="202941" y="240734"/>
                </a:lnTo>
                <a:lnTo>
                  <a:pt x="183992" y="238802"/>
                </a:lnTo>
                <a:lnTo>
                  <a:pt x="165616" y="236152"/>
                </a:lnTo>
                <a:lnTo>
                  <a:pt x="147875" y="232814"/>
                </a:lnTo>
                <a:lnTo>
                  <a:pt x="130832" y="228819"/>
                </a:lnTo>
                <a:lnTo>
                  <a:pt x="114548" y="224197"/>
                </a:lnTo>
                <a:lnTo>
                  <a:pt x="99084" y="218980"/>
                </a:lnTo>
                <a:lnTo>
                  <a:pt x="70865" y="206883"/>
                </a:lnTo>
                <a:lnTo>
                  <a:pt x="46670" y="192773"/>
                </a:lnTo>
                <a:lnTo>
                  <a:pt x="26993" y="176899"/>
                </a:lnTo>
                <a:lnTo>
                  <a:pt x="12326" y="159507"/>
                </a:lnTo>
                <a:lnTo>
                  <a:pt x="3163" y="140845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262116" y="3322319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69" h="243077">
                <a:moveTo>
                  <a:pt x="0" y="121920"/>
                </a:moveTo>
                <a:lnTo>
                  <a:pt x="3163" y="102211"/>
                </a:lnTo>
                <a:lnTo>
                  <a:pt x="12320" y="83490"/>
                </a:lnTo>
                <a:lnTo>
                  <a:pt x="26972" y="66013"/>
                </a:lnTo>
                <a:lnTo>
                  <a:pt x="46622" y="50035"/>
                </a:lnTo>
                <a:lnTo>
                  <a:pt x="70770" y="35814"/>
                </a:lnTo>
                <a:lnTo>
                  <a:pt x="98919" y="23603"/>
                </a:lnTo>
                <a:lnTo>
                  <a:pt x="114338" y="18332"/>
                </a:lnTo>
                <a:lnTo>
                  <a:pt x="130570" y="13661"/>
                </a:lnTo>
                <a:lnTo>
                  <a:pt x="147554" y="9620"/>
                </a:lnTo>
                <a:lnTo>
                  <a:pt x="165225" y="6242"/>
                </a:lnTo>
                <a:lnTo>
                  <a:pt x="183524" y="3559"/>
                </a:lnTo>
                <a:lnTo>
                  <a:pt x="202386" y="1603"/>
                </a:lnTo>
                <a:lnTo>
                  <a:pt x="221750" y="406"/>
                </a:lnTo>
                <a:lnTo>
                  <a:pt x="241554" y="0"/>
                </a:lnTo>
                <a:lnTo>
                  <a:pt x="261466" y="406"/>
                </a:lnTo>
                <a:lnTo>
                  <a:pt x="280928" y="1603"/>
                </a:lnTo>
                <a:lnTo>
                  <a:pt x="299877" y="3559"/>
                </a:lnTo>
                <a:lnTo>
                  <a:pt x="318253" y="6242"/>
                </a:lnTo>
                <a:lnTo>
                  <a:pt x="335994" y="9620"/>
                </a:lnTo>
                <a:lnTo>
                  <a:pt x="353037" y="13661"/>
                </a:lnTo>
                <a:lnTo>
                  <a:pt x="369321" y="18332"/>
                </a:lnTo>
                <a:lnTo>
                  <a:pt x="384785" y="23603"/>
                </a:lnTo>
                <a:lnTo>
                  <a:pt x="413003" y="35814"/>
                </a:lnTo>
                <a:lnTo>
                  <a:pt x="437199" y="50035"/>
                </a:lnTo>
                <a:lnTo>
                  <a:pt x="456876" y="66013"/>
                </a:lnTo>
                <a:lnTo>
                  <a:pt x="471543" y="83490"/>
                </a:lnTo>
                <a:lnTo>
                  <a:pt x="480706" y="102211"/>
                </a:lnTo>
                <a:lnTo>
                  <a:pt x="483870" y="121920"/>
                </a:lnTo>
                <a:lnTo>
                  <a:pt x="483068" y="131876"/>
                </a:lnTo>
                <a:lnTo>
                  <a:pt x="476843" y="151081"/>
                </a:lnTo>
                <a:lnTo>
                  <a:pt x="464867" y="169140"/>
                </a:lnTo>
                <a:lnTo>
                  <a:pt x="447633" y="185803"/>
                </a:lnTo>
                <a:lnTo>
                  <a:pt x="425635" y="200826"/>
                </a:lnTo>
                <a:lnTo>
                  <a:pt x="399366" y="213960"/>
                </a:lnTo>
                <a:lnTo>
                  <a:pt x="369321" y="224959"/>
                </a:lnTo>
                <a:lnTo>
                  <a:pt x="353037" y="229581"/>
                </a:lnTo>
                <a:lnTo>
                  <a:pt x="335994" y="233576"/>
                </a:lnTo>
                <a:lnTo>
                  <a:pt x="318253" y="236914"/>
                </a:lnTo>
                <a:lnTo>
                  <a:pt x="299877" y="239564"/>
                </a:lnTo>
                <a:lnTo>
                  <a:pt x="280928" y="241496"/>
                </a:lnTo>
                <a:lnTo>
                  <a:pt x="261466" y="242677"/>
                </a:lnTo>
                <a:lnTo>
                  <a:pt x="241554" y="243078"/>
                </a:lnTo>
                <a:lnTo>
                  <a:pt x="221750" y="242677"/>
                </a:lnTo>
                <a:lnTo>
                  <a:pt x="202386" y="241496"/>
                </a:lnTo>
                <a:lnTo>
                  <a:pt x="183524" y="239564"/>
                </a:lnTo>
                <a:lnTo>
                  <a:pt x="165225" y="236914"/>
                </a:lnTo>
                <a:lnTo>
                  <a:pt x="147554" y="233576"/>
                </a:lnTo>
                <a:lnTo>
                  <a:pt x="130570" y="229581"/>
                </a:lnTo>
                <a:lnTo>
                  <a:pt x="114338" y="224959"/>
                </a:lnTo>
                <a:lnTo>
                  <a:pt x="98919" y="219742"/>
                </a:lnTo>
                <a:lnTo>
                  <a:pt x="70770" y="207645"/>
                </a:lnTo>
                <a:lnTo>
                  <a:pt x="46622" y="193535"/>
                </a:lnTo>
                <a:lnTo>
                  <a:pt x="26972" y="177661"/>
                </a:lnTo>
                <a:lnTo>
                  <a:pt x="12320" y="160269"/>
                </a:lnTo>
                <a:lnTo>
                  <a:pt x="3163" y="141607"/>
                </a:lnTo>
                <a:lnTo>
                  <a:pt x="0" y="12192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355336" y="3534155"/>
            <a:ext cx="986028" cy="315468"/>
          </a:xfrm>
          <a:custGeom>
            <a:avLst/>
            <a:gdLst/>
            <a:ahLst/>
            <a:cxnLst/>
            <a:rect l="l" t="t" r="r" b="b"/>
            <a:pathLst>
              <a:path w="986027" h="315467">
                <a:moveTo>
                  <a:pt x="986027" y="0"/>
                </a:moveTo>
                <a:lnTo>
                  <a:pt x="0" y="315468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593330" y="3808475"/>
            <a:ext cx="483870" cy="242315"/>
          </a:xfrm>
          <a:custGeom>
            <a:avLst/>
            <a:gdLst/>
            <a:ahLst/>
            <a:cxnLst/>
            <a:rect l="l" t="t" r="r" b="b"/>
            <a:pathLst>
              <a:path w="483870" h="242315">
                <a:moveTo>
                  <a:pt x="0" y="121158"/>
                </a:moveTo>
                <a:lnTo>
                  <a:pt x="3163" y="101470"/>
                </a:lnTo>
                <a:lnTo>
                  <a:pt x="12320" y="82808"/>
                </a:lnTo>
                <a:lnTo>
                  <a:pt x="26972" y="65416"/>
                </a:lnTo>
                <a:lnTo>
                  <a:pt x="46622" y="49542"/>
                </a:lnTo>
                <a:lnTo>
                  <a:pt x="70770" y="35433"/>
                </a:lnTo>
                <a:lnTo>
                  <a:pt x="98919" y="23335"/>
                </a:lnTo>
                <a:lnTo>
                  <a:pt x="114338" y="18118"/>
                </a:lnTo>
                <a:lnTo>
                  <a:pt x="130570" y="13496"/>
                </a:lnTo>
                <a:lnTo>
                  <a:pt x="147554" y="9501"/>
                </a:lnTo>
                <a:lnTo>
                  <a:pt x="165225" y="6163"/>
                </a:lnTo>
                <a:lnTo>
                  <a:pt x="183524" y="3513"/>
                </a:lnTo>
                <a:lnTo>
                  <a:pt x="202386" y="1581"/>
                </a:lnTo>
                <a:lnTo>
                  <a:pt x="221750" y="400"/>
                </a:lnTo>
                <a:lnTo>
                  <a:pt x="241554" y="0"/>
                </a:lnTo>
                <a:lnTo>
                  <a:pt x="261363" y="400"/>
                </a:lnTo>
                <a:lnTo>
                  <a:pt x="280742" y="1581"/>
                </a:lnTo>
                <a:lnTo>
                  <a:pt x="299630" y="3513"/>
                </a:lnTo>
                <a:lnTo>
                  <a:pt x="317961" y="6163"/>
                </a:lnTo>
                <a:lnTo>
                  <a:pt x="335672" y="9501"/>
                </a:lnTo>
                <a:lnTo>
                  <a:pt x="352701" y="13496"/>
                </a:lnTo>
                <a:lnTo>
                  <a:pt x="368983" y="18118"/>
                </a:lnTo>
                <a:lnTo>
                  <a:pt x="384456" y="23335"/>
                </a:lnTo>
                <a:lnTo>
                  <a:pt x="412718" y="35433"/>
                </a:lnTo>
                <a:lnTo>
                  <a:pt x="436979" y="49542"/>
                </a:lnTo>
                <a:lnTo>
                  <a:pt x="456732" y="65416"/>
                </a:lnTo>
                <a:lnTo>
                  <a:pt x="471470" y="82808"/>
                </a:lnTo>
                <a:lnTo>
                  <a:pt x="480685" y="101470"/>
                </a:lnTo>
                <a:lnTo>
                  <a:pt x="483870" y="121158"/>
                </a:lnTo>
                <a:lnTo>
                  <a:pt x="483063" y="131114"/>
                </a:lnTo>
                <a:lnTo>
                  <a:pt x="476800" y="150319"/>
                </a:lnTo>
                <a:lnTo>
                  <a:pt x="464760" y="168378"/>
                </a:lnTo>
                <a:lnTo>
                  <a:pt x="447451" y="185041"/>
                </a:lnTo>
                <a:lnTo>
                  <a:pt x="425380" y="200064"/>
                </a:lnTo>
                <a:lnTo>
                  <a:pt x="399055" y="213198"/>
                </a:lnTo>
                <a:lnTo>
                  <a:pt x="368983" y="224197"/>
                </a:lnTo>
                <a:lnTo>
                  <a:pt x="352701" y="228819"/>
                </a:lnTo>
                <a:lnTo>
                  <a:pt x="335672" y="232814"/>
                </a:lnTo>
                <a:lnTo>
                  <a:pt x="317961" y="236152"/>
                </a:lnTo>
                <a:lnTo>
                  <a:pt x="299630" y="238802"/>
                </a:lnTo>
                <a:lnTo>
                  <a:pt x="280742" y="240734"/>
                </a:lnTo>
                <a:lnTo>
                  <a:pt x="261363" y="241915"/>
                </a:lnTo>
                <a:lnTo>
                  <a:pt x="241554" y="242316"/>
                </a:lnTo>
                <a:lnTo>
                  <a:pt x="221750" y="241915"/>
                </a:lnTo>
                <a:lnTo>
                  <a:pt x="202386" y="240734"/>
                </a:lnTo>
                <a:lnTo>
                  <a:pt x="183524" y="238802"/>
                </a:lnTo>
                <a:lnTo>
                  <a:pt x="165225" y="236152"/>
                </a:lnTo>
                <a:lnTo>
                  <a:pt x="147554" y="232814"/>
                </a:lnTo>
                <a:lnTo>
                  <a:pt x="130570" y="228819"/>
                </a:lnTo>
                <a:lnTo>
                  <a:pt x="114338" y="224197"/>
                </a:lnTo>
                <a:lnTo>
                  <a:pt x="98919" y="218980"/>
                </a:lnTo>
                <a:lnTo>
                  <a:pt x="70770" y="206883"/>
                </a:lnTo>
                <a:lnTo>
                  <a:pt x="46622" y="192773"/>
                </a:lnTo>
                <a:lnTo>
                  <a:pt x="26972" y="176899"/>
                </a:lnTo>
                <a:lnTo>
                  <a:pt x="12320" y="159507"/>
                </a:lnTo>
                <a:lnTo>
                  <a:pt x="3163" y="140845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59118" y="3537203"/>
            <a:ext cx="998219" cy="310134"/>
          </a:xfrm>
          <a:custGeom>
            <a:avLst/>
            <a:gdLst/>
            <a:ahLst/>
            <a:cxnLst/>
            <a:rect l="l" t="t" r="r" b="b"/>
            <a:pathLst>
              <a:path w="998220" h="310134">
                <a:moveTo>
                  <a:pt x="0" y="0"/>
                </a:moveTo>
                <a:lnTo>
                  <a:pt x="998219" y="310134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610861" y="4024122"/>
            <a:ext cx="409194" cy="281178"/>
          </a:xfrm>
          <a:custGeom>
            <a:avLst/>
            <a:gdLst/>
            <a:ahLst/>
            <a:cxnLst/>
            <a:rect l="l" t="t" r="r" b="b"/>
            <a:pathLst>
              <a:path w="409194" h="281177">
                <a:moveTo>
                  <a:pt x="409194" y="0"/>
                </a:moveTo>
                <a:lnTo>
                  <a:pt x="0" y="281178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596890" y="4293870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158"/>
                </a:moveTo>
                <a:lnTo>
                  <a:pt x="3163" y="101470"/>
                </a:lnTo>
                <a:lnTo>
                  <a:pt x="12320" y="82808"/>
                </a:lnTo>
                <a:lnTo>
                  <a:pt x="26972" y="65416"/>
                </a:lnTo>
                <a:lnTo>
                  <a:pt x="46622" y="49542"/>
                </a:lnTo>
                <a:lnTo>
                  <a:pt x="70770" y="35433"/>
                </a:lnTo>
                <a:lnTo>
                  <a:pt x="98919" y="23335"/>
                </a:lnTo>
                <a:lnTo>
                  <a:pt x="114338" y="18118"/>
                </a:lnTo>
                <a:lnTo>
                  <a:pt x="130570" y="13496"/>
                </a:lnTo>
                <a:lnTo>
                  <a:pt x="147554" y="9501"/>
                </a:lnTo>
                <a:lnTo>
                  <a:pt x="165225" y="6163"/>
                </a:lnTo>
                <a:lnTo>
                  <a:pt x="183524" y="3513"/>
                </a:lnTo>
                <a:lnTo>
                  <a:pt x="202386" y="1581"/>
                </a:lnTo>
                <a:lnTo>
                  <a:pt x="221750" y="400"/>
                </a:lnTo>
                <a:lnTo>
                  <a:pt x="241554" y="0"/>
                </a:lnTo>
                <a:lnTo>
                  <a:pt x="261466" y="400"/>
                </a:lnTo>
                <a:lnTo>
                  <a:pt x="280928" y="1581"/>
                </a:lnTo>
                <a:lnTo>
                  <a:pt x="299877" y="3513"/>
                </a:lnTo>
                <a:lnTo>
                  <a:pt x="318253" y="6163"/>
                </a:lnTo>
                <a:lnTo>
                  <a:pt x="335994" y="9501"/>
                </a:lnTo>
                <a:lnTo>
                  <a:pt x="353037" y="13496"/>
                </a:lnTo>
                <a:lnTo>
                  <a:pt x="369321" y="18118"/>
                </a:lnTo>
                <a:lnTo>
                  <a:pt x="384785" y="23335"/>
                </a:lnTo>
                <a:lnTo>
                  <a:pt x="413003" y="35433"/>
                </a:lnTo>
                <a:lnTo>
                  <a:pt x="437199" y="49542"/>
                </a:lnTo>
                <a:lnTo>
                  <a:pt x="456876" y="65416"/>
                </a:lnTo>
                <a:lnTo>
                  <a:pt x="471543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9"/>
                </a:lnTo>
                <a:lnTo>
                  <a:pt x="476843" y="150366"/>
                </a:lnTo>
                <a:lnTo>
                  <a:pt x="464867" y="168497"/>
                </a:lnTo>
                <a:lnTo>
                  <a:pt x="447633" y="185256"/>
                </a:lnTo>
                <a:lnTo>
                  <a:pt x="425635" y="200388"/>
                </a:lnTo>
                <a:lnTo>
                  <a:pt x="399366" y="213636"/>
                </a:lnTo>
                <a:lnTo>
                  <a:pt x="369321" y="224745"/>
                </a:lnTo>
                <a:lnTo>
                  <a:pt x="353037" y="229416"/>
                </a:lnTo>
                <a:lnTo>
                  <a:pt x="335994" y="233457"/>
                </a:lnTo>
                <a:lnTo>
                  <a:pt x="318253" y="236835"/>
                </a:lnTo>
                <a:lnTo>
                  <a:pt x="299877" y="239518"/>
                </a:lnTo>
                <a:lnTo>
                  <a:pt x="280928" y="241474"/>
                </a:lnTo>
                <a:lnTo>
                  <a:pt x="261466" y="242671"/>
                </a:lnTo>
                <a:lnTo>
                  <a:pt x="241554" y="243078"/>
                </a:lnTo>
                <a:lnTo>
                  <a:pt x="221750" y="242671"/>
                </a:lnTo>
                <a:lnTo>
                  <a:pt x="202386" y="241474"/>
                </a:lnTo>
                <a:lnTo>
                  <a:pt x="183524" y="239518"/>
                </a:lnTo>
                <a:lnTo>
                  <a:pt x="165225" y="236835"/>
                </a:lnTo>
                <a:lnTo>
                  <a:pt x="147554" y="233457"/>
                </a:lnTo>
                <a:lnTo>
                  <a:pt x="130570" y="229416"/>
                </a:lnTo>
                <a:lnTo>
                  <a:pt x="114338" y="224745"/>
                </a:lnTo>
                <a:lnTo>
                  <a:pt x="98919" y="219474"/>
                </a:lnTo>
                <a:lnTo>
                  <a:pt x="70770" y="207264"/>
                </a:lnTo>
                <a:lnTo>
                  <a:pt x="46622" y="193042"/>
                </a:lnTo>
                <a:lnTo>
                  <a:pt x="26972" y="177064"/>
                </a:lnTo>
                <a:lnTo>
                  <a:pt x="12320" y="159587"/>
                </a:lnTo>
                <a:lnTo>
                  <a:pt x="3163" y="140866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327142" y="4023360"/>
            <a:ext cx="410718" cy="281177"/>
          </a:xfrm>
          <a:custGeom>
            <a:avLst/>
            <a:gdLst/>
            <a:ahLst/>
            <a:cxnLst/>
            <a:rect l="l" t="t" r="r" b="b"/>
            <a:pathLst>
              <a:path w="410717" h="281177">
                <a:moveTo>
                  <a:pt x="0" y="0"/>
                </a:moveTo>
                <a:lnTo>
                  <a:pt x="410718" y="281177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927342" y="4293869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158"/>
                </a:moveTo>
                <a:lnTo>
                  <a:pt x="3163" y="101470"/>
                </a:lnTo>
                <a:lnTo>
                  <a:pt x="12326" y="82808"/>
                </a:lnTo>
                <a:lnTo>
                  <a:pt x="26993" y="65416"/>
                </a:lnTo>
                <a:lnTo>
                  <a:pt x="46670" y="49542"/>
                </a:lnTo>
                <a:lnTo>
                  <a:pt x="70865" y="35433"/>
                </a:lnTo>
                <a:lnTo>
                  <a:pt x="99084" y="23335"/>
                </a:lnTo>
                <a:lnTo>
                  <a:pt x="114548" y="18118"/>
                </a:lnTo>
                <a:lnTo>
                  <a:pt x="130832" y="13496"/>
                </a:lnTo>
                <a:lnTo>
                  <a:pt x="147875" y="9501"/>
                </a:lnTo>
                <a:lnTo>
                  <a:pt x="165616" y="6163"/>
                </a:lnTo>
                <a:lnTo>
                  <a:pt x="183992" y="3513"/>
                </a:lnTo>
                <a:lnTo>
                  <a:pt x="202941" y="1581"/>
                </a:lnTo>
                <a:lnTo>
                  <a:pt x="222403" y="400"/>
                </a:lnTo>
                <a:lnTo>
                  <a:pt x="242315" y="0"/>
                </a:lnTo>
                <a:lnTo>
                  <a:pt x="262119" y="400"/>
                </a:lnTo>
                <a:lnTo>
                  <a:pt x="281483" y="1581"/>
                </a:lnTo>
                <a:lnTo>
                  <a:pt x="300345" y="3513"/>
                </a:lnTo>
                <a:lnTo>
                  <a:pt x="318644" y="6163"/>
                </a:lnTo>
                <a:lnTo>
                  <a:pt x="336315" y="9501"/>
                </a:lnTo>
                <a:lnTo>
                  <a:pt x="353299" y="13496"/>
                </a:lnTo>
                <a:lnTo>
                  <a:pt x="369531" y="18118"/>
                </a:lnTo>
                <a:lnTo>
                  <a:pt x="384950" y="23335"/>
                </a:lnTo>
                <a:lnTo>
                  <a:pt x="413099" y="35433"/>
                </a:lnTo>
                <a:lnTo>
                  <a:pt x="437247" y="49542"/>
                </a:lnTo>
                <a:lnTo>
                  <a:pt x="456897" y="65416"/>
                </a:lnTo>
                <a:lnTo>
                  <a:pt x="471549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9"/>
                </a:lnTo>
                <a:lnTo>
                  <a:pt x="476846" y="150366"/>
                </a:lnTo>
                <a:lnTo>
                  <a:pt x="464879" y="168497"/>
                </a:lnTo>
                <a:lnTo>
                  <a:pt x="447666" y="185256"/>
                </a:lnTo>
                <a:lnTo>
                  <a:pt x="425704" y="200388"/>
                </a:lnTo>
                <a:lnTo>
                  <a:pt x="399493" y="213636"/>
                </a:lnTo>
                <a:lnTo>
                  <a:pt x="369531" y="224745"/>
                </a:lnTo>
                <a:lnTo>
                  <a:pt x="353299" y="229416"/>
                </a:lnTo>
                <a:lnTo>
                  <a:pt x="336315" y="233457"/>
                </a:lnTo>
                <a:lnTo>
                  <a:pt x="318644" y="236835"/>
                </a:lnTo>
                <a:lnTo>
                  <a:pt x="300345" y="239518"/>
                </a:lnTo>
                <a:lnTo>
                  <a:pt x="281483" y="241474"/>
                </a:lnTo>
                <a:lnTo>
                  <a:pt x="262119" y="242671"/>
                </a:lnTo>
                <a:lnTo>
                  <a:pt x="242315" y="243078"/>
                </a:lnTo>
                <a:lnTo>
                  <a:pt x="222403" y="242671"/>
                </a:lnTo>
                <a:lnTo>
                  <a:pt x="202941" y="241474"/>
                </a:lnTo>
                <a:lnTo>
                  <a:pt x="183992" y="239518"/>
                </a:lnTo>
                <a:lnTo>
                  <a:pt x="165616" y="236835"/>
                </a:lnTo>
                <a:lnTo>
                  <a:pt x="147875" y="233457"/>
                </a:lnTo>
                <a:lnTo>
                  <a:pt x="130832" y="229416"/>
                </a:lnTo>
                <a:lnTo>
                  <a:pt x="114548" y="224745"/>
                </a:lnTo>
                <a:lnTo>
                  <a:pt x="99084" y="219474"/>
                </a:lnTo>
                <a:lnTo>
                  <a:pt x="70865" y="207264"/>
                </a:lnTo>
                <a:lnTo>
                  <a:pt x="46670" y="193042"/>
                </a:lnTo>
                <a:lnTo>
                  <a:pt x="26993" y="177064"/>
                </a:lnTo>
                <a:lnTo>
                  <a:pt x="12326" y="159587"/>
                </a:lnTo>
                <a:lnTo>
                  <a:pt x="3163" y="140866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284720" y="4034789"/>
            <a:ext cx="428244" cy="273558"/>
          </a:xfrm>
          <a:custGeom>
            <a:avLst/>
            <a:gdLst/>
            <a:ahLst/>
            <a:cxnLst/>
            <a:rect l="l" t="t" r="r" b="b"/>
            <a:pathLst>
              <a:path w="428244" h="273558">
                <a:moveTo>
                  <a:pt x="428244" y="0"/>
                </a:moveTo>
                <a:lnTo>
                  <a:pt x="0" y="273558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423093" y="3744467"/>
            <a:ext cx="383852" cy="521208"/>
          </a:xfrm>
          <a:custGeom>
            <a:avLst/>
            <a:gdLst/>
            <a:ahLst/>
            <a:cxnLst/>
            <a:rect l="l" t="t" r="r" b="b"/>
            <a:pathLst>
              <a:path w="383852" h="521208">
                <a:moveTo>
                  <a:pt x="47048" y="0"/>
                </a:moveTo>
                <a:lnTo>
                  <a:pt x="27029" y="42277"/>
                </a:lnTo>
                <a:lnTo>
                  <a:pt x="12718" y="82097"/>
                </a:lnTo>
                <a:lnTo>
                  <a:pt x="3810" y="119583"/>
                </a:lnTo>
                <a:lnTo>
                  <a:pt x="0" y="154862"/>
                </a:lnTo>
                <a:lnTo>
                  <a:pt x="983" y="188059"/>
                </a:lnTo>
                <a:lnTo>
                  <a:pt x="6456" y="219298"/>
                </a:lnTo>
                <a:lnTo>
                  <a:pt x="16113" y="248705"/>
                </a:lnTo>
                <a:lnTo>
                  <a:pt x="29650" y="276404"/>
                </a:lnTo>
                <a:lnTo>
                  <a:pt x="46763" y="302522"/>
                </a:lnTo>
                <a:lnTo>
                  <a:pt x="67146" y="327183"/>
                </a:lnTo>
                <a:lnTo>
                  <a:pt x="90495" y="350513"/>
                </a:lnTo>
                <a:lnTo>
                  <a:pt x="116506" y="372636"/>
                </a:lnTo>
                <a:lnTo>
                  <a:pt x="144874" y="393678"/>
                </a:lnTo>
                <a:lnTo>
                  <a:pt x="175294" y="413763"/>
                </a:lnTo>
                <a:lnTo>
                  <a:pt x="207461" y="433018"/>
                </a:lnTo>
                <a:lnTo>
                  <a:pt x="241072" y="451567"/>
                </a:lnTo>
                <a:lnTo>
                  <a:pt x="275821" y="469535"/>
                </a:lnTo>
                <a:lnTo>
                  <a:pt x="311404" y="487048"/>
                </a:lnTo>
                <a:lnTo>
                  <a:pt x="347516" y="504230"/>
                </a:lnTo>
                <a:lnTo>
                  <a:pt x="383852" y="521208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421374" y="3686555"/>
            <a:ext cx="82296" cy="98298"/>
          </a:xfrm>
          <a:custGeom>
            <a:avLst/>
            <a:gdLst/>
            <a:ahLst/>
            <a:cxnLst/>
            <a:rect l="l" t="t" r="r" b="b"/>
            <a:pathLst>
              <a:path w="82296" h="98298">
                <a:moveTo>
                  <a:pt x="82296" y="0"/>
                </a:moveTo>
                <a:lnTo>
                  <a:pt x="0" y="53340"/>
                </a:lnTo>
                <a:lnTo>
                  <a:pt x="11956" y="54995"/>
                </a:lnTo>
                <a:lnTo>
                  <a:pt x="24601" y="58456"/>
                </a:lnTo>
                <a:lnTo>
                  <a:pt x="36641" y="63549"/>
                </a:lnTo>
                <a:lnTo>
                  <a:pt x="47911" y="70176"/>
                </a:lnTo>
                <a:lnTo>
                  <a:pt x="58244" y="78241"/>
                </a:lnTo>
                <a:lnTo>
                  <a:pt x="67475" y="87647"/>
                </a:lnTo>
                <a:lnTo>
                  <a:pt x="75438" y="98298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768846" y="4216908"/>
            <a:ext cx="98298" cy="79248"/>
          </a:xfrm>
          <a:custGeom>
            <a:avLst/>
            <a:gdLst/>
            <a:ahLst/>
            <a:cxnLst/>
            <a:rect l="l" t="t" r="r" b="b"/>
            <a:pathLst>
              <a:path w="98298" h="79248">
                <a:moveTo>
                  <a:pt x="98298" y="76962"/>
                </a:moveTo>
                <a:lnTo>
                  <a:pt x="37338" y="0"/>
                </a:lnTo>
                <a:lnTo>
                  <a:pt x="36848" y="12429"/>
                </a:lnTo>
                <a:lnTo>
                  <a:pt x="34644" y="25256"/>
                </a:lnTo>
                <a:lnTo>
                  <a:pt x="30774" y="37642"/>
                </a:lnTo>
                <a:lnTo>
                  <a:pt x="25307" y="49412"/>
                </a:lnTo>
                <a:lnTo>
                  <a:pt x="18310" y="60387"/>
                </a:lnTo>
                <a:lnTo>
                  <a:pt x="9851" y="70391"/>
                </a:lnTo>
                <a:lnTo>
                  <a:pt x="0" y="79248"/>
                </a:lnTo>
                <a:lnTo>
                  <a:pt x="98298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180338" y="3808476"/>
            <a:ext cx="2903982" cy="485394"/>
          </a:xfrm>
          <a:custGeom>
            <a:avLst/>
            <a:gdLst/>
            <a:ahLst/>
            <a:cxnLst/>
            <a:rect l="l" t="t" r="r" b="b"/>
            <a:pathLst>
              <a:path w="2903982" h="485394">
                <a:moveTo>
                  <a:pt x="0" y="0"/>
                </a:moveTo>
                <a:lnTo>
                  <a:pt x="0" y="485394"/>
                </a:lnTo>
                <a:lnTo>
                  <a:pt x="2903982" y="485394"/>
                </a:lnTo>
                <a:lnTo>
                  <a:pt x="2903982" y="0"/>
                </a:lnTo>
                <a:lnTo>
                  <a:pt x="0" y="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631948" y="3808476"/>
            <a:ext cx="0" cy="485394"/>
          </a:xfrm>
          <a:custGeom>
            <a:avLst/>
            <a:gdLst/>
            <a:ahLst/>
            <a:cxnLst/>
            <a:rect l="l" t="t" r="r" b="b"/>
            <a:pathLst>
              <a:path w="0" h="485394">
                <a:moveTo>
                  <a:pt x="0" y="0"/>
                </a:moveTo>
                <a:lnTo>
                  <a:pt x="0" y="485394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664208" y="3808476"/>
            <a:ext cx="0" cy="485394"/>
          </a:xfrm>
          <a:custGeom>
            <a:avLst/>
            <a:gdLst/>
            <a:ahLst/>
            <a:cxnLst/>
            <a:rect l="l" t="t" r="r" b="b"/>
            <a:pathLst>
              <a:path w="0" h="485394">
                <a:moveTo>
                  <a:pt x="0" y="0"/>
                </a:moveTo>
                <a:lnTo>
                  <a:pt x="0" y="485394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148078" y="3808476"/>
            <a:ext cx="0" cy="485394"/>
          </a:xfrm>
          <a:custGeom>
            <a:avLst/>
            <a:gdLst/>
            <a:ahLst/>
            <a:cxnLst/>
            <a:rect l="l" t="t" r="r" b="b"/>
            <a:pathLst>
              <a:path w="0" h="485394">
                <a:moveTo>
                  <a:pt x="0" y="0"/>
                </a:moveTo>
                <a:lnTo>
                  <a:pt x="0" y="485394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116580" y="3808476"/>
            <a:ext cx="0" cy="485394"/>
          </a:xfrm>
          <a:custGeom>
            <a:avLst/>
            <a:gdLst/>
            <a:ahLst/>
            <a:cxnLst/>
            <a:rect l="l" t="t" r="r" b="b"/>
            <a:pathLst>
              <a:path w="0" h="485394">
                <a:moveTo>
                  <a:pt x="0" y="0"/>
                </a:moveTo>
                <a:lnTo>
                  <a:pt x="0" y="485394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600450" y="3808476"/>
            <a:ext cx="0" cy="485394"/>
          </a:xfrm>
          <a:custGeom>
            <a:avLst/>
            <a:gdLst/>
            <a:ahLst/>
            <a:cxnLst/>
            <a:rect l="l" t="t" r="r" b="b"/>
            <a:pathLst>
              <a:path w="0" h="485394">
                <a:moveTo>
                  <a:pt x="0" y="0"/>
                </a:moveTo>
                <a:lnTo>
                  <a:pt x="0" y="485394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325874" y="5993892"/>
            <a:ext cx="484631" cy="243078"/>
          </a:xfrm>
          <a:custGeom>
            <a:avLst/>
            <a:gdLst/>
            <a:ahLst/>
            <a:cxnLst/>
            <a:rect l="l" t="t" r="r" b="b"/>
            <a:pathLst>
              <a:path w="484632" h="243077">
                <a:moveTo>
                  <a:pt x="0" y="121157"/>
                </a:moveTo>
                <a:lnTo>
                  <a:pt x="3184" y="101470"/>
                </a:lnTo>
                <a:lnTo>
                  <a:pt x="12399" y="82808"/>
                </a:lnTo>
                <a:lnTo>
                  <a:pt x="27137" y="65416"/>
                </a:lnTo>
                <a:lnTo>
                  <a:pt x="46890" y="49542"/>
                </a:lnTo>
                <a:lnTo>
                  <a:pt x="71151" y="35432"/>
                </a:lnTo>
                <a:lnTo>
                  <a:pt x="99413" y="23335"/>
                </a:lnTo>
                <a:lnTo>
                  <a:pt x="114886" y="18118"/>
                </a:lnTo>
                <a:lnTo>
                  <a:pt x="131168" y="13496"/>
                </a:lnTo>
                <a:lnTo>
                  <a:pt x="148197" y="9501"/>
                </a:lnTo>
                <a:lnTo>
                  <a:pt x="165908" y="6163"/>
                </a:lnTo>
                <a:lnTo>
                  <a:pt x="184239" y="3513"/>
                </a:lnTo>
                <a:lnTo>
                  <a:pt x="203127" y="1581"/>
                </a:lnTo>
                <a:lnTo>
                  <a:pt x="222506" y="400"/>
                </a:lnTo>
                <a:lnTo>
                  <a:pt x="242315" y="0"/>
                </a:lnTo>
                <a:lnTo>
                  <a:pt x="262125" y="400"/>
                </a:lnTo>
                <a:lnTo>
                  <a:pt x="281504" y="1581"/>
                </a:lnTo>
                <a:lnTo>
                  <a:pt x="300392" y="3513"/>
                </a:lnTo>
                <a:lnTo>
                  <a:pt x="318723" y="6163"/>
                </a:lnTo>
                <a:lnTo>
                  <a:pt x="336434" y="9501"/>
                </a:lnTo>
                <a:lnTo>
                  <a:pt x="353463" y="13496"/>
                </a:lnTo>
                <a:lnTo>
                  <a:pt x="369745" y="18118"/>
                </a:lnTo>
                <a:lnTo>
                  <a:pt x="385218" y="23335"/>
                </a:lnTo>
                <a:lnTo>
                  <a:pt x="413480" y="35432"/>
                </a:lnTo>
                <a:lnTo>
                  <a:pt x="437741" y="49542"/>
                </a:lnTo>
                <a:lnTo>
                  <a:pt x="457494" y="65416"/>
                </a:lnTo>
                <a:lnTo>
                  <a:pt x="472232" y="82808"/>
                </a:lnTo>
                <a:lnTo>
                  <a:pt x="481447" y="101470"/>
                </a:lnTo>
                <a:lnTo>
                  <a:pt x="484631" y="121157"/>
                </a:lnTo>
                <a:lnTo>
                  <a:pt x="483825" y="131119"/>
                </a:lnTo>
                <a:lnTo>
                  <a:pt x="477562" y="150366"/>
                </a:lnTo>
                <a:lnTo>
                  <a:pt x="465522" y="168497"/>
                </a:lnTo>
                <a:lnTo>
                  <a:pt x="448213" y="185256"/>
                </a:lnTo>
                <a:lnTo>
                  <a:pt x="426142" y="200388"/>
                </a:lnTo>
                <a:lnTo>
                  <a:pt x="399817" y="213636"/>
                </a:lnTo>
                <a:lnTo>
                  <a:pt x="369745" y="224745"/>
                </a:lnTo>
                <a:lnTo>
                  <a:pt x="353463" y="229416"/>
                </a:lnTo>
                <a:lnTo>
                  <a:pt x="336434" y="233457"/>
                </a:lnTo>
                <a:lnTo>
                  <a:pt x="318723" y="236835"/>
                </a:lnTo>
                <a:lnTo>
                  <a:pt x="300392" y="239518"/>
                </a:lnTo>
                <a:lnTo>
                  <a:pt x="281504" y="241474"/>
                </a:lnTo>
                <a:lnTo>
                  <a:pt x="262125" y="242671"/>
                </a:lnTo>
                <a:lnTo>
                  <a:pt x="242315" y="243077"/>
                </a:lnTo>
                <a:lnTo>
                  <a:pt x="222506" y="242671"/>
                </a:lnTo>
                <a:lnTo>
                  <a:pt x="203127" y="241474"/>
                </a:lnTo>
                <a:lnTo>
                  <a:pt x="184239" y="239518"/>
                </a:lnTo>
                <a:lnTo>
                  <a:pt x="165908" y="236835"/>
                </a:lnTo>
                <a:lnTo>
                  <a:pt x="148197" y="233457"/>
                </a:lnTo>
                <a:lnTo>
                  <a:pt x="131168" y="229416"/>
                </a:lnTo>
                <a:lnTo>
                  <a:pt x="114886" y="224745"/>
                </a:lnTo>
                <a:lnTo>
                  <a:pt x="99413" y="219474"/>
                </a:lnTo>
                <a:lnTo>
                  <a:pt x="71151" y="207263"/>
                </a:lnTo>
                <a:lnTo>
                  <a:pt x="46890" y="193042"/>
                </a:lnTo>
                <a:lnTo>
                  <a:pt x="27137" y="177064"/>
                </a:lnTo>
                <a:lnTo>
                  <a:pt x="12399" y="159587"/>
                </a:lnTo>
                <a:lnTo>
                  <a:pt x="3184" y="140866"/>
                </a:lnTo>
                <a:lnTo>
                  <a:pt x="0" y="121157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91862" y="5507735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920"/>
                </a:moveTo>
                <a:lnTo>
                  <a:pt x="3163" y="102211"/>
                </a:lnTo>
                <a:lnTo>
                  <a:pt x="12320" y="83490"/>
                </a:lnTo>
                <a:lnTo>
                  <a:pt x="26972" y="66013"/>
                </a:lnTo>
                <a:lnTo>
                  <a:pt x="46622" y="50035"/>
                </a:lnTo>
                <a:lnTo>
                  <a:pt x="70770" y="35814"/>
                </a:lnTo>
                <a:lnTo>
                  <a:pt x="98919" y="23603"/>
                </a:lnTo>
                <a:lnTo>
                  <a:pt x="114338" y="18332"/>
                </a:lnTo>
                <a:lnTo>
                  <a:pt x="130570" y="13661"/>
                </a:lnTo>
                <a:lnTo>
                  <a:pt x="147554" y="9620"/>
                </a:lnTo>
                <a:lnTo>
                  <a:pt x="165225" y="6242"/>
                </a:lnTo>
                <a:lnTo>
                  <a:pt x="183524" y="3559"/>
                </a:lnTo>
                <a:lnTo>
                  <a:pt x="202386" y="1603"/>
                </a:lnTo>
                <a:lnTo>
                  <a:pt x="221750" y="406"/>
                </a:lnTo>
                <a:lnTo>
                  <a:pt x="241554" y="0"/>
                </a:lnTo>
                <a:lnTo>
                  <a:pt x="261466" y="406"/>
                </a:lnTo>
                <a:lnTo>
                  <a:pt x="280928" y="1603"/>
                </a:lnTo>
                <a:lnTo>
                  <a:pt x="299877" y="3559"/>
                </a:lnTo>
                <a:lnTo>
                  <a:pt x="318253" y="6242"/>
                </a:lnTo>
                <a:lnTo>
                  <a:pt x="335994" y="9620"/>
                </a:lnTo>
                <a:lnTo>
                  <a:pt x="353037" y="13661"/>
                </a:lnTo>
                <a:lnTo>
                  <a:pt x="369321" y="18332"/>
                </a:lnTo>
                <a:lnTo>
                  <a:pt x="384785" y="23603"/>
                </a:lnTo>
                <a:lnTo>
                  <a:pt x="413003" y="35814"/>
                </a:lnTo>
                <a:lnTo>
                  <a:pt x="437199" y="50035"/>
                </a:lnTo>
                <a:lnTo>
                  <a:pt x="456876" y="66013"/>
                </a:lnTo>
                <a:lnTo>
                  <a:pt x="471543" y="83490"/>
                </a:lnTo>
                <a:lnTo>
                  <a:pt x="480706" y="102211"/>
                </a:lnTo>
                <a:lnTo>
                  <a:pt x="483870" y="121920"/>
                </a:lnTo>
                <a:lnTo>
                  <a:pt x="483068" y="131876"/>
                </a:lnTo>
                <a:lnTo>
                  <a:pt x="476843" y="151081"/>
                </a:lnTo>
                <a:lnTo>
                  <a:pt x="464867" y="169140"/>
                </a:lnTo>
                <a:lnTo>
                  <a:pt x="447633" y="185803"/>
                </a:lnTo>
                <a:lnTo>
                  <a:pt x="425635" y="200826"/>
                </a:lnTo>
                <a:lnTo>
                  <a:pt x="399366" y="213960"/>
                </a:lnTo>
                <a:lnTo>
                  <a:pt x="369321" y="224959"/>
                </a:lnTo>
                <a:lnTo>
                  <a:pt x="353037" y="229581"/>
                </a:lnTo>
                <a:lnTo>
                  <a:pt x="335994" y="233576"/>
                </a:lnTo>
                <a:lnTo>
                  <a:pt x="318253" y="236914"/>
                </a:lnTo>
                <a:lnTo>
                  <a:pt x="299877" y="239564"/>
                </a:lnTo>
                <a:lnTo>
                  <a:pt x="280928" y="241496"/>
                </a:lnTo>
                <a:lnTo>
                  <a:pt x="261466" y="242677"/>
                </a:lnTo>
                <a:lnTo>
                  <a:pt x="241554" y="243078"/>
                </a:lnTo>
                <a:lnTo>
                  <a:pt x="221750" y="242677"/>
                </a:lnTo>
                <a:lnTo>
                  <a:pt x="202386" y="241496"/>
                </a:lnTo>
                <a:lnTo>
                  <a:pt x="183524" y="239564"/>
                </a:lnTo>
                <a:lnTo>
                  <a:pt x="165225" y="236914"/>
                </a:lnTo>
                <a:lnTo>
                  <a:pt x="147554" y="233576"/>
                </a:lnTo>
                <a:lnTo>
                  <a:pt x="130570" y="229581"/>
                </a:lnTo>
                <a:lnTo>
                  <a:pt x="114338" y="224959"/>
                </a:lnTo>
                <a:lnTo>
                  <a:pt x="98919" y="219742"/>
                </a:lnTo>
                <a:lnTo>
                  <a:pt x="70770" y="207645"/>
                </a:lnTo>
                <a:lnTo>
                  <a:pt x="46622" y="193535"/>
                </a:lnTo>
                <a:lnTo>
                  <a:pt x="26972" y="177661"/>
                </a:lnTo>
                <a:lnTo>
                  <a:pt x="12320" y="160269"/>
                </a:lnTo>
                <a:lnTo>
                  <a:pt x="3163" y="141607"/>
                </a:lnTo>
                <a:lnTo>
                  <a:pt x="0" y="12192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22314" y="5022341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69" h="243077">
                <a:moveTo>
                  <a:pt x="0" y="121158"/>
                </a:moveTo>
                <a:lnTo>
                  <a:pt x="3163" y="101470"/>
                </a:lnTo>
                <a:lnTo>
                  <a:pt x="12326" y="82808"/>
                </a:lnTo>
                <a:lnTo>
                  <a:pt x="26993" y="65416"/>
                </a:lnTo>
                <a:lnTo>
                  <a:pt x="46670" y="49542"/>
                </a:lnTo>
                <a:lnTo>
                  <a:pt x="70865" y="35433"/>
                </a:lnTo>
                <a:lnTo>
                  <a:pt x="99084" y="23335"/>
                </a:lnTo>
                <a:lnTo>
                  <a:pt x="114548" y="18118"/>
                </a:lnTo>
                <a:lnTo>
                  <a:pt x="130832" y="13496"/>
                </a:lnTo>
                <a:lnTo>
                  <a:pt x="147875" y="9501"/>
                </a:lnTo>
                <a:lnTo>
                  <a:pt x="165616" y="6163"/>
                </a:lnTo>
                <a:lnTo>
                  <a:pt x="183992" y="3513"/>
                </a:lnTo>
                <a:lnTo>
                  <a:pt x="202941" y="1581"/>
                </a:lnTo>
                <a:lnTo>
                  <a:pt x="222403" y="400"/>
                </a:lnTo>
                <a:lnTo>
                  <a:pt x="242315" y="0"/>
                </a:lnTo>
                <a:lnTo>
                  <a:pt x="262119" y="400"/>
                </a:lnTo>
                <a:lnTo>
                  <a:pt x="281483" y="1581"/>
                </a:lnTo>
                <a:lnTo>
                  <a:pt x="300345" y="3513"/>
                </a:lnTo>
                <a:lnTo>
                  <a:pt x="318644" y="6163"/>
                </a:lnTo>
                <a:lnTo>
                  <a:pt x="336315" y="9501"/>
                </a:lnTo>
                <a:lnTo>
                  <a:pt x="353299" y="13496"/>
                </a:lnTo>
                <a:lnTo>
                  <a:pt x="369531" y="18118"/>
                </a:lnTo>
                <a:lnTo>
                  <a:pt x="384950" y="23335"/>
                </a:lnTo>
                <a:lnTo>
                  <a:pt x="413099" y="35433"/>
                </a:lnTo>
                <a:lnTo>
                  <a:pt x="437247" y="49542"/>
                </a:lnTo>
                <a:lnTo>
                  <a:pt x="456897" y="65416"/>
                </a:lnTo>
                <a:lnTo>
                  <a:pt x="471549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9"/>
                </a:lnTo>
                <a:lnTo>
                  <a:pt x="476846" y="150366"/>
                </a:lnTo>
                <a:lnTo>
                  <a:pt x="464879" y="168497"/>
                </a:lnTo>
                <a:lnTo>
                  <a:pt x="447666" y="185256"/>
                </a:lnTo>
                <a:lnTo>
                  <a:pt x="425704" y="200388"/>
                </a:lnTo>
                <a:lnTo>
                  <a:pt x="399493" y="213636"/>
                </a:lnTo>
                <a:lnTo>
                  <a:pt x="369531" y="224745"/>
                </a:lnTo>
                <a:lnTo>
                  <a:pt x="353299" y="229416"/>
                </a:lnTo>
                <a:lnTo>
                  <a:pt x="336315" y="233457"/>
                </a:lnTo>
                <a:lnTo>
                  <a:pt x="318644" y="236835"/>
                </a:lnTo>
                <a:lnTo>
                  <a:pt x="300345" y="239518"/>
                </a:lnTo>
                <a:lnTo>
                  <a:pt x="281483" y="241474"/>
                </a:lnTo>
                <a:lnTo>
                  <a:pt x="262119" y="242671"/>
                </a:lnTo>
                <a:lnTo>
                  <a:pt x="242315" y="243078"/>
                </a:lnTo>
                <a:lnTo>
                  <a:pt x="222403" y="242671"/>
                </a:lnTo>
                <a:lnTo>
                  <a:pt x="202941" y="241474"/>
                </a:lnTo>
                <a:lnTo>
                  <a:pt x="183992" y="239518"/>
                </a:lnTo>
                <a:lnTo>
                  <a:pt x="165616" y="236835"/>
                </a:lnTo>
                <a:lnTo>
                  <a:pt x="147875" y="233457"/>
                </a:lnTo>
                <a:lnTo>
                  <a:pt x="130832" y="229416"/>
                </a:lnTo>
                <a:lnTo>
                  <a:pt x="114548" y="224745"/>
                </a:lnTo>
                <a:lnTo>
                  <a:pt x="99084" y="219474"/>
                </a:lnTo>
                <a:lnTo>
                  <a:pt x="70865" y="207264"/>
                </a:lnTo>
                <a:lnTo>
                  <a:pt x="46670" y="193042"/>
                </a:lnTo>
                <a:lnTo>
                  <a:pt x="26993" y="177064"/>
                </a:lnTo>
                <a:lnTo>
                  <a:pt x="12326" y="159587"/>
                </a:lnTo>
                <a:lnTo>
                  <a:pt x="3163" y="140866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15534" y="5234177"/>
            <a:ext cx="986790" cy="315468"/>
          </a:xfrm>
          <a:custGeom>
            <a:avLst/>
            <a:gdLst/>
            <a:ahLst/>
            <a:cxnLst/>
            <a:rect l="l" t="t" r="r" b="b"/>
            <a:pathLst>
              <a:path w="986789" h="315467">
                <a:moveTo>
                  <a:pt x="986789" y="0"/>
                </a:moveTo>
                <a:lnTo>
                  <a:pt x="0" y="315468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653528" y="5507735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919"/>
                </a:moveTo>
                <a:lnTo>
                  <a:pt x="3163" y="102211"/>
                </a:lnTo>
                <a:lnTo>
                  <a:pt x="12320" y="83490"/>
                </a:lnTo>
                <a:lnTo>
                  <a:pt x="26972" y="66013"/>
                </a:lnTo>
                <a:lnTo>
                  <a:pt x="46622" y="50035"/>
                </a:lnTo>
                <a:lnTo>
                  <a:pt x="70770" y="35813"/>
                </a:lnTo>
                <a:lnTo>
                  <a:pt x="98919" y="23603"/>
                </a:lnTo>
                <a:lnTo>
                  <a:pt x="114338" y="18332"/>
                </a:lnTo>
                <a:lnTo>
                  <a:pt x="130570" y="13661"/>
                </a:lnTo>
                <a:lnTo>
                  <a:pt x="147554" y="9620"/>
                </a:lnTo>
                <a:lnTo>
                  <a:pt x="165225" y="6242"/>
                </a:lnTo>
                <a:lnTo>
                  <a:pt x="183524" y="3559"/>
                </a:lnTo>
                <a:lnTo>
                  <a:pt x="202386" y="1603"/>
                </a:lnTo>
                <a:lnTo>
                  <a:pt x="221750" y="406"/>
                </a:lnTo>
                <a:lnTo>
                  <a:pt x="241554" y="0"/>
                </a:lnTo>
                <a:lnTo>
                  <a:pt x="261466" y="406"/>
                </a:lnTo>
                <a:lnTo>
                  <a:pt x="280928" y="1603"/>
                </a:lnTo>
                <a:lnTo>
                  <a:pt x="299877" y="3559"/>
                </a:lnTo>
                <a:lnTo>
                  <a:pt x="318253" y="6242"/>
                </a:lnTo>
                <a:lnTo>
                  <a:pt x="335994" y="9620"/>
                </a:lnTo>
                <a:lnTo>
                  <a:pt x="353037" y="13661"/>
                </a:lnTo>
                <a:lnTo>
                  <a:pt x="369321" y="18332"/>
                </a:lnTo>
                <a:lnTo>
                  <a:pt x="384785" y="23603"/>
                </a:lnTo>
                <a:lnTo>
                  <a:pt x="413003" y="35813"/>
                </a:lnTo>
                <a:lnTo>
                  <a:pt x="437199" y="50035"/>
                </a:lnTo>
                <a:lnTo>
                  <a:pt x="456876" y="66013"/>
                </a:lnTo>
                <a:lnTo>
                  <a:pt x="471543" y="83490"/>
                </a:lnTo>
                <a:lnTo>
                  <a:pt x="480706" y="102211"/>
                </a:lnTo>
                <a:lnTo>
                  <a:pt x="483870" y="121919"/>
                </a:lnTo>
                <a:lnTo>
                  <a:pt x="483068" y="131876"/>
                </a:lnTo>
                <a:lnTo>
                  <a:pt x="476843" y="151081"/>
                </a:lnTo>
                <a:lnTo>
                  <a:pt x="464867" y="169140"/>
                </a:lnTo>
                <a:lnTo>
                  <a:pt x="447633" y="185803"/>
                </a:lnTo>
                <a:lnTo>
                  <a:pt x="425635" y="200826"/>
                </a:lnTo>
                <a:lnTo>
                  <a:pt x="399366" y="213960"/>
                </a:lnTo>
                <a:lnTo>
                  <a:pt x="369321" y="224959"/>
                </a:lnTo>
                <a:lnTo>
                  <a:pt x="353037" y="229581"/>
                </a:lnTo>
                <a:lnTo>
                  <a:pt x="335994" y="233576"/>
                </a:lnTo>
                <a:lnTo>
                  <a:pt x="318253" y="236914"/>
                </a:lnTo>
                <a:lnTo>
                  <a:pt x="299877" y="239564"/>
                </a:lnTo>
                <a:lnTo>
                  <a:pt x="280928" y="241496"/>
                </a:lnTo>
                <a:lnTo>
                  <a:pt x="261466" y="242677"/>
                </a:lnTo>
                <a:lnTo>
                  <a:pt x="241554" y="243077"/>
                </a:lnTo>
                <a:lnTo>
                  <a:pt x="221750" y="242677"/>
                </a:lnTo>
                <a:lnTo>
                  <a:pt x="202386" y="241496"/>
                </a:lnTo>
                <a:lnTo>
                  <a:pt x="183524" y="239564"/>
                </a:lnTo>
                <a:lnTo>
                  <a:pt x="165225" y="236914"/>
                </a:lnTo>
                <a:lnTo>
                  <a:pt x="147554" y="233576"/>
                </a:lnTo>
                <a:lnTo>
                  <a:pt x="130570" y="229581"/>
                </a:lnTo>
                <a:lnTo>
                  <a:pt x="114338" y="224959"/>
                </a:lnTo>
                <a:lnTo>
                  <a:pt x="98919" y="219742"/>
                </a:lnTo>
                <a:lnTo>
                  <a:pt x="70770" y="207644"/>
                </a:lnTo>
                <a:lnTo>
                  <a:pt x="46622" y="193535"/>
                </a:lnTo>
                <a:lnTo>
                  <a:pt x="26972" y="177661"/>
                </a:lnTo>
                <a:lnTo>
                  <a:pt x="12320" y="160269"/>
                </a:lnTo>
                <a:lnTo>
                  <a:pt x="3163" y="141607"/>
                </a:lnTo>
                <a:lnTo>
                  <a:pt x="0" y="121919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720078" y="5237225"/>
            <a:ext cx="997458" cy="310134"/>
          </a:xfrm>
          <a:custGeom>
            <a:avLst/>
            <a:gdLst/>
            <a:ahLst/>
            <a:cxnLst/>
            <a:rect l="l" t="t" r="r" b="b"/>
            <a:pathLst>
              <a:path w="997457" h="310134">
                <a:moveTo>
                  <a:pt x="0" y="0"/>
                </a:moveTo>
                <a:lnTo>
                  <a:pt x="997458" y="310134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71822" y="5723382"/>
            <a:ext cx="409194" cy="281940"/>
          </a:xfrm>
          <a:custGeom>
            <a:avLst/>
            <a:gdLst/>
            <a:ahLst/>
            <a:cxnLst/>
            <a:rect l="l" t="t" r="r" b="b"/>
            <a:pathLst>
              <a:path w="409194" h="281939">
                <a:moveTo>
                  <a:pt x="409193" y="0"/>
                </a:moveTo>
                <a:lnTo>
                  <a:pt x="0" y="281940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657088" y="5993892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157"/>
                </a:moveTo>
                <a:lnTo>
                  <a:pt x="3163" y="101470"/>
                </a:lnTo>
                <a:lnTo>
                  <a:pt x="12326" y="82808"/>
                </a:lnTo>
                <a:lnTo>
                  <a:pt x="26993" y="65416"/>
                </a:lnTo>
                <a:lnTo>
                  <a:pt x="46670" y="49542"/>
                </a:lnTo>
                <a:lnTo>
                  <a:pt x="70865" y="35432"/>
                </a:lnTo>
                <a:lnTo>
                  <a:pt x="99084" y="23335"/>
                </a:lnTo>
                <a:lnTo>
                  <a:pt x="114548" y="18118"/>
                </a:lnTo>
                <a:lnTo>
                  <a:pt x="130832" y="13496"/>
                </a:lnTo>
                <a:lnTo>
                  <a:pt x="147875" y="9501"/>
                </a:lnTo>
                <a:lnTo>
                  <a:pt x="165616" y="6163"/>
                </a:lnTo>
                <a:lnTo>
                  <a:pt x="183992" y="3513"/>
                </a:lnTo>
                <a:lnTo>
                  <a:pt x="202941" y="1581"/>
                </a:lnTo>
                <a:lnTo>
                  <a:pt x="222403" y="400"/>
                </a:lnTo>
                <a:lnTo>
                  <a:pt x="242315" y="0"/>
                </a:lnTo>
                <a:lnTo>
                  <a:pt x="262119" y="400"/>
                </a:lnTo>
                <a:lnTo>
                  <a:pt x="281483" y="1581"/>
                </a:lnTo>
                <a:lnTo>
                  <a:pt x="300345" y="3513"/>
                </a:lnTo>
                <a:lnTo>
                  <a:pt x="318644" y="6163"/>
                </a:lnTo>
                <a:lnTo>
                  <a:pt x="336315" y="9501"/>
                </a:lnTo>
                <a:lnTo>
                  <a:pt x="353299" y="13496"/>
                </a:lnTo>
                <a:lnTo>
                  <a:pt x="369531" y="18118"/>
                </a:lnTo>
                <a:lnTo>
                  <a:pt x="384950" y="23335"/>
                </a:lnTo>
                <a:lnTo>
                  <a:pt x="413099" y="35432"/>
                </a:lnTo>
                <a:lnTo>
                  <a:pt x="437247" y="49542"/>
                </a:lnTo>
                <a:lnTo>
                  <a:pt x="456897" y="65416"/>
                </a:lnTo>
                <a:lnTo>
                  <a:pt x="471549" y="82808"/>
                </a:lnTo>
                <a:lnTo>
                  <a:pt x="480706" y="101470"/>
                </a:lnTo>
                <a:lnTo>
                  <a:pt x="483870" y="121157"/>
                </a:lnTo>
                <a:lnTo>
                  <a:pt x="483068" y="131119"/>
                </a:lnTo>
                <a:lnTo>
                  <a:pt x="476846" y="150366"/>
                </a:lnTo>
                <a:lnTo>
                  <a:pt x="464879" y="168497"/>
                </a:lnTo>
                <a:lnTo>
                  <a:pt x="447666" y="185256"/>
                </a:lnTo>
                <a:lnTo>
                  <a:pt x="425704" y="200388"/>
                </a:lnTo>
                <a:lnTo>
                  <a:pt x="399493" y="213636"/>
                </a:lnTo>
                <a:lnTo>
                  <a:pt x="369531" y="224745"/>
                </a:lnTo>
                <a:lnTo>
                  <a:pt x="353299" y="229416"/>
                </a:lnTo>
                <a:lnTo>
                  <a:pt x="336315" y="233457"/>
                </a:lnTo>
                <a:lnTo>
                  <a:pt x="318644" y="236835"/>
                </a:lnTo>
                <a:lnTo>
                  <a:pt x="300345" y="239518"/>
                </a:lnTo>
                <a:lnTo>
                  <a:pt x="281483" y="241474"/>
                </a:lnTo>
                <a:lnTo>
                  <a:pt x="262119" y="242671"/>
                </a:lnTo>
                <a:lnTo>
                  <a:pt x="242315" y="243077"/>
                </a:lnTo>
                <a:lnTo>
                  <a:pt x="222403" y="242671"/>
                </a:lnTo>
                <a:lnTo>
                  <a:pt x="202941" y="241474"/>
                </a:lnTo>
                <a:lnTo>
                  <a:pt x="183992" y="239518"/>
                </a:lnTo>
                <a:lnTo>
                  <a:pt x="165616" y="236835"/>
                </a:lnTo>
                <a:lnTo>
                  <a:pt x="147875" y="233457"/>
                </a:lnTo>
                <a:lnTo>
                  <a:pt x="130832" y="229416"/>
                </a:lnTo>
                <a:lnTo>
                  <a:pt x="114548" y="224745"/>
                </a:lnTo>
                <a:lnTo>
                  <a:pt x="99084" y="219474"/>
                </a:lnTo>
                <a:lnTo>
                  <a:pt x="70865" y="207263"/>
                </a:lnTo>
                <a:lnTo>
                  <a:pt x="46670" y="193042"/>
                </a:lnTo>
                <a:lnTo>
                  <a:pt x="26993" y="177064"/>
                </a:lnTo>
                <a:lnTo>
                  <a:pt x="12326" y="159587"/>
                </a:lnTo>
                <a:lnTo>
                  <a:pt x="3163" y="140866"/>
                </a:lnTo>
                <a:lnTo>
                  <a:pt x="0" y="121157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388102" y="5723382"/>
            <a:ext cx="410718" cy="281177"/>
          </a:xfrm>
          <a:custGeom>
            <a:avLst/>
            <a:gdLst/>
            <a:ahLst/>
            <a:cxnLst/>
            <a:rect l="l" t="t" r="r" b="b"/>
            <a:pathLst>
              <a:path w="410718" h="281177">
                <a:moveTo>
                  <a:pt x="0" y="0"/>
                </a:moveTo>
                <a:lnTo>
                  <a:pt x="410718" y="281177"/>
                </a:lnTo>
              </a:path>
            </a:pathLst>
          </a:custGeom>
          <a:ln w="10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88302" y="5993891"/>
            <a:ext cx="483870" cy="243078"/>
          </a:xfrm>
          <a:custGeom>
            <a:avLst/>
            <a:gdLst/>
            <a:ahLst/>
            <a:cxnLst/>
            <a:rect l="l" t="t" r="r" b="b"/>
            <a:pathLst>
              <a:path w="483870" h="243077">
                <a:moveTo>
                  <a:pt x="0" y="121158"/>
                </a:moveTo>
                <a:lnTo>
                  <a:pt x="3163" y="101470"/>
                </a:lnTo>
                <a:lnTo>
                  <a:pt x="12320" y="82808"/>
                </a:lnTo>
                <a:lnTo>
                  <a:pt x="26972" y="65416"/>
                </a:lnTo>
                <a:lnTo>
                  <a:pt x="46622" y="49542"/>
                </a:lnTo>
                <a:lnTo>
                  <a:pt x="70770" y="35433"/>
                </a:lnTo>
                <a:lnTo>
                  <a:pt x="98919" y="23335"/>
                </a:lnTo>
                <a:lnTo>
                  <a:pt x="114338" y="18118"/>
                </a:lnTo>
                <a:lnTo>
                  <a:pt x="130570" y="13496"/>
                </a:lnTo>
                <a:lnTo>
                  <a:pt x="147554" y="9501"/>
                </a:lnTo>
                <a:lnTo>
                  <a:pt x="165225" y="6163"/>
                </a:lnTo>
                <a:lnTo>
                  <a:pt x="183524" y="3513"/>
                </a:lnTo>
                <a:lnTo>
                  <a:pt x="202386" y="1581"/>
                </a:lnTo>
                <a:lnTo>
                  <a:pt x="221750" y="400"/>
                </a:lnTo>
                <a:lnTo>
                  <a:pt x="241554" y="0"/>
                </a:lnTo>
                <a:lnTo>
                  <a:pt x="261466" y="400"/>
                </a:lnTo>
                <a:lnTo>
                  <a:pt x="280928" y="1581"/>
                </a:lnTo>
                <a:lnTo>
                  <a:pt x="299877" y="3513"/>
                </a:lnTo>
                <a:lnTo>
                  <a:pt x="318253" y="6163"/>
                </a:lnTo>
                <a:lnTo>
                  <a:pt x="335994" y="9501"/>
                </a:lnTo>
                <a:lnTo>
                  <a:pt x="353037" y="13496"/>
                </a:lnTo>
                <a:lnTo>
                  <a:pt x="369321" y="18118"/>
                </a:lnTo>
                <a:lnTo>
                  <a:pt x="384785" y="23335"/>
                </a:lnTo>
                <a:lnTo>
                  <a:pt x="413003" y="35433"/>
                </a:lnTo>
                <a:lnTo>
                  <a:pt x="437199" y="49542"/>
                </a:lnTo>
                <a:lnTo>
                  <a:pt x="456876" y="65416"/>
                </a:lnTo>
                <a:lnTo>
                  <a:pt x="471543" y="82808"/>
                </a:lnTo>
                <a:lnTo>
                  <a:pt x="480706" y="101470"/>
                </a:lnTo>
                <a:lnTo>
                  <a:pt x="483870" y="121158"/>
                </a:lnTo>
                <a:lnTo>
                  <a:pt x="483068" y="131119"/>
                </a:lnTo>
                <a:lnTo>
                  <a:pt x="476843" y="150366"/>
                </a:lnTo>
                <a:lnTo>
                  <a:pt x="464867" y="168497"/>
                </a:lnTo>
                <a:lnTo>
                  <a:pt x="447633" y="185256"/>
                </a:lnTo>
                <a:lnTo>
                  <a:pt x="425635" y="200388"/>
                </a:lnTo>
                <a:lnTo>
                  <a:pt x="399366" y="213636"/>
                </a:lnTo>
                <a:lnTo>
                  <a:pt x="369321" y="224745"/>
                </a:lnTo>
                <a:lnTo>
                  <a:pt x="353037" y="229416"/>
                </a:lnTo>
                <a:lnTo>
                  <a:pt x="335994" y="233457"/>
                </a:lnTo>
                <a:lnTo>
                  <a:pt x="318253" y="236835"/>
                </a:lnTo>
                <a:lnTo>
                  <a:pt x="299877" y="239518"/>
                </a:lnTo>
                <a:lnTo>
                  <a:pt x="280928" y="241474"/>
                </a:lnTo>
                <a:lnTo>
                  <a:pt x="261466" y="242671"/>
                </a:lnTo>
                <a:lnTo>
                  <a:pt x="241554" y="243078"/>
                </a:lnTo>
                <a:lnTo>
                  <a:pt x="221750" y="242671"/>
                </a:lnTo>
                <a:lnTo>
                  <a:pt x="202386" y="241474"/>
                </a:lnTo>
                <a:lnTo>
                  <a:pt x="183524" y="239518"/>
                </a:lnTo>
                <a:lnTo>
                  <a:pt x="165225" y="236835"/>
                </a:lnTo>
                <a:lnTo>
                  <a:pt x="147554" y="233457"/>
                </a:lnTo>
                <a:lnTo>
                  <a:pt x="130570" y="229416"/>
                </a:lnTo>
                <a:lnTo>
                  <a:pt x="114338" y="224745"/>
                </a:lnTo>
                <a:lnTo>
                  <a:pt x="98919" y="219474"/>
                </a:lnTo>
                <a:lnTo>
                  <a:pt x="70770" y="207264"/>
                </a:lnTo>
                <a:lnTo>
                  <a:pt x="46622" y="193042"/>
                </a:lnTo>
                <a:lnTo>
                  <a:pt x="26972" y="177064"/>
                </a:lnTo>
                <a:lnTo>
                  <a:pt x="12320" y="159587"/>
                </a:lnTo>
                <a:lnTo>
                  <a:pt x="3163" y="140866"/>
                </a:lnTo>
                <a:lnTo>
                  <a:pt x="0" y="121158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240536" y="5507735"/>
            <a:ext cx="2903982" cy="486156"/>
          </a:xfrm>
          <a:custGeom>
            <a:avLst/>
            <a:gdLst/>
            <a:ahLst/>
            <a:cxnLst/>
            <a:rect l="l" t="t" r="r" b="b"/>
            <a:pathLst>
              <a:path w="2903982" h="486156">
                <a:moveTo>
                  <a:pt x="0" y="0"/>
                </a:moveTo>
                <a:lnTo>
                  <a:pt x="0" y="486156"/>
                </a:lnTo>
                <a:lnTo>
                  <a:pt x="2903982" y="486156"/>
                </a:lnTo>
                <a:lnTo>
                  <a:pt x="2903982" y="0"/>
                </a:lnTo>
                <a:lnTo>
                  <a:pt x="0" y="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692908" y="5507736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725168" y="5507736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209038" y="5507736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176778" y="5507736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660648" y="5507736"/>
            <a:ext cx="0" cy="486156"/>
          </a:xfrm>
          <a:custGeom>
            <a:avLst/>
            <a:gdLst/>
            <a:ahLst/>
            <a:cxnLst/>
            <a:rect l="l" t="t" r="r" b="b"/>
            <a:pathLst>
              <a:path w="0" h="486156">
                <a:moveTo>
                  <a:pt x="0" y="0"/>
                </a:moveTo>
                <a:lnTo>
                  <a:pt x="0" y="486156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60648" y="5507736"/>
            <a:ext cx="483870" cy="486156"/>
          </a:xfrm>
          <a:custGeom>
            <a:avLst/>
            <a:gdLst/>
            <a:ahLst/>
            <a:cxnLst/>
            <a:rect l="l" t="t" r="r" b="b"/>
            <a:pathLst>
              <a:path w="483870" h="486156">
                <a:moveTo>
                  <a:pt x="0" y="0"/>
                </a:moveTo>
                <a:lnTo>
                  <a:pt x="0" y="486156"/>
                </a:lnTo>
                <a:lnTo>
                  <a:pt x="483870" y="486156"/>
                </a:lnTo>
                <a:lnTo>
                  <a:pt x="4838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660648" y="5507735"/>
            <a:ext cx="483870" cy="486156"/>
          </a:xfrm>
          <a:custGeom>
            <a:avLst/>
            <a:gdLst/>
            <a:ahLst/>
            <a:cxnLst/>
            <a:rect l="l" t="t" r="r" b="b"/>
            <a:pathLst>
              <a:path w="483870" h="486155">
                <a:moveTo>
                  <a:pt x="0" y="0"/>
                </a:moveTo>
                <a:lnTo>
                  <a:pt x="0" y="486156"/>
                </a:lnTo>
                <a:lnTo>
                  <a:pt x="483870" y="486156"/>
                </a:lnTo>
                <a:lnTo>
                  <a:pt x="483870" y="0"/>
                </a:lnTo>
                <a:lnTo>
                  <a:pt x="0" y="0"/>
                </a:lnTo>
                <a:close/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039128" y="4801550"/>
            <a:ext cx="4299211" cy="1978298"/>
          </a:xfrm>
          <a:custGeom>
            <a:avLst/>
            <a:gdLst/>
            <a:ahLst/>
            <a:cxnLst/>
            <a:rect l="l" t="t" r="r" b="b"/>
            <a:pathLst>
              <a:path w="4299211" h="1978298">
                <a:moveTo>
                  <a:pt x="1496801" y="159831"/>
                </a:moveTo>
                <a:lnTo>
                  <a:pt x="1410564" y="164593"/>
                </a:lnTo>
                <a:lnTo>
                  <a:pt x="1329872" y="176467"/>
                </a:lnTo>
                <a:lnTo>
                  <a:pt x="1254292" y="194914"/>
                </a:lnTo>
                <a:lnTo>
                  <a:pt x="1183393" y="219401"/>
                </a:lnTo>
                <a:lnTo>
                  <a:pt x="1116741" y="249389"/>
                </a:lnTo>
                <a:lnTo>
                  <a:pt x="1053904" y="284344"/>
                </a:lnTo>
                <a:lnTo>
                  <a:pt x="994449" y="323730"/>
                </a:lnTo>
                <a:lnTo>
                  <a:pt x="937944" y="367009"/>
                </a:lnTo>
                <a:lnTo>
                  <a:pt x="883955" y="413647"/>
                </a:lnTo>
                <a:lnTo>
                  <a:pt x="832051" y="463107"/>
                </a:lnTo>
                <a:lnTo>
                  <a:pt x="781798" y="514852"/>
                </a:lnTo>
                <a:lnTo>
                  <a:pt x="732765" y="568348"/>
                </a:lnTo>
                <a:lnTo>
                  <a:pt x="684517" y="623057"/>
                </a:lnTo>
                <a:lnTo>
                  <a:pt x="636624" y="678445"/>
                </a:lnTo>
                <a:lnTo>
                  <a:pt x="588651" y="733974"/>
                </a:lnTo>
                <a:lnTo>
                  <a:pt x="540168" y="789108"/>
                </a:lnTo>
                <a:lnTo>
                  <a:pt x="490740" y="843313"/>
                </a:lnTo>
                <a:lnTo>
                  <a:pt x="439935" y="896051"/>
                </a:lnTo>
                <a:lnTo>
                  <a:pt x="387321" y="946786"/>
                </a:lnTo>
                <a:lnTo>
                  <a:pt x="332465" y="994983"/>
                </a:lnTo>
                <a:lnTo>
                  <a:pt x="316369" y="1008123"/>
                </a:lnTo>
                <a:lnTo>
                  <a:pt x="300123" y="1021055"/>
                </a:lnTo>
                <a:lnTo>
                  <a:pt x="283782" y="1033823"/>
                </a:lnTo>
                <a:lnTo>
                  <a:pt x="267402" y="1046469"/>
                </a:lnTo>
                <a:lnTo>
                  <a:pt x="251038" y="1059038"/>
                </a:lnTo>
                <a:lnTo>
                  <a:pt x="234745" y="1071573"/>
                </a:lnTo>
                <a:lnTo>
                  <a:pt x="202595" y="1096713"/>
                </a:lnTo>
                <a:lnTo>
                  <a:pt x="171397" y="1122237"/>
                </a:lnTo>
                <a:lnTo>
                  <a:pt x="141593" y="1148492"/>
                </a:lnTo>
                <a:lnTo>
                  <a:pt x="113627" y="1175826"/>
                </a:lnTo>
                <a:lnTo>
                  <a:pt x="87942" y="1204587"/>
                </a:lnTo>
                <a:lnTo>
                  <a:pt x="64982" y="1235122"/>
                </a:lnTo>
                <a:lnTo>
                  <a:pt x="45191" y="1267779"/>
                </a:lnTo>
                <a:lnTo>
                  <a:pt x="26201" y="1310222"/>
                </a:lnTo>
                <a:lnTo>
                  <a:pt x="12396" y="1355293"/>
                </a:lnTo>
                <a:lnTo>
                  <a:pt x="3713" y="1402021"/>
                </a:lnTo>
                <a:lnTo>
                  <a:pt x="92" y="1449433"/>
                </a:lnTo>
                <a:lnTo>
                  <a:pt x="0" y="1465221"/>
                </a:lnTo>
                <a:lnTo>
                  <a:pt x="460" y="1480941"/>
                </a:lnTo>
                <a:lnTo>
                  <a:pt x="5137" y="1527333"/>
                </a:lnTo>
                <a:lnTo>
                  <a:pt x="14711" y="1571817"/>
                </a:lnTo>
                <a:lnTo>
                  <a:pt x="37853" y="1632462"/>
                </a:lnTo>
                <a:lnTo>
                  <a:pt x="70943" y="1687035"/>
                </a:lnTo>
                <a:lnTo>
                  <a:pt x="113310" y="1735830"/>
                </a:lnTo>
                <a:lnTo>
                  <a:pt x="164282" y="1779141"/>
                </a:lnTo>
                <a:lnTo>
                  <a:pt x="223189" y="1817264"/>
                </a:lnTo>
                <a:lnTo>
                  <a:pt x="289360" y="1850491"/>
                </a:lnTo>
                <a:lnTo>
                  <a:pt x="362123" y="1879118"/>
                </a:lnTo>
                <a:lnTo>
                  <a:pt x="440809" y="1903439"/>
                </a:lnTo>
                <a:lnTo>
                  <a:pt x="524745" y="1923748"/>
                </a:lnTo>
                <a:lnTo>
                  <a:pt x="613262" y="1940339"/>
                </a:lnTo>
                <a:lnTo>
                  <a:pt x="705687" y="1953507"/>
                </a:lnTo>
                <a:lnTo>
                  <a:pt x="801351" y="1963545"/>
                </a:lnTo>
                <a:lnTo>
                  <a:pt x="899581" y="1970750"/>
                </a:lnTo>
                <a:lnTo>
                  <a:pt x="999708" y="1975414"/>
                </a:lnTo>
                <a:lnTo>
                  <a:pt x="1101061" y="1977832"/>
                </a:lnTo>
                <a:lnTo>
                  <a:pt x="1202967" y="1978298"/>
                </a:lnTo>
                <a:lnTo>
                  <a:pt x="1304757" y="1977107"/>
                </a:lnTo>
                <a:lnTo>
                  <a:pt x="1405760" y="1974553"/>
                </a:lnTo>
                <a:lnTo>
                  <a:pt x="1505304" y="1970930"/>
                </a:lnTo>
                <a:lnTo>
                  <a:pt x="1602719" y="1966533"/>
                </a:lnTo>
                <a:lnTo>
                  <a:pt x="1651267" y="1964048"/>
                </a:lnTo>
                <a:lnTo>
                  <a:pt x="1699026" y="1961311"/>
                </a:lnTo>
                <a:lnTo>
                  <a:pt x="1745926" y="1958192"/>
                </a:lnTo>
                <a:lnTo>
                  <a:pt x="1791896" y="1954566"/>
                </a:lnTo>
                <a:lnTo>
                  <a:pt x="1836867" y="1950304"/>
                </a:lnTo>
                <a:lnTo>
                  <a:pt x="1880769" y="1945280"/>
                </a:lnTo>
                <a:lnTo>
                  <a:pt x="1923533" y="1939364"/>
                </a:lnTo>
                <a:lnTo>
                  <a:pt x="1965089" y="1932432"/>
                </a:lnTo>
                <a:lnTo>
                  <a:pt x="2005367" y="1924353"/>
                </a:lnTo>
                <a:lnTo>
                  <a:pt x="2044298" y="1915002"/>
                </a:lnTo>
                <a:lnTo>
                  <a:pt x="2081811" y="1904251"/>
                </a:lnTo>
                <a:lnTo>
                  <a:pt x="2152306" y="1878039"/>
                </a:lnTo>
                <a:lnTo>
                  <a:pt x="2216295" y="1844696"/>
                </a:lnTo>
                <a:lnTo>
                  <a:pt x="2273221" y="1803204"/>
                </a:lnTo>
                <a:lnTo>
                  <a:pt x="2322525" y="1752542"/>
                </a:lnTo>
                <a:lnTo>
                  <a:pt x="2363796" y="1691517"/>
                </a:lnTo>
                <a:lnTo>
                  <a:pt x="2381527" y="1657167"/>
                </a:lnTo>
                <a:lnTo>
                  <a:pt x="2397563" y="1620702"/>
                </a:lnTo>
                <a:lnTo>
                  <a:pt x="2412133" y="1582417"/>
                </a:lnTo>
                <a:lnTo>
                  <a:pt x="2425464" y="1542610"/>
                </a:lnTo>
                <a:lnTo>
                  <a:pt x="2437784" y="1501578"/>
                </a:lnTo>
                <a:lnTo>
                  <a:pt x="2449319" y="1459616"/>
                </a:lnTo>
                <a:lnTo>
                  <a:pt x="2460298" y="1417021"/>
                </a:lnTo>
                <a:lnTo>
                  <a:pt x="2470947" y="1374090"/>
                </a:lnTo>
                <a:lnTo>
                  <a:pt x="2481495" y="1331120"/>
                </a:lnTo>
                <a:lnTo>
                  <a:pt x="2492169" y="1288407"/>
                </a:lnTo>
                <a:lnTo>
                  <a:pt x="2503195" y="1246247"/>
                </a:lnTo>
                <a:lnTo>
                  <a:pt x="2514803" y="1204939"/>
                </a:lnTo>
                <a:lnTo>
                  <a:pt x="2527218" y="1164777"/>
                </a:lnTo>
                <a:lnTo>
                  <a:pt x="2540669" y="1126058"/>
                </a:lnTo>
                <a:lnTo>
                  <a:pt x="2555383" y="1089080"/>
                </a:lnTo>
                <a:lnTo>
                  <a:pt x="2571588" y="1054139"/>
                </a:lnTo>
                <a:lnTo>
                  <a:pt x="2589510" y="1021531"/>
                </a:lnTo>
                <a:lnTo>
                  <a:pt x="2609378" y="991554"/>
                </a:lnTo>
                <a:lnTo>
                  <a:pt x="2631419" y="964503"/>
                </a:lnTo>
                <a:lnTo>
                  <a:pt x="2666637" y="931596"/>
                </a:lnTo>
                <a:lnTo>
                  <a:pt x="2706052" y="904890"/>
                </a:lnTo>
                <a:lnTo>
                  <a:pt x="2749061" y="884044"/>
                </a:lnTo>
                <a:lnTo>
                  <a:pt x="2795060" y="868722"/>
                </a:lnTo>
                <a:lnTo>
                  <a:pt x="2843445" y="858585"/>
                </a:lnTo>
                <a:lnTo>
                  <a:pt x="2893614" y="853293"/>
                </a:lnTo>
                <a:lnTo>
                  <a:pt x="2919178" y="852359"/>
                </a:lnTo>
                <a:lnTo>
                  <a:pt x="2944962" y="852510"/>
                </a:lnTo>
                <a:lnTo>
                  <a:pt x="2996886" y="855896"/>
                </a:lnTo>
                <a:lnTo>
                  <a:pt x="3048783" y="863114"/>
                </a:lnTo>
                <a:lnTo>
                  <a:pt x="3100049" y="873825"/>
                </a:lnTo>
                <a:lnTo>
                  <a:pt x="3152728" y="888340"/>
                </a:lnTo>
                <a:lnTo>
                  <a:pt x="3204552" y="906097"/>
                </a:lnTo>
                <a:lnTo>
                  <a:pt x="3255993" y="926816"/>
                </a:lnTo>
                <a:lnTo>
                  <a:pt x="3307520" y="950220"/>
                </a:lnTo>
                <a:lnTo>
                  <a:pt x="3359605" y="976028"/>
                </a:lnTo>
                <a:lnTo>
                  <a:pt x="3412719" y="1003962"/>
                </a:lnTo>
                <a:lnTo>
                  <a:pt x="3467332" y="1033743"/>
                </a:lnTo>
                <a:lnTo>
                  <a:pt x="3523916" y="1065093"/>
                </a:lnTo>
                <a:lnTo>
                  <a:pt x="3553094" y="1081268"/>
                </a:lnTo>
                <a:lnTo>
                  <a:pt x="3613516" y="1114447"/>
                </a:lnTo>
                <a:lnTo>
                  <a:pt x="3673548" y="1146741"/>
                </a:lnTo>
                <a:lnTo>
                  <a:pt x="3732464" y="1177280"/>
                </a:lnTo>
                <a:lnTo>
                  <a:pt x="3792683" y="1206592"/>
                </a:lnTo>
                <a:lnTo>
                  <a:pt x="3853245" y="1233493"/>
                </a:lnTo>
                <a:lnTo>
                  <a:pt x="3913189" y="1256797"/>
                </a:lnTo>
                <a:lnTo>
                  <a:pt x="3971557" y="1275321"/>
                </a:lnTo>
                <a:lnTo>
                  <a:pt x="4027386" y="1287882"/>
                </a:lnTo>
                <a:lnTo>
                  <a:pt x="4079719" y="1293294"/>
                </a:lnTo>
                <a:lnTo>
                  <a:pt x="4104273" y="1292949"/>
                </a:lnTo>
                <a:lnTo>
                  <a:pt x="4149559" y="1285418"/>
                </a:lnTo>
                <a:lnTo>
                  <a:pt x="4188947" y="1267779"/>
                </a:lnTo>
                <a:lnTo>
                  <a:pt x="4228462" y="1231655"/>
                </a:lnTo>
                <a:lnTo>
                  <a:pt x="4249430" y="1199663"/>
                </a:lnTo>
                <a:lnTo>
                  <a:pt x="4266375" y="1162447"/>
                </a:lnTo>
                <a:lnTo>
                  <a:pt x="4279534" y="1120955"/>
                </a:lnTo>
                <a:lnTo>
                  <a:pt x="4289145" y="1076131"/>
                </a:lnTo>
                <a:lnTo>
                  <a:pt x="4295446" y="1028924"/>
                </a:lnTo>
                <a:lnTo>
                  <a:pt x="4298675" y="980278"/>
                </a:lnTo>
                <a:lnTo>
                  <a:pt x="4299211" y="955712"/>
                </a:lnTo>
                <a:lnTo>
                  <a:pt x="4299069" y="931141"/>
                </a:lnTo>
                <a:lnTo>
                  <a:pt x="4296866" y="882459"/>
                </a:lnTo>
                <a:lnTo>
                  <a:pt x="4290793" y="823110"/>
                </a:lnTo>
                <a:lnTo>
                  <a:pt x="4278848" y="755324"/>
                </a:lnTo>
                <a:lnTo>
                  <a:pt x="4261956" y="691707"/>
                </a:lnTo>
                <a:lnTo>
                  <a:pt x="4240263" y="632204"/>
                </a:lnTo>
                <a:lnTo>
                  <a:pt x="4213916" y="576762"/>
                </a:lnTo>
                <a:lnTo>
                  <a:pt x="4183061" y="525325"/>
                </a:lnTo>
                <a:lnTo>
                  <a:pt x="4147845" y="477838"/>
                </a:lnTo>
                <a:lnTo>
                  <a:pt x="4108413" y="434246"/>
                </a:lnTo>
                <a:lnTo>
                  <a:pt x="4064912" y="394495"/>
                </a:lnTo>
                <a:lnTo>
                  <a:pt x="4017488" y="358529"/>
                </a:lnTo>
                <a:lnTo>
                  <a:pt x="3951363" y="318008"/>
                </a:lnTo>
                <a:lnTo>
                  <a:pt x="3908276" y="296155"/>
                </a:lnTo>
                <a:lnTo>
                  <a:pt x="3863230" y="276251"/>
                </a:lnTo>
                <a:lnTo>
                  <a:pt x="3816365" y="258153"/>
                </a:lnTo>
                <a:lnTo>
                  <a:pt x="3767823" y="241722"/>
                </a:lnTo>
                <a:lnTo>
                  <a:pt x="3717743" y="226816"/>
                </a:lnTo>
                <a:lnTo>
                  <a:pt x="3666266" y="213296"/>
                </a:lnTo>
                <a:lnTo>
                  <a:pt x="3613533" y="201021"/>
                </a:lnTo>
                <a:lnTo>
                  <a:pt x="3559685" y="189850"/>
                </a:lnTo>
                <a:lnTo>
                  <a:pt x="3504861" y="179643"/>
                </a:lnTo>
                <a:lnTo>
                  <a:pt x="3449203" y="170258"/>
                </a:lnTo>
                <a:lnTo>
                  <a:pt x="3392852" y="161556"/>
                </a:lnTo>
                <a:lnTo>
                  <a:pt x="3335947" y="153395"/>
                </a:lnTo>
                <a:lnTo>
                  <a:pt x="3278629" y="145636"/>
                </a:lnTo>
                <a:lnTo>
                  <a:pt x="3221040" y="138137"/>
                </a:lnTo>
                <a:lnTo>
                  <a:pt x="3163319" y="130759"/>
                </a:lnTo>
                <a:lnTo>
                  <a:pt x="3105607" y="123359"/>
                </a:lnTo>
                <a:lnTo>
                  <a:pt x="3048045" y="115799"/>
                </a:lnTo>
                <a:lnTo>
                  <a:pt x="2990773" y="107937"/>
                </a:lnTo>
                <a:lnTo>
                  <a:pt x="2933933" y="99633"/>
                </a:lnTo>
                <a:lnTo>
                  <a:pt x="2868361" y="89230"/>
                </a:lnTo>
                <a:lnTo>
                  <a:pt x="2803533" y="78318"/>
                </a:lnTo>
                <a:lnTo>
                  <a:pt x="2739428" y="67163"/>
                </a:lnTo>
                <a:lnTo>
                  <a:pt x="2676023" y="56034"/>
                </a:lnTo>
                <a:lnTo>
                  <a:pt x="2613297" y="45197"/>
                </a:lnTo>
                <a:lnTo>
                  <a:pt x="2551229" y="34920"/>
                </a:lnTo>
                <a:lnTo>
                  <a:pt x="2489796" y="25471"/>
                </a:lnTo>
                <a:lnTo>
                  <a:pt x="2428977" y="17117"/>
                </a:lnTo>
                <a:lnTo>
                  <a:pt x="2368749" y="10125"/>
                </a:lnTo>
                <a:lnTo>
                  <a:pt x="2309093" y="4764"/>
                </a:lnTo>
                <a:lnTo>
                  <a:pt x="2249985" y="1299"/>
                </a:lnTo>
                <a:lnTo>
                  <a:pt x="2191403" y="0"/>
                </a:lnTo>
                <a:lnTo>
                  <a:pt x="2133327" y="1132"/>
                </a:lnTo>
                <a:lnTo>
                  <a:pt x="2075735" y="4965"/>
                </a:lnTo>
                <a:lnTo>
                  <a:pt x="2018604" y="11764"/>
                </a:lnTo>
                <a:lnTo>
                  <a:pt x="1961913" y="21799"/>
                </a:lnTo>
                <a:lnTo>
                  <a:pt x="1905641" y="35335"/>
                </a:lnTo>
                <a:lnTo>
                  <a:pt x="1849765" y="52642"/>
                </a:lnTo>
                <a:lnTo>
                  <a:pt x="1794264" y="73985"/>
                </a:lnTo>
                <a:lnTo>
                  <a:pt x="1739117" y="99633"/>
                </a:lnTo>
              </a:path>
            </a:pathLst>
          </a:custGeom>
          <a:ln w="1009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36009" y="801907"/>
            <a:ext cx="3602628" cy="1744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278412" marR="83781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Sorting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47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5281" y="1448131"/>
            <a:ext cx="13491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979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6312" y="3047211"/>
            <a:ext cx="3225001" cy="575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14">
                <a:latin typeface="Calibri"/>
                <a:cs typeface="Calibri"/>
              </a:rPr>
              <a:t>T</a:t>
            </a:r>
            <a:r>
              <a:rPr dirty="0" smtClean="0" baseline="2184" sz="1875" spc="-34">
                <a:latin typeface="Calibri"/>
                <a:cs typeface="Calibri"/>
              </a:rPr>
              <a:t>h</a:t>
            </a:r>
            <a:r>
              <a:rPr dirty="0" smtClean="0" baseline="2184" sz="1875" spc="0">
                <a:latin typeface="Calibri"/>
                <a:cs typeface="Calibri"/>
              </a:rPr>
              <a:t>e</a:t>
            </a:r>
            <a:r>
              <a:rPr dirty="0" smtClean="0" baseline="2184" sz="1875" spc="58">
                <a:latin typeface="Calibri"/>
                <a:cs typeface="Calibri"/>
              </a:rPr>
              <a:t> </a:t>
            </a:r>
            <a:r>
              <a:rPr dirty="0" smtClean="0" baseline="2184" sz="1875" spc="14">
                <a:latin typeface="Calibri"/>
                <a:cs typeface="Calibri"/>
              </a:rPr>
              <a:t>m</a:t>
            </a:r>
            <a:r>
              <a:rPr dirty="0" smtClean="0" baseline="2184" sz="1875" spc="-50">
                <a:latin typeface="Calibri"/>
                <a:cs typeface="Calibri"/>
              </a:rPr>
              <a:t>a</a:t>
            </a:r>
            <a:r>
              <a:rPr dirty="0" smtClean="0" baseline="2184" sz="1875" spc="4">
                <a:latin typeface="Calibri"/>
                <a:cs typeface="Calibri"/>
              </a:rPr>
              <a:t>x</a:t>
            </a:r>
            <a:r>
              <a:rPr dirty="0" smtClean="0" baseline="2184" sz="1875" spc="25">
                <a:latin typeface="Calibri"/>
                <a:cs typeface="Calibri"/>
              </a:rPr>
              <a:t>i</a:t>
            </a:r>
            <a:r>
              <a:rPr dirty="0" smtClean="0" baseline="2184" sz="1875" spc="14">
                <a:latin typeface="Calibri"/>
                <a:cs typeface="Calibri"/>
              </a:rPr>
              <a:t>m</a:t>
            </a:r>
            <a:r>
              <a:rPr dirty="0" smtClean="0" baseline="2184" sz="1875" spc="-29">
                <a:latin typeface="Calibri"/>
                <a:cs typeface="Calibri"/>
              </a:rPr>
              <a:t>u</a:t>
            </a:r>
            <a:r>
              <a:rPr dirty="0" smtClean="0" baseline="2184" sz="1875" spc="4">
                <a:latin typeface="Calibri"/>
                <a:cs typeface="Calibri"/>
              </a:rPr>
              <a:t>m</a:t>
            </a:r>
            <a:r>
              <a:rPr dirty="0" smtClean="0" baseline="2184" sz="1875" spc="-4">
                <a:latin typeface="Calibri"/>
                <a:cs typeface="Calibri"/>
              </a:rPr>
              <a:t>‐</a:t>
            </a:r>
            <a:r>
              <a:rPr dirty="0" smtClean="0" baseline="2184" sz="1875" spc="-34">
                <a:latin typeface="Calibri"/>
                <a:cs typeface="Calibri"/>
              </a:rPr>
              <a:t>o</a:t>
            </a:r>
            <a:r>
              <a:rPr dirty="0" smtClean="0" baseline="2184" sz="1875" spc="34">
                <a:latin typeface="Calibri"/>
                <a:cs typeface="Calibri"/>
              </a:rPr>
              <a:t>r</a:t>
            </a:r>
            <a:r>
              <a:rPr dirty="0" smtClean="0" baseline="2184" sz="1875" spc="25">
                <a:latin typeface="Calibri"/>
                <a:cs typeface="Calibri"/>
              </a:rPr>
              <a:t>i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-34">
                <a:latin typeface="Calibri"/>
                <a:cs typeface="Calibri"/>
              </a:rPr>
              <a:t>n</a:t>
            </a:r>
            <a:r>
              <a:rPr dirty="0" smtClean="0" baseline="2184" sz="1875" spc="-25">
                <a:latin typeface="Calibri"/>
                <a:cs typeface="Calibri"/>
              </a:rPr>
              <a:t>t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0">
                <a:latin typeface="Calibri"/>
                <a:cs typeface="Calibri"/>
              </a:rPr>
              <a:t>d</a:t>
            </a:r>
            <a:r>
              <a:rPr dirty="0" smtClean="0" baseline="2184" sz="1875" spc="103">
                <a:latin typeface="Calibri"/>
                <a:cs typeface="Calibri"/>
              </a:rPr>
              <a:t> </a:t>
            </a:r>
            <a:r>
              <a:rPr dirty="0" smtClean="0" baseline="2184" sz="1875" spc="44">
                <a:latin typeface="Calibri"/>
                <a:cs typeface="Calibri"/>
              </a:rPr>
              <a:t>h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-50">
                <a:latin typeface="Calibri"/>
                <a:cs typeface="Calibri"/>
              </a:rPr>
              <a:t>a</a:t>
            </a:r>
            <a:r>
              <a:rPr dirty="0" smtClean="0" baseline="2184" sz="1875" spc="0">
                <a:latin typeface="Calibri"/>
                <a:cs typeface="Calibri"/>
              </a:rPr>
              <a:t>p</a:t>
            </a:r>
            <a:r>
              <a:rPr dirty="0" smtClean="0" baseline="2184" sz="1875" spc="30">
                <a:latin typeface="Calibri"/>
                <a:cs typeface="Calibri"/>
              </a:rPr>
              <a:t> </a:t>
            </a:r>
            <a:r>
              <a:rPr dirty="0" smtClean="0" baseline="2184" sz="1875" spc="19">
                <a:latin typeface="Calibri"/>
                <a:cs typeface="Calibri"/>
              </a:rPr>
              <a:t>a</a:t>
            </a:r>
            <a:r>
              <a:rPr dirty="0" smtClean="0" baseline="2184" sz="1875" spc="14">
                <a:latin typeface="Calibri"/>
                <a:cs typeface="Calibri"/>
              </a:rPr>
              <a:t>f</a:t>
            </a:r>
            <a:r>
              <a:rPr dirty="0" smtClean="0" baseline="2184" sz="1875" spc="-29">
                <a:latin typeface="Calibri"/>
                <a:cs typeface="Calibri"/>
              </a:rPr>
              <a:t>t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0">
                <a:latin typeface="Calibri"/>
                <a:cs typeface="Calibri"/>
              </a:rPr>
              <a:t>r</a:t>
            </a:r>
            <a:r>
              <a:rPr dirty="0" smtClean="0" baseline="2184" sz="1875" spc="89">
                <a:latin typeface="Calibri"/>
                <a:cs typeface="Calibri"/>
              </a:rPr>
              <a:t> </a:t>
            </a:r>
            <a:r>
              <a:rPr dirty="0" smtClean="0" baseline="2184" sz="1875" spc="-29">
                <a:latin typeface="Calibri"/>
                <a:cs typeface="Calibri"/>
              </a:rPr>
              <a:t>t</a:t>
            </a:r>
            <a:r>
              <a:rPr dirty="0" smtClean="0" baseline="2184" sz="1875" spc="-29">
                <a:latin typeface="Calibri"/>
                <a:cs typeface="Calibri"/>
              </a:rPr>
              <a:t>h</a:t>
            </a:r>
            <a:r>
              <a:rPr dirty="0" smtClean="0" baseline="2184" sz="1875" spc="0">
                <a:latin typeface="Calibri"/>
                <a:cs typeface="Calibri"/>
              </a:rPr>
              <a:t>e</a:t>
            </a:r>
            <a:r>
              <a:rPr dirty="0" smtClean="0" baseline="2184" sz="1875" spc="56">
                <a:latin typeface="Calibri"/>
                <a:cs typeface="Calibri"/>
              </a:rPr>
              <a:t> </a:t>
            </a:r>
            <a:r>
              <a:rPr dirty="0" smtClean="0" baseline="2184" sz="1875" spc="4">
                <a:latin typeface="Calibri"/>
                <a:cs typeface="Calibri"/>
              </a:rPr>
              <a:t>f</a:t>
            </a:r>
            <a:r>
              <a:rPr dirty="0" smtClean="0" baseline="2184" sz="1875" spc="-50">
                <a:latin typeface="Calibri"/>
                <a:cs typeface="Calibri"/>
              </a:rPr>
              <a:t>i</a:t>
            </a:r>
            <a:r>
              <a:rPr dirty="0" smtClean="0" baseline="2184" sz="1875" spc="29">
                <a:latin typeface="Calibri"/>
                <a:cs typeface="Calibri"/>
              </a:rPr>
              <a:t>r</a:t>
            </a:r>
            <a:r>
              <a:rPr dirty="0" smtClean="0" baseline="2184" sz="1875" spc="-25">
                <a:latin typeface="Calibri"/>
                <a:cs typeface="Calibri"/>
              </a:rPr>
              <a:t>s</a:t>
            </a:r>
            <a:r>
              <a:rPr dirty="0" smtClean="0" baseline="2184" sz="1875" spc="0">
                <a:latin typeface="Calibri"/>
                <a:cs typeface="Calibri"/>
              </a:rPr>
              <a:t>t</a:t>
            </a:r>
            <a:r>
              <a:rPr dirty="0" smtClean="0" baseline="2184" sz="1875" spc="25">
                <a:latin typeface="Calibri"/>
                <a:cs typeface="Calibri"/>
              </a:rPr>
              <a:t> </a:t>
            </a:r>
            <a:r>
              <a:rPr dirty="0" smtClean="0" baseline="2184" sz="1875" spc="-15">
                <a:latin typeface="Calibri"/>
                <a:cs typeface="Calibri"/>
              </a:rPr>
              <a:t>s</a:t>
            </a:r>
            <a:r>
              <a:rPr dirty="0" smtClean="0" baseline="2184" sz="1875" spc="50">
                <a:latin typeface="Calibri"/>
                <a:cs typeface="Calibri"/>
              </a:rPr>
              <a:t>t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-15">
                <a:latin typeface="Calibri"/>
                <a:cs typeface="Calibri"/>
              </a:rPr>
              <a:t>p</a:t>
            </a:r>
            <a:r>
              <a:rPr dirty="0" smtClean="0" baseline="2184" sz="1875" spc="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  <a:p>
            <a:pPr marL="12700" marR="270652">
              <a:lnSpc>
                <a:spcPct val="102030"/>
              </a:lnSpc>
            </a:pPr>
            <a:r>
              <a:rPr dirty="0" smtClean="0" sz="1250" spc="14">
                <a:latin typeface="Calibri"/>
                <a:cs typeface="Calibri"/>
              </a:rPr>
              <a:t>T</a:t>
            </a:r>
            <a:r>
              <a:rPr dirty="0" smtClean="0" sz="1250" spc="-34">
                <a:latin typeface="Calibri"/>
                <a:cs typeface="Calibri"/>
              </a:rPr>
              <a:t>h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58">
                <a:latin typeface="Calibri"/>
                <a:cs typeface="Calibri"/>
              </a:rPr>
              <a:t> </a:t>
            </a:r>
            <a:r>
              <a:rPr dirty="0" smtClean="0" sz="1250" spc="-44">
                <a:latin typeface="Calibri"/>
                <a:cs typeface="Calibri"/>
              </a:rPr>
              <a:t>r</a:t>
            </a:r>
            <a:r>
              <a:rPr dirty="0" smtClean="0" sz="1250" spc="44">
                <a:latin typeface="Calibri"/>
                <a:cs typeface="Calibri"/>
              </a:rPr>
              <a:t>o</a:t>
            </a:r>
            <a:r>
              <a:rPr dirty="0" smtClean="0" sz="1250" spc="-34">
                <a:latin typeface="Calibri"/>
                <a:cs typeface="Calibri"/>
              </a:rPr>
              <a:t>o</a:t>
            </a:r>
            <a:r>
              <a:rPr dirty="0" smtClean="0" sz="1250" spc="0">
                <a:latin typeface="Calibri"/>
                <a:cs typeface="Calibri"/>
              </a:rPr>
              <a:t>t</a:t>
            </a:r>
            <a:r>
              <a:rPr dirty="0" smtClean="0" sz="1250" spc="26">
                <a:latin typeface="Calibri"/>
                <a:cs typeface="Calibri"/>
              </a:rPr>
              <a:t> </a:t>
            </a:r>
            <a:r>
              <a:rPr dirty="0" smtClean="0" sz="1250" spc="44">
                <a:latin typeface="Calibri"/>
                <a:cs typeface="Calibri"/>
              </a:rPr>
              <a:t>n</a:t>
            </a:r>
            <a:r>
              <a:rPr dirty="0" smtClean="0" sz="1250" spc="-34">
                <a:latin typeface="Calibri"/>
                <a:cs typeface="Calibri"/>
              </a:rPr>
              <a:t>o</a:t>
            </a:r>
            <a:r>
              <a:rPr dirty="0" smtClean="0" sz="1250" spc="-29">
                <a:latin typeface="Calibri"/>
                <a:cs typeface="Calibri"/>
              </a:rPr>
              <a:t>d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65">
                <a:latin typeface="Calibri"/>
                <a:cs typeface="Calibri"/>
              </a:rPr>
              <a:t> </a:t>
            </a:r>
            <a:r>
              <a:rPr dirty="0" smtClean="0" sz="1250" spc="29">
                <a:latin typeface="Calibri"/>
                <a:cs typeface="Calibri"/>
              </a:rPr>
              <a:t>a</a:t>
            </a:r>
            <a:r>
              <a:rPr dirty="0" smtClean="0" sz="1250" spc="-29">
                <a:latin typeface="Calibri"/>
                <a:cs typeface="Calibri"/>
              </a:rPr>
              <a:t>n</a:t>
            </a:r>
            <a:r>
              <a:rPr dirty="0" smtClean="0" sz="1250" spc="0">
                <a:latin typeface="Calibri"/>
                <a:cs typeface="Calibri"/>
              </a:rPr>
              <a:t>d</a:t>
            </a:r>
            <a:r>
              <a:rPr dirty="0" smtClean="0" sz="1250" spc="19">
                <a:latin typeface="Calibri"/>
                <a:cs typeface="Calibri"/>
              </a:rPr>
              <a:t> </a:t>
            </a:r>
            <a:r>
              <a:rPr dirty="0" smtClean="0" sz="1250" spc="-25">
                <a:latin typeface="Calibri"/>
                <a:cs typeface="Calibri"/>
              </a:rPr>
              <a:t>t</a:t>
            </a:r>
            <a:r>
              <a:rPr dirty="0" smtClean="0" sz="1250" spc="44">
                <a:latin typeface="Calibri"/>
                <a:cs typeface="Calibri"/>
              </a:rPr>
              <a:t>h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-27">
                <a:latin typeface="Calibri"/>
                <a:cs typeface="Calibri"/>
              </a:rPr>
              <a:t> </a:t>
            </a:r>
            <a:r>
              <a:rPr dirty="0" smtClean="0" sz="1250" spc="25">
                <a:latin typeface="Calibri"/>
                <a:cs typeface="Calibri"/>
              </a:rPr>
              <a:t>l</a:t>
            </a:r>
            <a:r>
              <a:rPr dirty="0" smtClean="0" sz="1250" spc="29">
                <a:latin typeface="Calibri"/>
                <a:cs typeface="Calibri"/>
              </a:rPr>
              <a:t>a</a:t>
            </a:r>
            <a:r>
              <a:rPr dirty="0" smtClean="0" sz="1250" spc="-25">
                <a:latin typeface="Calibri"/>
                <a:cs typeface="Calibri"/>
              </a:rPr>
              <a:t>s</a:t>
            </a:r>
            <a:r>
              <a:rPr dirty="0" smtClean="0" sz="1250" spc="0">
                <a:latin typeface="Calibri"/>
                <a:cs typeface="Calibri"/>
              </a:rPr>
              <a:t>t</a:t>
            </a:r>
            <a:r>
              <a:rPr dirty="0" smtClean="0" sz="1250" spc="27">
                <a:latin typeface="Calibri"/>
                <a:cs typeface="Calibri"/>
              </a:rPr>
              <a:t> </a:t>
            </a:r>
            <a:r>
              <a:rPr dirty="0" smtClean="0" sz="1250" spc="-34">
                <a:latin typeface="Calibri"/>
                <a:cs typeface="Calibri"/>
              </a:rPr>
              <a:t>n</a:t>
            </a:r>
            <a:r>
              <a:rPr dirty="0" smtClean="0" sz="1250" spc="50">
                <a:latin typeface="Calibri"/>
                <a:cs typeface="Calibri"/>
              </a:rPr>
              <a:t>o</a:t>
            </a:r>
            <a:r>
              <a:rPr dirty="0" smtClean="0" sz="1250" spc="-34">
                <a:latin typeface="Calibri"/>
                <a:cs typeface="Calibri"/>
              </a:rPr>
              <a:t>d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65">
                <a:latin typeface="Calibri"/>
                <a:cs typeface="Calibri"/>
              </a:rPr>
              <a:t> </a:t>
            </a:r>
            <a:r>
              <a:rPr dirty="0" smtClean="0" sz="1250" spc="25">
                <a:latin typeface="Calibri"/>
                <a:cs typeface="Calibri"/>
              </a:rPr>
              <a:t>i</a:t>
            </a:r>
            <a:r>
              <a:rPr dirty="0" smtClean="0" sz="1250" spc="0">
                <a:latin typeface="Calibri"/>
                <a:cs typeface="Calibri"/>
              </a:rPr>
              <a:t>s</a:t>
            </a:r>
            <a:r>
              <a:rPr dirty="0" smtClean="0" sz="1250" spc="-57">
                <a:latin typeface="Calibri"/>
                <a:cs typeface="Calibri"/>
              </a:rPr>
              <a:t> </a:t>
            </a:r>
            <a:r>
              <a:rPr dirty="0" smtClean="0" sz="1250" spc="60">
                <a:latin typeface="Calibri"/>
                <a:cs typeface="Calibri"/>
              </a:rPr>
              <a:t>s</a:t>
            </a:r>
            <a:r>
              <a:rPr dirty="0" smtClean="0" sz="1250" spc="-40">
                <a:latin typeface="Calibri"/>
                <a:cs typeface="Calibri"/>
              </a:rPr>
              <a:t>w</a:t>
            </a:r>
            <a:r>
              <a:rPr dirty="0" smtClean="0" sz="1250" spc="30">
                <a:latin typeface="Calibri"/>
                <a:cs typeface="Calibri"/>
              </a:rPr>
              <a:t>a</a:t>
            </a:r>
            <a:r>
              <a:rPr dirty="0" smtClean="0" sz="1250" spc="-30">
                <a:latin typeface="Calibri"/>
                <a:cs typeface="Calibri"/>
              </a:rPr>
              <a:t>p</a:t>
            </a:r>
            <a:r>
              <a:rPr dirty="0" smtClean="0" sz="1250" spc="45">
                <a:latin typeface="Calibri"/>
                <a:cs typeface="Calibri"/>
              </a:rPr>
              <a:t>p</a:t>
            </a:r>
            <a:r>
              <a:rPr dirty="0" smtClean="0" sz="1250" spc="4">
                <a:latin typeface="Calibri"/>
                <a:cs typeface="Calibri"/>
              </a:rPr>
              <a:t>e</a:t>
            </a:r>
            <a:r>
              <a:rPr dirty="0" smtClean="0" sz="1250" spc="-35">
                <a:latin typeface="Calibri"/>
                <a:cs typeface="Calibri"/>
              </a:rPr>
              <a:t>d</a:t>
            </a:r>
            <a:r>
              <a:rPr dirty="0" smtClean="0" sz="1250" spc="0">
                <a:latin typeface="Calibri"/>
                <a:cs typeface="Calibri"/>
              </a:rPr>
              <a:t>.</a:t>
            </a:r>
            <a:r>
              <a:rPr dirty="0" smtClean="0" sz="1250" spc="0">
                <a:latin typeface="Calibri"/>
                <a:cs typeface="Calibri"/>
              </a:rPr>
              <a:t> </a:t>
            </a:r>
            <a:r>
              <a:rPr dirty="0" smtClean="0" sz="1250" spc="0">
                <a:latin typeface="Calibri"/>
                <a:cs typeface="Calibri"/>
              </a:rPr>
              <a:t>H</a:t>
            </a:r>
            <a:r>
              <a:rPr dirty="0" smtClean="0" sz="1250" spc="4">
                <a:latin typeface="Calibri"/>
                <a:cs typeface="Calibri"/>
              </a:rPr>
              <a:t>e</a:t>
            </a:r>
            <a:r>
              <a:rPr dirty="0" smtClean="0" sz="1250" spc="29">
                <a:latin typeface="Calibri"/>
                <a:cs typeface="Calibri"/>
              </a:rPr>
              <a:t>a</a:t>
            </a:r>
            <a:r>
              <a:rPr dirty="0" smtClean="0" sz="1250" spc="0">
                <a:latin typeface="Calibri"/>
                <a:cs typeface="Calibri"/>
              </a:rPr>
              <a:t>p</a:t>
            </a:r>
            <a:r>
              <a:rPr dirty="0" smtClean="0" sz="1250" spc="31">
                <a:latin typeface="Calibri"/>
                <a:cs typeface="Calibri"/>
              </a:rPr>
              <a:t> </a:t>
            </a:r>
            <a:r>
              <a:rPr dirty="0" smtClean="0" sz="1250" spc="-25">
                <a:latin typeface="Calibri"/>
                <a:cs typeface="Calibri"/>
              </a:rPr>
              <a:t>s</a:t>
            </a:r>
            <a:r>
              <a:rPr dirty="0" smtClean="0" sz="1250" spc="29">
                <a:latin typeface="Calibri"/>
                <a:cs typeface="Calibri"/>
              </a:rPr>
              <a:t>i</a:t>
            </a:r>
            <a:r>
              <a:rPr dirty="0" smtClean="0" sz="1250" spc="-29">
                <a:latin typeface="Calibri"/>
                <a:cs typeface="Calibri"/>
              </a:rPr>
              <a:t>z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-20">
                <a:latin typeface="Calibri"/>
                <a:cs typeface="Calibri"/>
              </a:rPr>
              <a:t> </a:t>
            </a:r>
            <a:r>
              <a:rPr dirty="0" smtClean="0" sz="1250" spc="29">
                <a:latin typeface="Calibri"/>
                <a:cs typeface="Calibri"/>
              </a:rPr>
              <a:t>i</a:t>
            </a:r>
            <a:r>
              <a:rPr dirty="0" smtClean="0" sz="1250" spc="0">
                <a:latin typeface="Calibri"/>
                <a:cs typeface="Calibri"/>
              </a:rPr>
              <a:t>s</a:t>
            </a:r>
            <a:r>
              <a:rPr dirty="0" smtClean="0" sz="1250" spc="17">
                <a:latin typeface="Calibri"/>
                <a:cs typeface="Calibri"/>
              </a:rPr>
              <a:t> </a:t>
            </a:r>
            <a:r>
              <a:rPr dirty="0" smtClean="0" sz="1250" spc="-30">
                <a:latin typeface="Calibri"/>
                <a:cs typeface="Calibri"/>
              </a:rPr>
              <a:t>d</a:t>
            </a:r>
            <a:r>
              <a:rPr dirty="0" smtClean="0" sz="1250" spc="4">
                <a:latin typeface="Calibri"/>
                <a:cs typeface="Calibri"/>
              </a:rPr>
              <a:t>e</a:t>
            </a:r>
            <a:r>
              <a:rPr dirty="0" smtClean="0" sz="1250" spc="15">
                <a:latin typeface="Calibri"/>
                <a:cs typeface="Calibri"/>
              </a:rPr>
              <a:t>c</a:t>
            </a:r>
            <a:r>
              <a:rPr dirty="0" smtClean="0" sz="1250" spc="30">
                <a:latin typeface="Calibri"/>
                <a:cs typeface="Calibri"/>
              </a:rPr>
              <a:t>r</a:t>
            </a:r>
            <a:r>
              <a:rPr dirty="0" smtClean="0" sz="1250" spc="4">
                <a:latin typeface="Calibri"/>
                <a:cs typeface="Calibri"/>
              </a:rPr>
              <a:t>e</a:t>
            </a:r>
            <a:r>
              <a:rPr dirty="0" smtClean="0" sz="1250" spc="-65">
                <a:latin typeface="Calibri"/>
                <a:cs typeface="Calibri"/>
              </a:rPr>
              <a:t>m</a:t>
            </a:r>
            <a:r>
              <a:rPr dirty="0" smtClean="0" sz="1250" spc="4">
                <a:latin typeface="Calibri"/>
                <a:cs typeface="Calibri"/>
              </a:rPr>
              <a:t>e</a:t>
            </a:r>
            <a:r>
              <a:rPr dirty="0" smtClean="0" sz="1250" spc="45">
                <a:latin typeface="Calibri"/>
                <a:cs typeface="Calibri"/>
              </a:rPr>
              <a:t>n</a:t>
            </a:r>
            <a:r>
              <a:rPr dirty="0" smtClean="0" sz="1250" spc="-25">
                <a:latin typeface="Calibri"/>
                <a:cs typeface="Calibri"/>
              </a:rPr>
              <a:t>t</a:t>
            </a:r>
            <a:r>
              <a:rPr dirty="0" smtClean="0" sz="1250" spc="0">
                <a:latin typeface="Calibri"/>
                <a:cs typeface="Calibri"/>
              </a:rPr>
              <a:t>e</a:t>
            </a:r>
            <a:r>
              <a:rPr dirty="0" smtClean="0" sz="1250" spc="10">
                <a:latin typeface="Calibri"/>
                <a:cs typeface="Calibri"/>
              </a:rPr>
              <a:t>d</a:t>
            </a:r>
            <a:r>
              <a:rPr dirty="0" smtClean="0" sz="1250" spc="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4008" y="3363441"/>
            <a:ext cx="211270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25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3556" y="3848835"/>
            <a:ext cx="211302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14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5222" y="3848835"/>
            <a:ext cx="211270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11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8716" y="4334991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9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9930" y="4334991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0382" y="4334991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8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6312" y="4965927"/>
            <a:ext cx="2534872" cy="381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9">
                <a:latin typeface="Calibri"/>
                <a:cs typeface="Calibri"/>
              </a:rPr>
              <a:t>D</a:t>
            </a:r>
            <a:r>
              <a:rPr dirty="0" smtClean="0" baseline="2184" sz="1875" spc="-34">
                <a:latin typeface="Calibri"/>
                <a:cs typeface="Calibri"/>
              </a:rPr>
              <a:t>o</a:t>
            </a:r>
            <a:r>
              <a:rPr dirty="0" smtClean="0" baseline="2184" sz="1875" spc="44">
                <a:latin typeface="Calibri"/>
                <a:cs typeface="Calibri"/>
              </a:rPr>
              <a:t>w</a:t>
            </a:r>
            <a:r>
              <a:rPr dirty="0" smtClean="0" baseline="2184" sz="1875" spc="-25">
                <a:latin typeface="Calibri"/>
                <a:cs typeface="Calibri"/>
              </a:rPr>
              <a:t>n</a:t>
            </a:r>
            <a:r>
              <a:rPr dirty="0" smtClean="0" baseline="2184" sz="1875" spc="0">
                <a:latin typeface="Calibri"/>
                <a:cs typeface="Calibri"/>
              </a:rPr>
              <a:t>‐</a:t>
            </a:r>
            <a:r>
              <a:rPr dirty="0" smtClean="0" baseline="2184" sz="1875" spc="-29">
                <a:latin typeface="Calibri"/>
                <a:cs typeface="Calibri"/>
              </a:rPr>
              <a:t>h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29">
                <a:latin typeface="Calibri"/>
                <a:cs typeface="Calibri"/>
              </a:rPr>
              <a:t>a</a:t>
            </a:r>
            <a:r>
              <a:rPr dirty="0" smtClean="0" baseline="2184" sz="1875" spc="0">
                <a:latin typeface="Calibri"/>
                <a:cs typeface="Calibri"/>
              </a:rPr>
              <a:t>p</a:t>
            </a:r>
            <a:r>
              <a:rPr dirty="0" smtClean="0" baseline="2184" sz="1875" spc="63">
                <a:latin typeface="Calibri"/>
                <a:cs typeface="Calibri"/>
              </a:rPr>
              <a:t> </a:t>
            </a:r>
            <a:r>
              <a:rPr dirty="0" smtClean="0" baseline="2184" sz="1875" spc="-29">
                <a:latin typeface="Calibri"/>
                <a:cs typeface="Calibri"/>
              </a:rPr>
              <a:t>b</a:t>
            </a:r>
            <a:r>
              <a:rPr dirty="0" smtClean="0" baseline="2184" sz="1875" spc="44">
                <a:latin typeface="Calibri"/>
                <a:cs typeface="Calibri"/>
              </a:rPr>
              <a:t>u</a:t>
            </a:r>
            <a:r>
              <a:rPr dirty="0" smtClean="0" baseline="2184" sz="1875" spc="-29">
                <a:latin typeface="Calibri"/>
                <a:cs typeface="Calibri"/>
              </a:rPr>
              <a:t>b</a:t>
            </a:r>
            <a:r>
              <a:rPr dirty="0" smtClean="0" baseline="2184" sz="1875" spc="44">
                <a:latin typeface="Calibri"/>
                <a:cs typeface="Calibri"/>
              </a:rPr>
              <a:t>b</a:t>
            </a:r>
            <a:r>
              <a:rPr dirty="0" smtClean="0" baseline="2184" sz="1875" spc="-50">
                <a:latin typeface="Calibri"/>
                <a:cs typeface="Calibri"/>
              </a:rPr>
              <a:t>l</a:t>
            </a:r>
            <a:r>
              <a:rPr dirty="0" smtClean="0" baseline="2184" sz="1875" spc="25">
                <a:latin typeface="Calibri"/>
                <a:cs typeface="Calibri"/>
              </a:rPr>
              <a:t>i</a:t>
            </a:r>
            <a:r>
              <a:rPr dirty="0" smtClean="0" baseline="2184" sz="1875" spc="-29">
                <a:latin typeface="Calibri"/>
                <a:cs typeface="Calibri"/>
              </a:rPr>
              <a:t>n</a:t>
            </a:r>
            <a:r>
              <a:rPr dirty="0" smtClean="0" baseline="2184" sz="1875" spc="0">
                <a:latin typeface="Calibri"/>
                <a:cs typeface="Calibri"/>
              </a:rPr>
              <a:t>g</a:t>
            </a:r>
            <a:r>
              <a:rPr dirty="0" smtClean="0" baseline="2184" sz="1875" spc="119">
                <a:latin typeface="Calibri"/>
                <a:cs typeface="Calibri"/>
              </a:rPr>
              <a:t> </a:t>
            </a:r>
            <a:r>
              <a:rPr dirty="0" smtClean="0" baseline="2184" sz="1875" spc="-59">
                <a:latin typeface="Calibri"/>
                <a:cs typeface="Calibri"/>
              </a:rPr>
              <a:t>i</a:t>
            </a:r>
            <a:r>
              <a:rPr dirty="0" smtClean="0" baseline="2184" sz="1875" spc="0">
                <a:latin typeface="Calibri"/>
                <a:cs typeface="Calibri"/>
              </a:rPr>
              <a:t>s</a:t>
            </a:r>
            <a:r>
              <a:rPr dirty="0" smtClean="0" baseline="2184" sz="1875" spc="27">
                <a:latin typeface="Calibri"/>
                <a:cs typeface="Calibri"/>
              </a:rPr>
              <a:t> </a:t>
            </a:r>
            <a:r>
              <a:rPr dirty="0" smtClean="0" baseline="2184" sz="1875" spc="19">
                <a:latin typeface="Calibri"/>
                <a:cs typeface="Calibri"/>
              </a:rPr>
              <a:t>a</a:t>
            </a:r>
            <a:r>
              <a:rPr dirty="0" smtClean="0" baseline="2184" sz="1875" spc="-29">
                <a:latin typeface="Calibri"/>
                <a:cs typeface="Calibri"/>
              </a:rPr>
              <a:t>p</a:t>
            </a:r>
            <a:r>
              <a:rPr dirty="0" smtClean="0" baseline="2184" sz="1875" spc="44">
                <a:latin typeface="Calibri"/>
                <a:cs typeface="Calibri"/>
              </a:rPr>
              <a:t>p</a:t>
            </a:r>
            <a:r>
              <a:rPr dirty="0" smtClean="0" baseline="2184" sz="1875" spc="-50">
                <a:latin typeface="Calibri"/>
                <a:cs typeface="Calibri"/>
              </a:rPr>
              <a:t>l</a:t>
            </a:r>
            <a:r>
              <a:rPr dirty="0" smtClean="0" baseline="2184" sz="1875" spc="25">
                <a:latin typeface="Calibri"/>
                <a:cs typeface="Calibri"/>
              </a:rPr>
              <a:t>i</a:t>
            </a:r>
            <a:r>
              <a:rPr dirty="0" smtClean="0" baseline="2184" sz="1875" spc="4">
                <a:latin typeface="Calibri"/>
                <a:cs typeface="Calibri"/>
              </a:rPr>
              <a:t>e</a:t>
            </a:r>
            <a:r>
              <a:rPr dirty="0" smtClean="0" baseline="2184" sz="1875" spc="0">
                <a:latin typeface="Calibri"/>
                <a:cs typeface="Calibri"/>
              </a:rPr>
              <a:t>d</a:t>
            </a:r>
            <a:r>
              <a:rPr dirty="0" smtClean="0" baseline="2184" sz="1875" spc="42">
                <a:latin typeface="Calibri"/>
                <a:cs typeface="Calibri"/>
              </a:rPr>
              <a:t> </a:t>
            </a:r>
            <a:r>
              <a:rPr dirty="0" smtClean="0" baseline="2184" sz="1875" spc="-39">
                <a:latin typeface="Calibri"/>
                <a:cs typeface="Calibri"/>
              </a:rPr>
              <a:t>o</a:t>
            </a:r>
            <a:r>
              <a:rPr dirty="0" smtClean="0" baseline="2184" sz="1875" spc="0">
                <a:latin typeface="Calibri"/>
                <a:cs typeface="Calibri"/>
              </a:rPr>
              <a:t>n</a:t>
            </a:r>
            <a:r>
              <a:rPr dirty="0" smtClean="0" baseline="2184" sz="1875" spc="18">
                <a:latin typeface="Calibri"/>
                <a:cs typeface="Calibri"/>
              </a:rPr>
              <a:t> </a:t>
            </a:r>
            <a:r>
              <a:rPr dirty="0" smtClean="0" baseline="2184" sz="1875" spc="55">
                <a:latin typeface="Calibri"/>
                <a:cs typeface="Calibri"/>
              </a:rPr>
              <a:t>t</a:t>
            </a:r>
            <a:r>
              <a:rPr dirty="0" smtClean="0" baseline="2184" sz="1875" spc="-30">
                <a:latin typeface="Calibri"/>
                <a:cs typeface="Calibri"/>
              </a:rPr>
              <a:t>he</a:t>
            </a:r>
            <a:endParaRPr sz="1250">
              <a:latin typeface="Calibri"/>
              <a:cs typeface="Calibri"/>
            </a:endParaRPr>
          </a:p>
          <a:p>
            <a:pPr marL="12700" marR="24287">
              <a:lnSpc>
                <a:spcPct val="101725"/>
              </a:lnSpc>
            </a:pPr>
            <a:r>
              <a:rPr dirty="0" smtClean="0" sz="1250" spc="30">
                <a:latin typeface="Calibri"/>
                <a:cs typeface="Calibri"/>
              </a:rPr>
              <a:t>r</a:t>
            </a:r>
            <a:r>
              <a:rPr dirty="0" smtClean="0" sz="1250" spc="-35">
                <a:latin typeface="Calibri"/>
                <a:cs typeface="Calibri"/>
              </a:rPr>
              <a:t>oo</a:t>
            </a:r>
            <a:r>
              <a:rPr dirty="0" smtClean="0" sz="1250" spc="35">
                <a:latin typeface="Calibri"/>
                <a:cs typeface="Calibri"/>
              </a:rPr>
              <a:t>t</a:t>
            </a:r>
            <a:r>
              <a:rPr dirty="0" smtClean="0" sz="1250" spc="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5354" y="5063463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8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3754" y="5548857"/>
            <a:ext cx="211270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14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5420" y="5548857"/>
            <a:ext cx="211270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11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8914" y="6035013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9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0128" y="6035013"/>
            <a:ext cx="131479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0">
                <a:latin typeface="Calibri"/>
                <a:cs typeface="Calibri"/>
              </a:rPr>
              <a:t>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0194" y="6035013"/>
            <a:ext cx="211270" cy="187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baseline="2184" sz="1875" spc="-9">
                <a:latin typeface="Calibri"/>
                <a:cs typeface="Calibri"/>
              </a:rPr>
              <a:t>25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536" y="5507735"/>
            <a:ext cx="484631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72523" marR="160740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5168" y="5507735"/>
            <a:ext cx="483869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50914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1</a:t>
            </a:r>
            <a:r>
              <a:rPr dirty="0" smtClean="0" sz="1500" spc="0"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9038" y="5507735"/>
            <a:ext cx="483869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50974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1</a:t>
            </a:r>
            <a:r>
              <a:rPr dirty="0" smtClean="0" sz="1500" spc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908" y="5507735"/>
            <a:ext cx="483870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71921" marR="160580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6778" y="5507735"/>
            <a:ext cx="483870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71961" marR="160539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0648" y="5507735"/>
            <a:ext cx="483869" cy="48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151637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25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338" y="3808476"/>
            <a:ext cx="483870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51637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25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4208" y="3808476"/>
            <a:ext cx="483869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51697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14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8078" y="3808476"/>
            <a:ext cx="483870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51757">
              <a:lnSpc>
                <a:spcPct val="101725"/>
              </a:lnSpc>
            </a:pPr>
            <a:r>
              <a:rPr dirty="0" smtClean="0" sz="1500" spc="-50">
                <a:latin typeface="Calibri"/>
                <a:cs typeface="Calibri"/>
              </a:rPr>
              <a:t>11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948" y="3808476"/>
            <a:ext cx="484631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72704" marR="160559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9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580" y="3808476"/>
            <a:ext cx="483870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71982" marR="160518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00450" y="3808476"/>
            <a:ext cx="483869" cy="485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72023" marR="160478" algn="ctr">
              <a:lnSpc>
                <a:spcPct val="101725"/>
              </a:lnSpc>
            </a:pPr>
            <a:r>
              <a:rPr dirty="0" smtClean="0" sz="1500" spc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4597146" y="3979164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5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5"/>
                </a:lnTo>
                <a:lnTo>
                  <a:pt x="494481" y="134390"/>
                </a:lnTo>
                <a:lnTo>
                  <a:pt x="488124" y="154048"/>
                </a:lnTo>
                <a:lnTo>
                  <a:pt x="475892" y="172545"/>
                </a:lnTo>
                <a:lnTo>
                  <a:pt x="458288" y="189624"/>
                </a:lnTo>
                <a:lnTo>
                  <a:pt x="435815" y="205030"/>
                </a:lnTo>
                <a:lnTo>
                  <a:pt x="408975" y="218507"/>
                </a:lnTo>
                <a:lnTo>
                  <a:pt x="378272" y="229799"/>
                </a:lnTo>
                <a:lnTo>
                  <a:pt x="361629" y="234545"/>
                </a:lnTo>
                <a:lnTo>
                  <a:pt x="344209" y="238648"/>
                </a:lnTo>
                <a:lnTo>
                  <a:pt x="326075" y="242078"/>
                </a:lnTo>
                <a:lnTo>
                  <a:pt x="307288" y="244801"/>
                </a:lnTo>
                <a:lnTo>
                  <a:pt x="287914" y="246785"/>
                </a:lnTo>
                <a:lnTo>
                  <a:pt x="268013" y="248000"/>
                </a:lnTo>
                <a:lnTo>
                  <a:pt x="247650" y="248411"/>
                </a:lnTo>
                <a:lnTo>
                  <a:pt x="227389" y="248000"/>
                </a:lnTo>
                <a:lnTo>
                  <a:pt x="207571" y="246785"/>
                </a:lnTo>
                <a:lnTo>
                  <a:pt x="188258" y="244801"/>
                </a:lnTo>
                <a:lnTo>
                  <a:pt x="169517" y="242078"/>
                </a:lnTo>
                <a:lnTo>
                  <a:pt x="151411" y="238648"/>
                </a:lnTo>
                <a:lnTo>
                  <a:pt x="134006" y="234545"/>
                </a:lnTo>
                <a:lnTo>
                  <a:pt x="117365" y="229799"/>
                </a:lnTo>
                <a:lnTo>
                  <a:pt x="101553" y="224442"/>
                </a:lnTo>
                <a:lnTo>
                  <a:pt x="72675" y="212026"/>
                </a:lnTo>
                <a:lnTo>
                  <a:pt x="47890" y="197553"/>
                </a:lnTo>
                <a:lnTo>
                  <a:pt x="27713" y="181278"/>
                </a:lnTo>
                <a:lnTo>
                  <a:pt x="12661" y="163458"/>
                </a:lnTo>
                <a:lnTo>
                  <a:pt x="3251" y="144348"/>
                </a:lnTo>
                <a:lnTo>
                  <a:pt x="0" y="124205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278374" y="3481578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6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6"/>
                </a:lnTo>
                <a:lnTo>
                  <a:pt x="494481" y="134493"/>
                </a:lnTo>
                <a:lnTo>
                  <a:pt x="488124" y="154296"/>
                </a:lnTo>
                <a:lnTo>
                  <a:pt x="475892" y="172866"/>
                </a:lnTo>
                <a:lnTo>
                  <a:pt x="458288" y="189962"/>
                </a:lnTo>
                <a:lnTo>
                  <a:pt x="435815" y="205342"/>
                </a:lnTo>
                <a:lnTo>
                  <a:pt x="408975" y="218762"/>
                </a:lnTo>
                <a:lnTo>
                  <a:pt x="378272" y="229981"/>
                </a:lnTo>
                <a:lnTo>
                  <a:pt x="361629" y="234689"/>
                </a:lnTo>
                <a:lnTo>
                  <a:pt x="344209" y="238756"/>
                </a:lnTo>
                <a:lnTo>
                  <a:pt x="326075" y="242151"/>
                </a:lnTo>
                <a:lnTo>
                  <a:pt x="307288" y="244844"/>
                </a:lnTo>
                <a:lnTo>
                  <a:pt x="287914" y="246806"/>
                </a:lnTo>
                <a:lnTo>
                  <a:pt x="268013" y="248005"/>
                </a:lnTo>
                <a:lnTo>
                  <a:pt x="247650" y="248412"/>
                </a:lnTo>
                <a:lnTo>
                  <a:pt x="227389" y="248005"/>
                </a:lnTo>
                <a:lnTo>
                  <a:pt x="207571" y="246806"/>
                </a:lnTo>
                <a:lnTo>
                  <a:pt x="188258" y="244844"/>
                </a:lnTo>
                <a:lnTo>
                  <a:pt x="169517" y="242151"/>
                </a:lnTo>
                <a:lnTo>
                  <a:pt x="151411" y="238756"/>
                </a:lnTo>
                <a:lnTo>
                  <a:pt x="134006" y="234689"/>
                </a:lnTo>
                <a:lnTo>
                  <a:pt x="117365" y="229981"/>
                </a:lnTo>
                <a:lnTo>
                  <a:pt x="101553" y="224661"/>
                </a:lnTo>
                <a:lnTo>
                  <a:pt x="72675" y="212312"/>
                </a:lnTo>
                <a:lnTo>
                  <a:pt x="47890" y="197882"/>
                </a:lnTo>
                <a:lnTo>
                  <a:pt x="27713" y="181614"/>
                </a:lnTo>
                <a:lnTo>
                  <a:pt x="12661" y="163750"/>
                </a:lnTo>
                <a:lnTo>
                  <a:pt x="3251" y="144533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640068" y="2984754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5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5"/>
                </a:lnTo>
                <a:lnTo>
                  <a:pt x="494481" y="134390"/>
                </a:lnTo>
                <a:lnTo>
                  <a:pt x="488124" y="154048"/>
                </a:lnTo>
                <a:lnTo>
                  <a:pt x="475892" y="172545"/>
                </a:lnTo>
                <a:lnTo>
                  <a:pt x="458288" y="189624"/>
                </a:lnTo>
                <a:lnTo>
                  <a:pt x="435815" y="205030"/>
                </a:lnTo>
                <a:lnTo>
                  <a:pt x="408975" y="218507"/>
                </a:lnTo>
                <a:lnTo>
                  <a:pt x="378272" y="229799"/>
                </a:lnTo>
                <a:lnTo>
                  <a:pt x="361629" y="234545"/>
                </a:lnTo>
                <a:lnTo>
                  <a:pt x="344209" y="238648"/>
                </a:lnTo>
                <a:lnTo>
                  <a:pt x="326075" y="242078"/>
                </a:lnTo>
                <a:lnTo>
                  <a:pt x="307288" y="244801"/>
                </a:lnTo>
                <a:lnTo>
                  <a:pt x="287914" y="246785"/>
                </a:lnTo>
                <a:lnTo>
                  <a:pt x="268013" y="248000"/>
                </a:lnTo>
                <a:lnTo>
                  <a:pt x="247650" y="248411"/>
                </a:lnTo>
                <a:lnTo>
                  <a:pt x="227389" y="248000"/>
                </a:lnTo>
                <a:lnTo>
                  <a:pt x="207571" y="246785"/>
                </a:lnTo>
                <a:lnTo>
                  <a:pt x="188258" y="244801"/>
                </a:lnTo>
                <a:lnTo>
                  <a:pt x="169517" y="242078"/>
                </a:lnTo>
                <a:lnTo>
                  <a:pt x="151411" y="238648"/>
                </a:lnTo>
                <a:lnTo>
                  <a:pt x="134006" y="234545"/>
                </a:lnTo>
                <a:lnTo>
                  <a:pt x="117365" y="229799"/>
                </a:lnTo>
                <a:lnTo>
                  <a:pt x="101553" y="224442"/>
                </a:lnTo>
                <a:lnTo>
                  <a:pt x="72675" y="212026"/>
                </a:lnTo>
                <a:lnTo>
                  <a:pt x="47890" y="197553"/>
                </a:lnTo>
                <a:lnTo>
                  <a:pt x="27713" y="181278"/>
                </a:lnTo>
                <a:lnTo>
                  <a:pt x="12661" y="163458"/>
                </a:lnTo>
                <a:lnTo>
                  <a:pt x="3251" y="144348"/>
                </a:lnTo>
                <a:lnTo>
                  <a:pt x="0" y="124205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11952" y="3201161"/>
            <a:ext cx="1009650" cy="323088"/>
          </a:xfrm>
          <a:custGeom>
            <a:avLst/>
            <a:gdLst/>
            <a:ahLst/>
            <a:cxnLst/>
            <a:rect l="l" t="t" r="r" b="b"/>
            <a:pathLst>
              <a:path w="1009650" h="323088">
                <a:moveTo>
                  <a:pt x="1009650" y="0"/>
                </a:moveTo>
                <a:lnTo>
                  <a:pt x="0" y="323088"/>
                </a:lnTo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002524" y="3481578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5"/>
                </a:moveTo>
                <a:lnTo>
                  <a:pt x="3230" y="104063"/>
                </a:lnTo>
                <a:lnTo>
                  <a:pt x="12588" y="84953"/>
                </a:lnTo>
                <a:lnTo>
                  <a:pt x="27569" y="67133"/>
                </a:lnTo>
                <a:lnTo>
                  <a:pt x="47670" y="50858"/>
                </a:lnTo>
                <a:lnTo>
                  <a:pt x="72389" y="36385"/>
                </a:lnTo>
                <a:lnTo>
                  <a:pt x="101224" y="23969"/>
                </a:lnTo>
                <a:lnTo>
                  <a:pt x="117027" y="18612"/>
                </a:lnTo>
                <a:lnTo>
                  <a:pt x="133670" y="13866"/>
                </a:lnTo>
                <a:lnTo>
                  <a:pt x="151090" y="9763"/>
                </a:lnTo>
                <a:lnTo>
                  <a:pt x="169224" y="6333"/>
                </a:lnTo>
                <a:lnTo>
                  <a:pt x="188011" y="3610"/>
                </a:lnTo>
                <a:lnTo>
                  <a:pt x="207385" y="1626"/>
                </a:lnTo>
                <a:lnTo>
                  <a:pt x="227286" y="411"/>
                </a:lnTo>
                <a:lnTo>
                  <a:pt x="247650" y="0"/>
                </a:lnTo>
                <a:lnTo>
                  <a:pt x="267910" y="411"/>
                </a:lnTo>
                <a:lnTo>
                  <a:pt x="287728" y="1626"/>
                </a:lnTo>
                <a:lnTo>
                  <a:pt x="307041" y="3610"/>
                </a:lnTo>
                <a:lnTo>
                  <a:pt x="325782" y="6333"/>
                </a:lnTo>
                <a:lnTo>
                  <a:pt x="343888" y="9763"/>
                </a:lnTo>
                <a:lnTo>
                  <a:pt x="361293" y="13866"/>
                </a:lnTo>
                <a:lnTo>
                  <a:pt x="377934" y="18612"/>
                </a:lnTo>
                <a:lnTo>
                  <a:pt x="393746" y="23969"/>
                </a:lnTo>
                <a:lnTo>
                  <a:pt x="422624" y="36385"/>
                </a:lnTo>
                <a:lnTo>
                  <a:pt x="447409" y="50858"/>
                </a:lnTo>
                <a:lnTo>
                  <a:pt x="467586" y="67133"/>
                </a:lnTo>
                <a:lnTo>
                  <a:pt x="482638" y="84953"/>
                </a:lnTo>
                <a:lnTo>
                  <a:pt x="492048" y="104063"/>
                </a:lnTo>
                <a:lnTo>
                  <a:pt x="495300" y="124205"/>
                </a:lnTo>
                <a:lnTo>
                  <a:pt x="494476" y="134493"/>
                </a:lnTo>
                <a:lnTo>
                  <a:pt x="488081" y="154296"/>
                </a:lnTo>
                <a:lnTo>
                  <a:pt x="475785" y="172866"/>
                </a:lnTo>
                <a:lnTo>
                  <a:pt x="458106" y="189962"/>
                </a:lnTo>
                <a:lnTo>
                  <a:pt x="435560" y="205342"/>
                </a:lnTo>
                <a:lnTo>
                  <a:pt x="408664" y="218762"/>
                </a:lnTo>
                <a:lnTo>
                  <a:pt x="377934" y="229981"/>
                </a:lnTo>
                <a:lnTo>
                  <a:pt x="361293" y="234689"/>
                </a:lnTo>
                <a:lnTo>
                  <a:pt x="343888" y="238756"/>
                </a:lnTo>
                <a:lnTo>
                  <a:pt x="325782" y="242151"/>
                </a:lnTo>
                <a:lnTo>
                  <a:pt x="307041" y="244844"/>
                </a:lnTo>
                <a:lnTo>
                  <a:pt x="287728" y="246806"/>
                </a:lnTo>
                <a:lnTo>
                  <a:pt x="267910" y="248005"/>
                </a:lnTo>
                <a:lnTo>
                  <a:pt x="247650" y="248411"/>
                </a:lnTo>
                <a:lnTo>
                  <a:pt x="227286" y="248005"/>
                </a:lnTo>
                <a:lnTo>
                  <a:pt x="207385" y="246806"/>
                </a:lnTo>
                <a:lnTo>
                  <a:pt x="188011" y="244844"/>
                </a:lnTo>
                <a:lnTo>
                  <a:pt x="169224" y="242151"/>
                </a:lnTo>
                <a:lnTo>
                  <a:pt x="151090" y="238756"/>
                </a:lnTo>
                <a:lnTo>
                  <a:pt x="133670" y="234689"/>
                </a:lnTo>
                <a:lnTo>
                  <a:pt x="117027" y="229981"/>
                </a:lnTo>
                <a:lnTo>
                  <a:pt x="101224" y="224661"/>
                </a:lnTo>
                <a:lnTo>
                  <a:pt x="72389" y="212312"/>
                </a:lnTo>
                <a:lnTo>
                  <a:pt x="47670" y="197882"/>
                </a:lnTo>
                <a:lnTo>
                  <a:pt x="27569" y="181614"/>
                </a:lnTo>
                <a:lnTo>
                  <a:pt x="12588" y="163750"/>
                </a:lnTo>
                <a:lnTo>
                  <a:pt x="3230" y="144533"/>
                </a:lnTo>
                <a:lnTo>
                  <a:pt x="0" y="124205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046976" y="3204209"/>
            <a:ext cx="1021080" cy="317753"/>
          </a:xfrm>
          <a:custGeom>
            <a:avLst/>
            <a:gdLst/>
            <a:ahLst/>
            <a:cxnLst/>
            <a:rect l="l" t="t" r="r" b="b"/>
            <a:pathLst>
              <a:path w="1021079" h="317753">
                <a:moveTo>
                  <a:pt x="0" y="0"/>
                </a:moveTo>
                <a:lnTo>
                  <a:pt x="1021080" y="317753"/>
                </a:lnTo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951476" y="3702558"/>
            <a:ext cx="418338" cy="288036"/>
          </a:xfrm>
          <a:custGeom>
            <a:avLst/>
            <a:gdLst/>
            <a:ahLst/>
            <a:cxnLst/>
            <a:rect l="l" t="t" r="r" b="b"/>
            <a:pathLst>
              <a:path w="418338" h="288036">
                <a:moveTo>
                  <a:pt x="418338" y="0"/>
                </a:moveTo>
                <a:lnTo>
                  <a:pt x="0" y="288036"/>
                </a:lnTo>
              </a:path>
            </a:pathLst>
          </a:custGeom>
          <a:ln w="103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959602" y="3979163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6"/>
                </a:moveTo>
                <a:lnTo>
                  <a:pt x="3230" y="104063"/>
                </a:lnTo>
                <a:lnTo>
                  <a:pt x="12588" y="84953"/>
                </a:lnTo>
                <a:lnTo>
                  <a:pt x="27569" y="67133"/>
                </a:lnTo>
                <a:lnTo>
                  <a:pt x="47670" y="50858"/>
                </a:lnTo>
                <a:lnTo>
                  <a:pt x="72389" y="36385"/>
                </a:lnTo>
                <a:lnTo>
                  <a:pt x="101224" y="23969"/>
                </a:lnTo>
                <a:lnTo>
                  <a:pt x="117027" y="18612"/>
                </a:lnTo>
                <a:lnTo>
                  <a:pt x="133670" y="13866"/>
                </a:lnTo>
                <a:lnTo>
                  <a:pt x="151090" y="9763"/>
                </a:lnTo>
                <a:lnTo>
                  <a:pt x="169224" y="6333"/>
                </a:lnTo>
                <a:lnTo>
                  <a:pt x="188011" y="3610"/>
                </a:lnTo>
                <a:lnTo>
                  <a:pt x="207385" y="1626"/>
                </a:lnTo>
                <a:lnTo>
                  <a:pt x="227286" y="411"/>
                </a:lnTo>
                <a:lnTo>
                  <a:pt x="247650" y="0"/>
                </a:lnTo>
                <a:lnTo>
                  <a:pt x="267910" y="411"/>
                </a:lnTo>
                <a:lnTo>
                  <a:pt x="287728" y="1626"/>
                </a:lnTo>
                <a:lnTo>
                  <a:pt x="307041" y="3610"/>
                </a:lnTo>
                <a:lnTo>
                  <a:pt x="325782" y="6333"/>
                </a:lnTo>
                <a:lnTo>
                  <a:pt x="343888" y="9763"/>
                </a:lnTo>
                <a:lnTo>
                  <a:pt x="361293" y="13866"/>
                </a:lnTo>
                <a:lnTo>
                  <a:pt x="377934" y="18612"/>
                </a:lnTo>
                <a:lnTo>
                  <a:pt x="393746" y="23969"/>
                </a:lnTo>
                <a:lnTo>
                  <a:pt x="422624" y="36385"/>
                </a:lnTo>
                <a:lnTo>
                  <a:pt x="447409" y="50858"/>
                </a:lnTo>
                <a:lnTo>
                  <a:pt x="467586" y="67133"/>
                </a:lnTo>
                <a:lnTo>
                  <a:pt x="482638" y="84953"/>
                </a:lnTo>
                <a:lnTo>
                  <a:pt x="492048" y="104063"/>
                </a:lnTo>
                <a:lnTo>
                  <a:pt x="495300" y="124206"/>
                </a:lnTo>
                <a:lnTo>
                  <a:pt x="494476" y="134390"/>
                </a:lnTo>
                <a:lnTo>
                  <a:pt x="488081" y="154048"/>
                </a:lnTo>
                <a:lnTo>
                  <a:pt x="475785" y="172545"/>
                </a:lnTo>
                <a:lnTo>
                  <a:pt x="458106" y="189624"/>
                </a:lnTo>
                <a:lnTo>
                  <a:pt x="435560" y="205030"/>
                </a:lnTo>
                <a:lnTo>
                  <a:pt x="408664" y="218507"/>
                </a:lnTo>
                <a:lnTo>
                  <a:pt x="377934" y="229799"/>
                </a:lnTo>
                <a:lnTo>
                  <a:pt x="361293" y="234545"/>
                </a:lnTo>
                <a:lnTo>
                  <a:pt x="343888" y="238648"/>
                </a:lnTo>
                <a:lnTo>
                  <a:pt x="325782" y="242078"/>
                </a:lnTo>
                <a:lnTo>
                  <a:pt x="307041" y="244801"/>
                </a:lnTo>
                <a:lnTo>
                  <a:pt x="287728" y="246785"/>
                </a:lnTo>
                <a:lnTo>
                  <a:pt x="267910" y="248000"/>
                </a:lnTo>
                <a:lnTo>
                  <a:pt x="247650" y="248412"/>
                </a:lnTo>
                <a:lnTo>
                  <a:pt x="227286" y="248000"/>
                </a:lnTo>
                <a:lnTo>
                  <a:pt x="207385" y="246785"/>
                </a:lnTo>
                <a:lnTo>
                  <a:pt x="188011" y="244801"/>
                </a:lnTo>
                <a:lnTo>
                  <a:pt x="169224" y="242078"/>
                </a:lnTo>
                <a:lnTo>
                  <a:pt x="151090" y="238648"/>
                </a:lnTo>
                <a:lnTo>
                  <a:pt x="133670" y="234545"/>
                </a:lnTo>
                <a:lnTo>
                  <a:pt x="117027" y="229799"/>
                </a:lnTo>
                <a:lnTo>
                  <a:pt x="101224" y="224442"/>
                </a:lnTo>
                <a:lnTo>
                  <a:pt x="72389" y="212026"/>
                </a:lnTo>
                <a:lnTo>
                  <a:pt x="47670" y="197553"/>
                </a:lnTo>
                <a:lnTo>
                  <a:pt x="27569" y="181278"/>
                </a:lnTo>
                <a:lnTo>
                  <a:pt x="12588" y="163458"/>
                </a:lnTo>
                <a:lnTo>
                  <a:pt x="3230" y="144348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683758" y="3701796"/>
            <a:ext cx="420623" cy="288035"/>
          </a:xfrm>
          <a:custGeom>
            <a:avLst/>
            <a:gdLst/>
            <a:ahLst/>
            <a:cxnLst/>
            <a:rect l="l" t="t" r="r" b="b"/>
            <a:pathLst>
              <a:path w="420624" h="288036">
                <a:moveTo>
                  <a:pt x="0" y="0"/>
                </a:moveTo>
                <a:lnTo>
                  <a:pt x="420623" y="288035"/>
                </a:lnTo>
              </a:path>
            </a:pathLst>
          </a:custGeom>
          <a:ln w="103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321296" y="3979163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6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6"/>
                </a:lnTo>
                <a:lnTo>
                  <a:pt x="494481" y="134390"/>
                </a:lnTo>
                <a:lnTo>
                  <a:pt x="488124" y="154048"/>
                </a:lnTo>
                <a:lnTo>
                  <a:pt x="475892" y="172545"/>
                </a:lnTo>
                <a:lnTo>
                  <a:pt x="458288" y="189624"/>
                </a:lnTo>
                <a:lnTo>
                  <a:pt x="435815" y="205030"/>
                </a:lnTo>
                <a:lnTo>
                  <a:pt x="408975" y="218507"/>
                </a:lnTo>
                <a:lnTo>
                  <a:pt x="378272" y="229799"/>
                </a:lnTo>
                <a:lnTo>
                  <a:pt x="361629" y="234545"/>
                </a:lnTo>
                <a:lnTo>
                  <a:pt x="344209" y="238648"/>
                </a:lnTo>
                <a:lnTo>
                  <a:pt x="326075" y="242078"/>
                </a:lnTo>
                <a:lnTo>
                  <a:pt x="307288" y="244801"/>
                </a:lnTo>
                <a:lnTo>
                  <a:pt x="287914" y="246785"/>
                </a:lnTo>
                <a:lnTo>
                  <a:pt x="268013" y="248000"/>
                </a:lnTo>
                <a:lnTo>
                  <a:pt x="247650" y="248412"/>
                </a:lnTo>
                <a:lnTo>
                  <a:pt x="227389" y="248000"/>
                </a:lnTo>
                <a:lnTo>
                  <a:pt x="207571" y="246785"/>
                </a:lnTo>
                <a:lnTo>
                  <a:pt x="188258" y="244801"/>
                </a:lnTo>
                <a:lnTo>
                  <a:pt x="169517" y="242078"/>
                </a:lnTo>
                <a:lnTo>
                  <a:pt x="151411" y="238648"/>
                </a:lnTo>
                <a:lnTo>
                  <a:pt x="134006" y="234545"/>
                </a:lnTo>
                <a:lnTo>
                  <a:pt x="117365" y="229799"/>
                </a:lnTo>
                <a:lnTo>
                  <a:pt x="101553" y="224442"/>
                </a:lnTo>
                <a:lnTo>
                  <a:pt x="72675" y="212026"/>
                </a:lnTo>
                <a:lnTo>
                  <a:pt x="47890" y="197553"/>
                </a:lnTo>
                <a:lnTo>
                  <a:pt x="27713" y="181278"/>
                </a:lnTo>
                <a:lnTo>
                  <a:pt x="12661" y="163458"/>
                </a:lnTo>
                <a:lnTo>
                  <a:pt x="3251" y="144348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440180" y="3481578"/>
            <a:ext cx="2971800" cy="497586"/>
          </a:xfrm>
          <a:custGeom>
            <a:avLst/>
            <a:gdLst/>
            <a:ahLst/>
            <a:cxnLst/>
            <a:rect l="l" t="t" r="r" b="b"/>
            <a:pathLst>
              <a:path w="2971800" h="497586">
                <a:moveTo>
                  <a:pt x="0" y="0"/>
                </a:moveTo>
                <a:lnTo>
                  <a:pt x="0" y="497586"/>
                </a:lnTo>
                <a:lnTo>
                  <a:pt x="2971800" y="497585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926080" y="3481578"/>
            <a:ext cx="0" cy="497586"/>
          </a:xfrm>
          <a:custGeom>
            <a:avLst/>
            <a:gdLst/>
            <a:ahLst/>
            <a:cxnLst/>
            <a:rect l="l" t="t" r="r" b="b"/>
            <a:pathLst>
              <a:path w="0" h="497586">
                <a:moveTo>
                  <a:pt x="0" y="0"/>
                </a:moveTo>
                <a:lnTo>
                  <a:pt x="0" y="497586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35480" y="3481578"/>
            <a:ext cx="0" cy="497586"/>
          </a:xfrm>
          <a:custGeom>
            <a:avLst/>
            <a:gdLst/>
            <a:ahLst/>
            <a:cxnLst/>
            <a:rect l="l" t="t" r="r" b="b"/>
            <a:pathLst>
              <a:path w="0" h="497586">
                <a:moveTo>
                  <a:pt x="0" y="0"/>
                </a:moveTo>
                <a:lnTo>
                  <a:pt x="0" y="497586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430780" y="3481578"/>
            <a:ext cx="0" cy="497586"/>
          </a:xfrm>
          <a:custGeom>
            <a:avLst/>
            <a:gdLst/>
            <a:ahLst/>
            <a:cxnLst/>
            <a:rect l="l" t="t" r="r" b="b"/>
            <a:pathLst>
              <a:path w="0" h="497586">
                <a:moveTo>
                  <a:pt x="0" y="0"/>
                </a:moveTo>
                <a:lnTo>
                  <a:pt x="0" y="497586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421380" y="3481578"/>
            <a:ext cx="0" cy="497586"/>
          </a:xfrm>
          <a:custGeom>
            <a:avLst/>
            <a:gdLst/>
            <a:ahLst/>
            <a:cxnLst/>
            <a:rect l="l" t="t" r="r" b="b"/>
            <a:pathLst>
              <a:path w="0" h="497586">
                <a:moveTo>
                  <a:pt x="0" y="0"/>
                </a:moveTo>
                <a:lnTo>
                  <a:pt x="0" y="497586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916680" y="3481578"/>
            <a:ext cx="0" cy="497586"/>
          </a:xfrm>
          <a:custGeom>
            <a:avLst/>
            <a:gdLst/>
            <a:ahLst/>
            <a:cxnLst/>
            <a:rect l="l" t="t" r="r" b="b"/>
            <a:pathLst>
              <a:path w="0" h="497586">
                <a:moveTo>
                  <a:pt x="0" y="0"/>
                </a:moveTo>
                <a:lnTo>
                  <a:pt x="0" y="497586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916679" y="3481578"/>
            <a:ext cx="495300" cy="497586"/>
          </a:xfrm>
          <a:custGeom>
            <a:avLst/>
            <a:gdLst/>
            <a:ahLst/>
            <a:cxnLst/>
            <a:rect l="l" t="t" r="r" b="b"/>
            <a:pathLst>
              <a:path w="495300" h="497586">
                <a:moveTo>
                  <a:pt x="0" y="0"/>
                </a:moveTo>
                <a:lnTo>
                  <a:pt x="0" y="497586"/>
                </a:lnTo>
                <a:lnTo>
                  <a:pt x="495300" y="497586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916679" y="3481578"/>
            <a:ext cx="495300" cy="497586"/>
          </a:xfrm>
          <a:custGeom>
            <a:avLst/>
            <a:gdLst/>
            <a:ahLst/>
            <a:cxnLst/>
            <a:rect l="l" t="t" r="r" b="b"/>
            <a:pathLst>
              <a:path w="495300" h="497586">
                <a:moveTo>
                  <a:pt x="0" y="0"/>
                </a:moveTo>
                <a:lnTo>
                  <a:pt x="0" y="497586"/>
                </a:lnTo>
                <a:lnTo>
                  <a:pt x="495300" y="497586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303817" y="2759049"/>
            <a:ext cx="4399429" cy="2024182"/>
          </a:xfrm>
          <a:custGeom>
            <a:avLst/>
            <a:gdLst/>
            <a:ahLst/>
            <a:cxnLst/>
            <a:rect l="l" t="t" r="r" b="b"/>
            <a:pathLst>
              <a:path w="4399429" h="2024182">
                <a:moveTo>
                  <a:pt x="1531578" y="163982"/>
                </a:moveTo>
                <a:lnTo>
                  <a:pt x="1443350" y="168834"/>
                </a:lnTo>
                <a:lnTo>
                  <a:pt x="1360795" y="180966"/>
                </a:lnTo>
                <a:lnTo>
                  <a:pt x="1283468" y="199830"/>
                </a:lnTo>
                <a:lnTo>
                  <a:pt x="1210928" y="224875"/>
                </a:lnTo>
                <a:lnTo>
                  <a:pt x="1142732" y="255553"/>
                </a:lnTo>
                <a:lnTo>
                  <a:pt x="1078436" y="291314"/>
                </a:lnTo>
                <a:lnTo>
                  <a:pt x="1017597" y="331610"/>
                </a:lnTo>
                <a:lnTo>
                  <a:pt x="959773" y="375891"/>
                </a:lnTo>
                <a:lnTo>
                  <a:pt x="904521" y="423608"/>
                </a:lnTo>
                <a:lnTo>
                  <a:pt x="851398" y="474211"/>
                </a:lnTo>
                <a:lnTo>
                  <a:pt x="799960" y="527152"/>
                </a:lnTo>
                <a:lnTo>
                  <a:pt x="749766" y="581881"/>
                </a:lnTo>
                <a:lnTo>
                  <a:pt x="700372" y="637849"/>
                </a:lnTo>
                <a:lnTo>
                  <a:pt x="651335" y="694507"/>
                </a:lnTo>
                <a:lnTo>
                  <a:pt x="602212" y="751305"/>
                </a:lnTo>
                <a:lnTo>
                  <a:pt x="552560" y="807695"/>
                </a:lnTo>
                <a:lnTo>
                  <a:pt x="501937" y="863127"/>
                </a:lnTo>
                <a:lnTo>
                  <a:pt x="449900" y="917052"/>
                </a:lnTo>
                <a:lnTo>
                  <a:pt x="396005" y="968921"/>
                </a:lnTo>
                <a:lnTo>
                  <a:pt x="339810" y="1018184"/>
                </a:lnTo>
                <a:lnTo>
                  <a:pt x="323366" y="1031558"/>
                </a:lnTo>
                <a:lnTo>
                  <a:pt x="306763" y="1044736"/>
                </a:lnTo>
                <a:lnTo>
                  <a:pt x="290058" y="1057759"/>
                </a:lnTo>
                <a:lnTo>
                  <a:pt x="273309" y="1070670"/>
                </a:lnTo>
                <a:lnTo>
                  <a:pt x="256573" y="1083513"/>
                </a:lnTo>
                <a:lnTo>
                  <a:pt x="239910" y="1096331"/>
                </a:lnTo>
                <a:lnTo>
                  <a:pt x="207027" y="1122060"/>
                </a:lnTo>
                <a:lnTo>
                  <a:pt x="175123" y="1148200"/>
                </a:lnTo>
                <a:lnTo>
                  <a:pt x="144659" y="1175095"/>
                </a:lnTo>
                <a:lnTo>
                  <a:pt x="116097" y="1203087"/>
                </a:lnTo>
                <a:lnTo>
                  <a:pt x="89898" y="1232519"/>
                </a:lnTo>
                <a:lnTo>
                  <a:pt x="66526" y="1263735"/>
                </a:lnTo>
                <a:lnTo>
                  <a:pt x="46440" y="1297076"/>
                </a:lnTo>
                <a:lnTo>
                  <a:pt x="26865" y="1340592"/>
                </a:lnTo>
                <a:lnTo>
                  <a:pt x="12664" y="1386792"/>
                </a:lnTo>
                <a:lnTo>
                  <a:pt x="3762" y="1434659"/>
                </a:lnTo>
                <a:lnTo>
                  <a:pt x="80" y="1483175"/>
                </a:lnTo>
                <a:lnTo>
                  <a:pt x="0" y="1499314"/>
                </a:lnTo>
                <a:lnTo>
                  <a:pt x="488" y="1515375"/>
                </a:lnTo>
                <a:lnTo>
                  <a:pt x="5335" y="1562707"/>
                </a:lnTo>
                <a:lnTo>
                  <a:pt x="15198" y="1607972"/>
                </a:lnTo>
                <a:lnTo>
                  <a:pt x="38807" y="1670035"/>
                </a:lnTo>
                <a:lnTo>
                  <a:pt x="72600" y="1725894"/>
                </a:lnTo>
                <a:lnTo>
                  <a:pt x="115891" y="1775849"/>
                </a:lnTo>
                <a:lnTo>
                  <a:pt x="167994" y="1820198"/>
                </a:lnTo>
                <a:lnTo>
                  <a:pt x="228225" y="1859241"/>
                </a:lnTo>
                <a:lnTo>
                  <a:pt x="295896" y="1893278"/>
                </a:lnTo>
                <a:lnTo>
                  <a:pt x="370322" y="1922609"/>
                </a:lnTo>
                <a:lnTo>
                  <a:pt x="450818" y="1947531"/>
                </a:lnTo>
                <a:lnTo>
                  <a:pt x="536698" y="1968346"/>
                </a:lnTo>
                <a:lnTo>
                  <a:pt x="627275" y="1985352"/>
                </a:lnTo>
                <a:lnTo>
                  <a:pt x="721864" y="1998850"/>
                </a:lnTo>
                <a:lnTo>
                  <a:pt x="819779" y="2009137"/>
                </a:lnTo>
                <a:lnTo>
                  <a:pt x="920334" y="2016515"/>
                </a:lnTo>
                <a:lnTo>
                  <a:pt x="1022844" y="2021282"/>
                </a:lnTo>
                <a:lnTo>
                  <a:pt x="1126623" y="2023738"/>
                </a:lnTo>
                <a:lnTo>
                  <a:pt x="1230984" y="2024182"/>
                </a:lnTo>
                <a:lnTo>
                  <a:pt x="1335243" y="2022914"/>
                </a:lnTo>
                <a:lnTo>
                  <a:pt x="1438713" y="2020234"/>
                </a:lnTo>
                <a:lnTo>
                  <a:pt x="1540709" y="2016440"/>
                </a:lnTo>
                <a:lnTo>
                  <a:pt x="1640544" y="2011832"/>
                </a:lnTo>
                <a:lnTo>
                  <a:pt x="1690121" y="2009341"/>
                </a:lnTo>
                <a:lnTo>
                  <a:pt x="1738905" y="2006584"/>
                </a:lnTo>
                <a:lnTo>
                  <a:pt x="1786824" y="2003430"/>
                </a:lnTo>
                <a:lnTo>
                  <a:pt x="1833806" y="1999750"/>
                </a:lnTo>
                <a:lnTo>
                  <a:pt x="1879776" y="1995413"/>
                </a:lnTo>
                <a:lnTo>
                  <a:pt x="1924664" y="1990291"/>
                </a:lnTo>
                <a:lnTo>
                  <a:pt x="1968396" y="1984253"/>
                </a:lnTo>
                <a:lnTo>
                  <a:pt x="2010900" y="1977170"/>
                </a:lnTo>
                <a:lnTo>
                  <a:pt x="2052104" y="1968912"/>
                </a:lnTo>
                <a:lnTo>
                  <a:pt x="2091934" y="1959349"/>
                </a:lnTo>
                <a:lnTo>
                  <a:pt x="2130318" y="1948352"/>
                </a:lnTo>
                <a:lnTo>
                  <a:pt x="2167184" y="1935790"/>
                </a:lnTo>
                <a:lnTo>
                  <a:pt x="2236069" y="1905456"/>
                </a:lnTo>
                <a:lnTo>
                  <a:pt x="2298010" y="1867308"/>
                </a:lnTo>
                <a:lnTo>
                  <a:pt x="2352425" y="1820309"/>
                </a:lnTo>
                <a:lnTo>
                  <a:pt x="2398734" y="1763420"/>
                </a:lnTo>
                <a:lnTo>
                  <a:pt x="2418821" y="1730764"/>
                </a:lnTo>
                <a:lnTo>
                  <a:pt x="2436946" y="1695634"/>
                </a:lnTo>
                <a:lnTo>
                  <a:pt x="2453342" y="1658335"/>
                </a:lnTo>
                <a:lnTo>
                  <a:pt x="2468241" y="1619170"/>
                </a:lnTo>
                <a:lnTo>
                  <a:pt x="2481875" y="1578444"/>
                </a:lnTo>
                <a:lnTo>
                  <a:pt x="2494479" y="1536461"/>
                </a:lnTo>
                <a:lnTo>
                  <a:pt x="2506283" y="1493525"/>
                </a:lnTo>
                <a:lnTo>
                  <a:pt x="2517521" y="1449939"/>
                </a:lnTo>
                <a:lnTo>
                  <a:pt x="2528425" y="1406008"/>
                </a:lnTo>
                <a:lnTo>
                  <a:pt x="2539228" y="1362036"/>
                </a:lnTo>
                <a:lnTo>
                  <a:pt x="2550162" y="1318327"/>
                </a:lnTo>
                <a:lnTo>
                  <a:pt x="2561461" y="1275185"/>
                </a:lnTo>
                <a:lnTo>
                  <a:pt x="2573356" y="1232914"/>
                </a:lnTo>
                <a:lnTo>
                  <a:pt x="2586080" y="1191818"/>
                </a:lnTo>
                <a:lnTo>
                  <a:pt x="2599866" y="1152201"/>
                </a:lnTo>
                <a:lnTo>
                  <a:pt x="2614947" y="1114367"/>
                </a:lnTo>
                <a:lnTo>
                  <a:pt x="2631555" y="1078620"/>
                </a:lnTo>
                <a:lnTo>
                  <a:pt x="2649922" y="1045264"/>
                </a:lnTo>
                <a:lnTo>
                  <a:pt x="2670282" y="1014603"/>
                </a:lnTo>
                <a:lnTo>
                  <a:pt x="2692866" y="986942"/>
                </a:lnTo>
                <a:lnTo>
                  <a:pt x="2728815" y="953190"/>
                </a:lnTo>
                <a:lnTo>
                  <a:pt x="2769048" y="925775"/>
                </a:lnTo>
                <a:lnTo>
                  <a:pt x="2812957" y="904358"/>
                </a:lnTo>
                <a:lnTo>
                  <a:pt x="2859933" y="888601"/>
                </a:lnTo>
                <a:lnTo>
                  <a:pt x="2909369" y="878166"/>
                </a:lnTo>
                <a:lnTo>
                  <a:pt x="2960657" y="872715"/>
                </a:lnTo>
                <a:lnTo>
                  <a:pt x="2986806" y="871752"/>
                </a:lnTo>
                <a:lnTo>
                  <a:pt x="3013189" y="871909"/>
                </a:lnTo>
                <a:lnTo>
                  <a:pt x="3066356" y="875409"/>
                </a:lnTo>
                <a:lnTo>
                  <a:pt x="3119550" y="882879"/>
                </a:lnTo>
                <a:lnTo>
                  <a:pt x="3172164" y="893978"/>
                </a:lnTo>
                <a:lnTo>
                  <a:pt x="3226193" y="908787"/>
                </a:lnTo>
                <a:lnTo>
                  <a:pt x="3279326" y="926957"/>
                </a:lnTo>
                <a:lnTo>
                  <a:pt x="3332038" y="948190"/>
                </a:lnTo>
                <a:lnTo>
                  <a:pt x="3384805" y="972190"/>
                </a:lnTo>
                <a:lnTo>
                  <a:pt x="3438102" y="998658"/>
                </a:lnTo>
                <a:lnTo>
                  <a:pt x="3492405" y="1027297"/>
                </a:lnTo>
                <a:lnTo>
                  <a:pt x="3548190" y="1057812"/>
                </a:lnTo>
                <a:lnTo>
                  <a:pt x="3605931" y="1089903"/>
                </a:lnTo>
                <a:lnTo>
                  <a:pt x="3635684" y="1106448"/>
                </a:lnTo>
                <a:lnTo>
                  <a:pt x="3697252" y="1140348"/>
                </a:lnTo>
                <a:lnTo>
                  <a:pt x="3758655" y="1173332"/>
                </a:lnTo>
                <a:lnTo>
                  <a:pt x="3819164" y="1204545"/>
                </a:lnTo>
                <a:lnTo>
                  <a:pt x="3880955" y="1234497"/>
                </a:lnTo>
                <a:lnTo>
                  <a:pt x="3943055" y="1261979"/>
                </a:lnTo>
                <a:lnTo>
                  <a:pt x="4004489" y="1285785"/>
                </a:lnTo>
                <a:lnTo>
                  <a:pt x="4064285" y="1304709"/>
                </a:lnTo>
                <a:lnTo>
                  <a:pt x="4121467" y="1317542"/>
                </a:lnTo>
                <a:lnTo>
                  <a:pt x="4175063" y="1323079"/>
                </a:lnTo>
                <a:lnTo>
                  <a:pt x="4200212" y="1322734"/>
                </a:lnTo>
                <a:lnTo>
                  <a:pt x="4246602" y="1315062"/>
                </a:lnTo>
                <a:lnTo>
                  <a:pt x="4286970" y="1297076"/>
                </a:lnTo>
                <a:lnTo>
                  <a:pt x="4327120" y="1260074"/>
                </a:lnTo>
                <a:lnTo>
                  <a:pt x="4348454" y="1227305"/>
                </a:lnTo>
                <a:lnTo>
                  <a:pt x="4365719" y="1189188"/>
                </a:lnTo>
                <a:lnTo>
                  <a:pt x="4379152" y="1146690"/>
                </a:lnTo>
                <a:lnTo>
                  <a:pt x="4388992" y="1100782"/>
                </a:lnTo>
                <a:lnTo>
                  <a:pt x="4395475" y="1052432"/>
                </a:lnTo>
                <a:lnTo>
                  <a:pt x="4398841" y="1002611"/>
                </a:lnTo>
                <a:lnTo>
                  <a:pt x="4399429" y="977450"/>
                </a:lnTo>
                <a:lnTo>
                  <a:pt x="4399327" y="952286"/>
                </a:lnTo>
                <a:lnTo>
                  <a:pt x="4397169" y="902427"/>
                </a:lnTo>
                <a:lnTo>
                  <a:pt x="4390977" y="841713"/>
                </a:lnTo>
                <a:lnTo>
                  <a:pt x="4378711" y="772418"/>
                </a:lnTo>
                <a:lnTo>
                  <a:pt x="4361408" y="707383"/>
                </a:lnTo>
                <a:lnTo>
                  <a:pt x="4339212" y="646555"/>
                </a:lnTo>
                <a:lnTo>
                  <a:pt x="4312271" y="589878"/>
                </a:lnTo>
                <a:lnTo>
                  <a:pt x="4280730" y="537298"/>
                </a:lnTo>
                <a:lnTo>
                  <a:pt x="4244737" y="488759"/>
                </a:lnTo>
                <a:lnTo>
                  <a:pt x="4204436" y="444207"/>
                </a:lnTo>
                <a:lnTo>
                  <a:pt x="4159975" y="403587"/>
                </a:lnTo>
                <a:lnTo>
                  <a:pt x="4111499" y="366845"/>
                </a:lnTo>
                <a:lnTo>
                  <a:pt x="4043872" y="325420"/>
                </a:lnTo>
                <a:lnTo>
                  <a:pt x="3999789" y="303061"/>
                </a:lnTo>
                <a:lnTo>
                  <a:pt x="3953696" y="282690"/>
                </a:lnTo>
                <a:lnTo>
                  <a:pt x="3905738" y="264164"/>
                </a:lnTo>
                <a:lnTo>
                  <a:pt x="3856059" y="247338"/>
                </a:lnTo>
                <a:lnTo>
                  <a:pt x="3804802" y="232069"/>
                </a:lnTo>
                <a:lnTo>
                  <a:pt x="3752112" y="218214"/>
                </a:lnTo>
                <a:lnTo>
                  <a:pt x="3698133" y="205630"/>
                </a:lnTo>
                <a:lnTo>
                  <a:pt x="3643008" y="194172"/>
                </a:lnTo>
                <a:lnTo>
                  <a:pt x="3586883" y="183699"/>
                </a:lnTo>
                <a:lnTo>
                  <a:pt x="3529899" y="174065"/>
                </a:lnTo>
                <a:lnTo>
                  <a:pt x="3472203" y="165128"/>
                </a:lnTo>
                <a:lnTo>
                  <a:pt x="3413938" y="156744"/>
                </a:lnTo>
                <a:lnTo>
                  <a:pt x="3355247" y="148770"/>
                </a:lnTo>
                <a:lnTo>
                  <a:pt x="3296275" y="141062"/>
                </a:lnTo>
                <a:lnTo>
                  <a:pt x="3237166" y="133478"/>
                </a:lnTo>
                <a:lnTo>
                  <a:pt x="3178063" y="125872"/>
                </a:lnTo>
                <a:lnTo>
                  <a:pt x="3119112" y="118103"/>
                </a:lnTo>
                <a:lnTo>
                  <a:pt x="3060456" y="110026"/>
                </a:lnTo>
                <a:lnTo>
                  <a:pt x="3002238" y="101498"/>
                </a:lnTo>
                <a:lnTo>
                  <a:pt x="2935083" y="90965"/>
                </a:lnTo>
                <a:lnTo>
                  <a:pt x="2868704" y="79895"/>
                </a:lnTo>
                <a:lnTo>
                  <a:pt x="2803077" y="68562"/>
                </a:lnTo>
                <a:lnTo>
                  <a:pt x="2738178" y="57241"/>
                </a:lnTo>
                <a:lnTo>
                  <a:pt x="2673983" y="46205"/>
                </a:lnTo>
                <a:lnTo>
                  <a:pt x="2610468" y="35730"/>
                </a:lnTo>
                <a:lnTo>
                  <a:pt x="2547609" y="26088"/>
                </a:lnTo>
                <a:lnTo>
                  <a:pt x="2485383" y="17556"/>
                </a:lnTo>
                <a:lnTo>
                  <a:pt x="2423764" y="10407"/>
                </a:lnTo>
                <a:lnTo>
                  <a:pt x="2362730" y="4914"/>
                </a:lnTo>
                <a:lnTo>
                  <a:pt x="2302255" y="1354"/>
                </a:lnTo>
                <a:lnTo>
                  <a:pt x="2242317" y="0"/>
                </a:lnTo>
                <a:lnTo>
                  <a:pt x="2182891" y="1125"/>
                </a:lnTo>
                <a:lnTo>
                  <a:pt x="2123952" y="5006"/>
                </a:lnTo>
                <a:lnTo>
                  <a:pt x="2065478" y="11915"/>
                </a:lnTo>
                <a:lnTo>
                  <a:pt x="2007444" y="22128"/>
                </a:lnTo>
                <a:lnTo>
                  <a:pt x="1949826" y="35918"/>
                </a:lnTo>
                <a:lnTo>
                  <a:pt x="1892600" y="53560"/>
                </a:lnTo>
                <a:lnTo>
                  <a:pt x="1835742" y="75329"/>
                </a:lnTo>
                <a:lnTo>
                  <a:pt x="1779228" y="101498"/>
                </a:lnTo>
              </a:path>
            </a:pathLst>
          </a:custGeom>
          <a:ln w="103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485382" y="3425951"/>
            <a:ext cx="400049" cy="586740"/>
          </a:xfrm>
          <a:custGeom>
            <a:avLst/>
            <a:gdLst/>
            <a:ahLst/>
            <a:cxnLst/>
            <a:rect l="l" t="t" r="r" b="b"/>
            <a:pathLst>
              <a:path w="400050" h="586739">
                <a:moveTo>
                  <a:pt x="400050" y="0"/>
                </a:moveTo>
                <a:lnTo>
                  <a:pt x="396074" y="42036"/>
                </a:lnTo>
                <a:lnTo>
                  <a:pt x="390535" y="82244"/>
                </a:lnTo>
                <a:lnTo>
                  <a:pt x="383412" y="120708"/>
                </a:lnTo>
                <a:lnTo>
                  <a:pt x="374684" y="157508"/>
                </a:lnTo>
                <a:lnTo>
                  <a:pt x="364331" y="192726"/>
                </a:lnTo>
                <a:lnTo>
                  <a:pt x="352332" y="226444"/>
                </a:lnTo>
                <a:lnTo>
                  <a:pt x="338666" y="258743"/>
                </a:lnTo>
                <a:lnTo>
                  <a:pt x="323313" y="289706"/>
                </a:lnTo>
                <a:lnTo>
                  <a:pt x="306253" y="319413"/>
                </a:lnTo>
                <a:lnTo>
                  <a:pt x="287464" y="347948"/>
                </a:lnTo>
                <a:lnTo>
                  <a:pt x="266927" y="375391"/>
                </a:lnTo>
                <a:lnTo>
                  <a:pt x="244620" y="401823"/>
                </a:lnTo>
                <a:lnTo>
                  <a:pt x="220523" y="427328"/>
                </a:lnTo>
                <a:lnTo>
                  <a:pt x="194616" y="451987"/>
                </a:lnTo>
                <a:lnTo>
                  <a:pt x="166877" y="475880"/>
                </a:lnTo>
                <a:lnTo>
                  <a:pt x="137288" y="499091"/>
                </a:lnTo>
                <a:lnTo>
                  <a:pt x="105825" y="521701"/>
                </a:lnTo>
                <a:lnTo>
                  <a:pt x="72470" y="543791"/>
                </a:lnTo>
                <a:lnTo>
                  <a:pt x="37202" y="565443"/>
                </a:lnTo>
                <a:lnTo>
                  <a:pt x="0" y="586740"/>
                </a:lnTo>
              </a:path>
            </a:pathLst>
          </a:custGeom>
          <a:ln w="10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838950" y="3357371"/>
            <a:ext cx="89916" cy="92202"/>
          </a:xfrm>
          <a:custGeom>
            <a:avLst/>
            <a:gdLst/>
            <a:ahLst/>
            <a:cxnLst/>
            <a:rect l="l" t="t" r="r" b="b"/>
            <a:pathLst>
              <a:path w="89916" h="92201">
                <a:moveTo>
                  <a:pt x="48768" y="0"/>
                </a:moveTo>
                <a:lnTo>
                  <a:pt x="0" y="88392"/>
                </a:lnTo>
                <a:lnTo>
                  <a:pt x="5369" y="86174"/>
                </a:lnTo>
                <a:lnTo>
                  <a:pt x="17413" y="82452"/>
                </a:lnTo>
                <a:lnTo>
                  <a:pt x="29726" y="80275"/>
                </a:lnTo>
                <a:lnTo>
                  <a:pt x="42153" y="79634"/>
                </a:lnTo>
                <a:lnTo>
                  <a:pt x="54540" y="80517"/>
                </a:lnTo>
                <a:lnTo>
                  <a:pt x="66733" y="82914"/>
                </a:lnTo>
                <a:lnTo>
                  <a:pt x="78576" y="86812"/>
                </a:lnTo>
                <a:lnTo>
                  <a:pt x="89916" y="92202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425184" y="3962399"/>
            <a:ext cx="100584" cy="82296"/>
          </a:xfrm>
          <a:custGeom>
            <a:avLst/>
            <a:gdLst/>
            <a:ahLst/>
            <a:cxnLst/>
            <a:rect l="l" t="t" r="r" b="b"/>
            <a:pathLst>
              <a:path w="100584" h="82296">
                <a:moveTo>
                  <a:pt x="0" y="82296"/>
                </a:moveTo>
                <a:lnTo>
                  <a:pt x="100584" y="80010"/>
                </a:lnTo>
                <a:lnTo>
                  <a:pt x="99368" y="79137"/>
                </a:lnTo>
                <a:lnTo>
                  <a:pt x="89228" y="70628"/>
                </a:lnTo>
                <a:lnTo>
                  <a:pt x="80425" y="60933"/>
                </a:lnTo>
                <a:lnTo>
                  <a:pt x="73021" y="50204"/>
                </a:lnTo>
                <a:lnTo>
                  <a:pt x="67080" y="38593"/>
                </a:lnTo>
                <a:lnTo>
                  <a:pt x="62667" y="26254"/>
                </a:lnTo>
                <a:lnTo>
                  <a:pt x="59843" y="13339"/>
                </a:lnTo>
                <a:lnTo>
                  <a:pt x="58674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597146" y="6214872"/>
            <a:ext cx="495300" cy="249173"/>
          </a:xfrm>
          <a:custGeom>
            <a:avLst/>
            <a:gdLst/>
            <a:ahLst/>
            <a:cxnLst/>
            <a:rect l="l" t="t" r="r" b="b"/>
            <a:pathLst>
              <a:path w="495300" h="249174">
                <a:moveTo>
                  <a:pt x="0" y="124205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5"/>
                </a:lnTo>
                <a:lnTo>
                  <a:pt x="494481" y="134499"/>
                </a:lnTo>
                <a:lnTo>
                  <a:pt x="488124" y="154342"/>
                </a:lnTo>
                <a:lnTo>
                  <a:pt x="475892" y="172985"/>
                </a:lnTo>
                <a:lnTo>
                  <a:pt x="458288" y="190177"/>
                </a:lnTo>
                <a:lnTo>
                  <a:pt x="435815" y="205666"/>
                </a:lnTo>
                <a:lnTo>
                  <a:pt x="408975" y="219200"/>
                </a:lnTo>
                <a:lnTo>
                  <a:pt x="378272" y="230528"/>
                </a:lnTo>
                <a:lnTo>
                  <a:pt x="361629" y="235286"/>
                </a:lnTo>
                <a:lnTo>
                  <a:pt x="344209" y="239398"/>
                </a:lnTo>
                <a:lnTo>
                  <a:pt x="326075" y="242834"/>
                </a:lnTo>
                <a:lnTo>
                  <a:pt x="307288" y="245560"/>
                </a:lnTo>
                <a:lnTo>
                  <a:pt x="287914" y="247547"/>
                </a:lnTo>
                <a:lnTo>
                  <a:pt x="268013" y="248762"/>
                </a:lnTo>
                <a:lnTo>
                  <a:pt x="247650" y="249173"/>
                </a:lnTo>
                <a:lnTo>
                  <a:pt x="227389" y="248762"/>
                </a:lnTo>
                <a:lnTo>
                  <a:pt x="207571" y="247547"/>
                </a:lnTo>
                <a:lnTo>
                  <a:pt x="188258" y="245560"/>
                </a:lnTo>
                <a:lnTo>
                  <a:pt x="169517" y="242834"/>
                </a:lnTo>
                <a:lnTo>
                  <a:pt x="151411" y="239398"/>
                </a:lnTo>
                <a:lnTo>
                  <a:pt x="134006" y="235286"/>
                </a:lnTo>
                <a:lnTo>
                  <a:pt x="117365" y="230528"/>
                </a:lnTo>
                <a:lnTo>
                  <a:pt x="101553" y="225155"/>
                </a:lnTo>
                <a:lnTo>
                  <a:pt x="72675" y="212693"/>
                </a:lnTo>
                <a:lnTo>
                  <a:pt x="47890" y="198150"/>
                </a:lnTo>
                <a:lnTo>
                  <a:pt x="27713" y="181778"/>
                </a:lnTo>
                <a:lnTo>
                  <a:pt x="12661" y="163829"/>
                </a:lnTo>
                <a:lnTo>
                  <a:pt x="3251" y="144555"/>
                </a:lnTo>
                <a:lnTo>
                  <a:pt x="0" y="124205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278374" y="5718048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5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5"/>
                </a:lnTo>
                <a:lnTo>
                  <a:pt x="494481" y="134390"/>
                </a:lnTo>
                <a:lnTo>
                  <a:pt x="488124" y="154048"/>
                </a:lnTo>
                <a:lnTo>
                  <a:pt x="475892" y="172545"/>
                </a:lnTo>
                <a:lnTo>
                  <a:pt x="458288" y="189624"/>
                </a:lnTo>
                <a:lnTo>
                  <a:pt x="435815" y="205030"/>
                </a:lnTo>
                <a:lnTo>
                  <a:pt x="408975" y="218507"/>
                </a:lnTo>
                <a:lnTo>
                  <a:pt x="378272" y="229799"/>
                </a:lnTo>
                <a:lnTo>
                  <a:pt x="361629" y="234545"/>
                </a:lnTo>
                <a:lnTo>
                  <a:pt x="344209" y="238648"/>
                </a:lnTo>
                <a:lnTo>
                  <a:pt x="326075" y="242078"/>
                </a:lnTo>
                <a:lnTo>
                  <a:pt x="307288" y="244801"/>
                </a:lnTo>
                <a:lnTo>
                  <a:pt x="287914" y="246785"/>
                </a:lnTo>
                <a:lnTo>
                  <a:pt x="268013" y="248000"/>
                </a:lnTo>
                <a:lnTo>
                  <a:pt x="247650" y="248411"/>
                </a:lnTo>
                <a:lnTo>
                  <a:pt x="227389" y="248000"/>
                </a:lnTo>
                <a:lnTo>
                  <a:pt x="207571" y="246785"/>
                </a:lnTo>
                <a:lnTo>
                  <a:pt x="188258" y="244801"/>
                </a:lnTo>
                <a:lnTo>
                  <a:pt x="169517" y="242078"/>
                </a:lnTo>
                <a:lnTo>
                  <a:pt x="151411" y="238648"/>
                </a:lnTo>
                <a:lnTo>
                  <a:pt x="134006" y="234545"/>
                </a:lnTo>
                <a:lnTo>
                  <a:pt x="117365" y="229799"/>
                </a:lnTo>
                <a:lnTo>
                  <a:pt x="101553" y="224442"/>
                </a:lnTo>
                <a:lnTo>
                  <a:pt x="72675" y="212026"/>
                </a:lnTo>
                <a:lnTo>
                  <a:pt x="47890" y="197553"/>
                </a:lnTo>
                <a:lnTo>
                  <a:pt x="27713" y="181278"/>
                </a:lnTo>
                <a:lnTo>
                  <a:pt x="12661" y="163458"/>
                </a:lnTo>
                <a:lnTo>
                  <a:pt x="3251" y="144348"/>
                </a:lnTo>
                <a:lnTo>
                  <a:pt x="0" y="124205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40068" y="5221223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6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6"/>
                </a:lnTo>
                <a:lnTo>
                  <a:pt x="494481" y="134390"/>
                </a:lnTo>
                <a:lnTo>
                  <a:pt x="488124" y="154048"/>
                </a:lnTo>
                <a:lnTo>
                  <a:pt x="475892" y="172545"/>
                </a:lnTo>
                <a:lnTo>
                  <a:pt x="458288" y="189624"/>
                </a:lnTo>
                <a:lnTo>
                  <a:pt x="435815" y="205030"/>
                </a:lnTo>
                <a:lnTo>
                  <a:pt x="408975" y="218507"/>
                </a:lnTo>
                <a:lnTo>
                  <a:pt x="378272" y="229799"/>
                </a:lnTo>
                <a:lnTo>
                  <a:pt x="361629" y="234545"/>
                </a:lnTo>
                <a:lnTo>
                  <a:pt x="344209" y="238648"/>
                </a:lnTo>
                <a:lnTo>
                  <a:pt x="326075" y="242078"/>
                </a:lnTo>
                <a:lnTo>
                  <a:pt x="307288" y="244801"/>
                </a:lnTo>
                <a:lnTo>
                  <a:pt x="287914" y="246785"/>
                </a:lnTo>
                <a:lnTo>
                  <a:pt x="268013" y="248000"/>
                </a:lnTo>
                <a:lnTo>
                  <a:pt x="247650" y="248412"/>
                </a:lnTo>
                <a:lnTo>
                  <a:pt x="227389" y="248000"/>
                </a:lnTo>
                <a:lnTo>
                  <a:pt x="207571" y="246785"/>
                </a:lnTo>
                <a:lnTo>
                  <a:pt x="188258" y="244801"/>
                </a:lnTo>
                <a:lnTo>
                  <a:pt x="169517" y="242078"/>
                </a:lnTo>
                <a:lnTo>
                  <a:pt x="151411" y="238648"/>
                </a:lnTo>
                <a:lnTo>
                  <a:pt x="134006" y="234545"/>
                </a:lnTo>
                <a:lnTo>
                  <a:pt x="117365" y="229799"/>
                </a:lnTo>
                <a:lnTo>
                  <a:pt x="101553" y="224442"/>
                </a:lnTo>
                <a:lnTo>
                  <a:pt x="72675" y="212026"/>
                </a:lnTo>
                <a:lnTo>
                  <a:pt x="47890" y="197553"/>
                </a:lnTo>
                <a:lnTo>
                  <a:pt x="27713" y="181278"/>
                </a:lnTo>
                <a:lnTo>
                  <a:pt x="12661" y="163458"/>
                </a:lnTo>
                <a:lnTo>
                  <a:pt x="3251" y="144348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11952" y="5437632"/>
            <a:ext cx="1009650" cy="323088"/>
          </a:xfrm>
          <a:custGeom>
            <a:avLst/>
            <a:gdLst/>
            <a:ahLst/>
            <a:cxnLst/>
            <a:rect l="l" t="t" r="r" b="b"/>
            <a:pathLst>
              <a:path w="1009650" h="323088">
                <a:moveTo>
                  <a:pt x="1009650" y="0"/>
                </a:moveTo>
                <a:lnTo>
                  <a:pt x="0" y="323088"/>
                </a:lnTo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002524" y="5718047"/>
            <a:ext cx="495300" cy="248411"/>
          </a:xfrm>
          <a:custGeom>
            <a:avLst/>
            <a:gdLst/>
            <a:ahLst/>
            <a:cxnLst/>
            <a:rect l="l" t="t" r="r" b="b"/>
            <a:pathLst>
              <a:path w="495300" h="248412">
                <a:moveTo>
                  <a:pt x="0" y="124206"/>
                </a:moveTo>
                <a:lnTo>
                  <a:pt x="3230" y="104063"/>
                </a:lnTo>
                <a:lnTo>
                  <a:pt x="12588" y="84953"/>
                </a:lnTo>
                <a:lnTo>
                  <a:pt x="27569" y="67133"/>
                </a:lnTo>
                <a:lnTo>
                  <a:pt x="47670" y="50858"/>
                </a:lnTo>
                <a:lnTo>
                  <a:pt x="72389" y="36385"/>
                </a:lnTo>
                <a:lnTo>
                  <a:pt x="101224" y="23969"/>
                </a:lnTo>
                <a:lnTo>
                  <a:pt x="117027" y="18612"/>
                </a:lnTo>
                <a:lnTo>
                  <a:pt x="133670" y="13866"/>
                </a:lnTo>
                <a:lnTo>
                  <a:pt x="151090" y="9763"/>
                </a:lnTo>
                <a:lnTo>
                  <a:pt x="169224" y="6333"/>
                </a:lnTo>
                <a:lnTo>
                  <a:pt x="188011" y="3610"/>
                </a:lnTo>
                <a:lnTo>
                  <a:pt x="207385" y="1626"/>
                </a:lnTo>
                <a:lnTo>
                  <a:pt x="227286" y="411"/>
                </a:lnTo>
                <a:lnTo>
                  <a:pt x="247650" y="0"/>
                </a:lnTo>
                <a:lnTo>
                  <a:pt x="267910" y="411"/>
                </a:lnTo>
                <a:lnTo>
                  <a:pt x="287728" y="1626"/>
                </a:lnTo>
                <a:lnTo>
                  <a:pt x="307041" y="3610"/>
                </a:lnTo>
                <a:lnTo>
                  <a:pt x="325782" y="6333"/>
                </a:lnTo>
                <a:lnTo>
                  <a:pt x="343888" y="9763"/>
                </a:lnTo>
                <a:lnTo>
                  <a:pt x="361293" y="13866"/>
                </a:lnTo>
                <a:lnTo>
                  <a:pt x="377934" y="18612"/>
                </a:lnTo>
                <a:lnTo>
                  <a:pt x="393746" y="23969"/>
                </a:lnTo>
                <a:lnTo>
                  <a:pt x="422624" y="36385"/>
                </a:lnTo>
                <a:lnTo>
                  <a:pt x="447409" y="50858"/>
                </a:lnTo>
                <a:lnTo>
                  <a:pt x="467586" y="67133"/>
                </a:lnTo>
                <a:lnTo>
                  <a:pt x="482638" y="84953"/>
                </a:lnTo>
                <a:lnTo>
                  <a:pt x="492048" y="104063"/>
                </a:lnTo>
                <a:lnTo>
                  <a:pt x="495300" y="124206"/>
                </a:lnTo>
                <a:lnTo>
                  <a:pt x="494476" y="134390"/>
                </a:lnTo>
                <a:lnTo>
                  <a:pt x="488081" y="154048"/>
                </a:lnTo>
                <a:lnTo>
                  <a:pt x="475785" y="172545"/>
                </a:lnTo>
                <a:lnTo>
                  <a:pt x="458106" y="189624"/>
                </a:lnTo>
                <a:lnTo>
                  <a:pt x="435560" y="205030"/>
                </a:lnTo>
                <a:lnTo>
                  <a:pt x="408664" y="218507"/>
                </a:lnTo>
                <a:lnTo>
                  <a:pt x="377934" y="229799"/>
                </a:lnTo>
                <a:lnTo>
                  <a:pt x="361293" y="234545"/>
                </a:lnTo>
                <a:lnTo>
                  <a:pt x="343888" y="238648"/>
                </a:lnTo>
                <a:lnTo>
                  <a:pt x="325782" y="242078"/>
                </a:lnTo>
                <a:lnTo>
                  <a:pt x="307041" y="244801"/>
                </a:lnTo>
                <a:lnTo>
                  <a:pt x="287728" y="246785"/>
                </a:lnTo>
                <a:lnTo>
                  <a:pt x="267910" y="248000"/>
                </a:lnTo>
                <a:lnTo>
                  <a:pt x="247650" y="248412"/>
                </a:lnTo>
                <a:lnTo>
                  <a:pt x="227286" y="248000"/>
                </a:lnTo>
                <a:lnTo>
                  <a:pt x="207385" y="246785"/>
                </a:lnTo>
                <a:lnTo>
                  <a:pt x="188011" y="244801"/>
                </a:lnTo>
                <a:lnTo>
                  <a:pt x="169224" y="242078"/>
                </a:lnTo>
                <a:lnTo>
                  <a:pt x="151090" y="238648"/>
                </a:lnTo>
                <a:lnTo>
                  <a:pt x="133670" y="234545"/>
                </a:lnTo>
                <a:lnTo>
                  <a:pt x="117027" y="229799"/>
                </a:lnTo>
                <a:lnTo>
                  <a:pt x="101224" y="224442"/>
                </a:lnTo>
                <a:lnTo>
                  <a:pt x="72389" y="212026"/>
                </a:lnTo>
                <a:lnTo>
                  <a:pt x="47670" y="197553"/>
                </a:lnTo>
                <a:lnTo>
                  <a:pt x="27569" y="181278"/>
                </a:lnTo>
                <a:lnTo>
                  <a:pt x="12588" y="163458"/>
                </a:lnTo>
                <a:lnTo>
                  <a:pt x="3230" y="144348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046976" y="5440679"/>
            <a:ext cx="1021080" cy="317753"/>
          </a:xfrm>
          <a:custGeom>
            <a:avLst/>
            <a:gdLst/>
            <a:ahLst/>
            <a:cxnLst/>
            <a:rect l="l" t="t" r="r" b="b"/>
            <a:pathLst>
              <a:path w="1021079" h="317753">
                <a:moveTo>
                  <a:pt x="0" y="0"/>
                </a:moveTo>
                <a:lnTo>
                  <a:pt x="1021080" y="317753"/>
                </a:lnTo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951476" y="5939028"/>
            <a:ext cx="418338" cy="288036"/>
          </a:xfrm>
          <a:custGeom>
            <a:avLst/>
            <a:gdLst/>
            <a:ahLst/>
            <a:cxnLst/>
            <a:rect l="l" t="t" r="r" b="b"/>
            <a:pathLst>
              <a:path w="418338" h="288036">
                <a:moveTo>
                  <a:pt x="418338" y="0"/>
                </a:moveTo>
                <a:lnTo>
                  <a:pt x="0" y="288036"/>
                </a:lnTo>
              </a:path>
            </a:pathLst>
          </a:custGeom>
          <a:ln w="103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959602" y="6214871"/>
            <a:ext cx="495300" cy="249173"/>
          </a:xfrm>
          <a:custGeom>
            <a:avLst/>
            <a:gdLst/>
            <a:ahLst/>
            <a:cxnLst/>
            <a:rect l="l" t="t" r="r" b="b"/>
            <a:pathLst>
              <a:path w="495300" h="249174">
                <a:moveTo>
                  <a:pt x="0" y="124206"/>
                </a:moveTo>
                <a:lnTo>
                  <a:pt x="3230" y="104063"/>
                </a:lnTo>
                <a:lnTo>
                  <a:pt x="12588" y="84953"/>
                </a:lnTo>
                <a:lnTo>
                  <a:pt x="27569" y="67133"/>
                </a:lnTo>
                <a:lnTo>
                  <a:pt x="47670" y="50858"/>
                </a:lnTo>
                <a:lnTo>
                  <a:pt x="72389" y="36385"/>
                </a:lnTo>
                <a:lnTo>
                  <a:pt x="101224" y="23969"/>
                </a:lnTo>
                <a:lnTo>
                  <a:pt x="117027" y="18612"/>
                </a:lnTo>
                <a:lnTo>
                  <a:pt x="133670" y="13866"/>
                </a:lnTo>
                <a:lnTo>
                  <a:pt x="151090" y="9763"/>
                </a:lnTo>
                <a:lnTo>
                  <a:pt x="169224" y="6333"/>
                </a:lnTo>
                <a:lnTo>
                  <a:pt x="188011" y="3610"/>
                </a:lnTo>
                <a:lnTo>
                  <a:pt x="207385" y="1626"/>
                </a:lnTo>
                <a:lnTo>
                  <a:pt x="227286" y="411"/>
                </a:lnTo>
                <a:lnTo>
                  <a:pt x="247650" y="0"/>
                </a:lnTo>
                <a:lnTo>
                  <a:pt x="267910" y="411"/>
                </a:lnTo>
                <a:lnTo>
                  <a:pt x="287728" y="1626"/>
                </a:lnTo>
                <a:lnTo>
                  <a:pt x="307041" y="3610"/>
                </a:lnTo>
                <a:lnTo>
                  <a:pt x="325782" y="6333"/>
                </a:lnTo>
                <a:lnTo>
                  <a:pt x="343888" y="9763"/>
                </a:lnTo>
                <a:lnTo>
                  <a:pt x="361293" y="13866"/>
                </a:lnTo>
                <a:lnTo>
                  <a:pt x="377934" y="18612"/>
                </a:lnTo>
                <a:lnTo>
                  <a:pt x="393746" y="23969"/>
                </a:lnTo>
                <a:lnTo>
                  <a:pt x="422624" y="36385"/>
                </a:lnTo>
                <a:lnTo>
                  <a:pt x="447409" y="50858"/>
                </a:lnTo>
                <a:lnTo>
                  <a:pt x="467586" y="67133"/>
                </a:lnTo>
                <a:lnTo>
                  <a:pt x="482638" y="84953"/>
                </a:lnTo>
                <a:lnTo>
                  <a:pt x="492048" y="104063"/>
                </a:lnTo>
                <a:lnTo>
                  <a:pt x="495300" y="124206"/>
                </a:lnTo>
                <a:lnTo>
                  <a:pt x="494476" y="134499"/>
                </a:lnTo>
                <a:lnTo>
                  <a:pt x="488081" y="154342"/>
                </a:lnTo>
                <a:lnTo>
                  <a:pt x="475785" y="172985"/>
                </a:lnTo>
                <a:lnTo>
                  <a:pt x="458106" y="190177"/>
                </a:lnTo>
                <a:lnTo>
                  <a:pt x="435560" y="205666"/>
                </a:lnTo>
                <a:lnTo>
                  <a:pt x="408664" y="219200"/>
                </a:lnTo>
                <a:lnTo>
                  <a:pt x="377934" y="230528"/>
                </a:lnTo>
                <a:lnTo>
                  <a:pt x="361293" y="235286"/>
                </a:lnTo>
                <a:lnTo>
                  <a:pt x="343888" y="239398"/>
                </a:lnTo>
                <a:lnTo>
                  <a:pt x="325782" y="242834"/>
                </a:lnTo>
                <a:lnTo>
                  <a:pt x="307041" y="245560"/>
                </a:lnTo>
                <a:lnTo>
                  <a:pt x="287728" y="247547"/>
                </a:lnTo>
                <a:lnTo>
                  <a:pt x="267910" y="248762"/>
                </a:lnTo>
                <a:lnTo>
                  <a:pt x="247650" y="249174"/>
                </a:lnTo>
                <a:lnTo>
                  <a:pt x="227286" y="248762"/>
                </a:lnTo>
                <a:lnTo>
                  <a:pt x="207385" y="247547"/>
                </a:lnTo>
                <a:lnTo>
                  <a:pt x="188011" y="245560"/>
                </a:lnTo>
                <a:lnTo>
                  <a:pt x="169224" y="242834"/>
                </a:lnTo>
                <a:lnTo>
                  <a:pt x="151090" y="239398"/>
                </a:lnTo>
                <a:lnTo>
                  <a:pt x="133670" y="235286"/>
                </a:lnTo>
                <a:lnTo>
                  <a:pt x="117027" y="230528"/>
                </a:lnTo>
                <a:lnTo>
                  <a:pt x="101224" y="225155"/>
                </a:lnTo>
                <a:lnTo>
                  <a:pt x="72389" y="212693"/>
                </a:lnTo>
                <a:lnTo>
                  <a:pt x="47670" y="198150"/>
                </a:lnTo>
                <a:lnTo>
                  <a:pt x="27569" y="181778"/>
                </a:lnTo>
                <a:lnTo>
                  <a:pt x="12588" y="163830"/>
                </a:lnTo>
                <a:lnTo>
                  <a:pt x="3230" y="144555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21296" y="6214871"/>
            <a:ext cx="495300" cy="249173"/>
          </a:xfrm>
          <a:custGeom>
            <a:avLst/>
            <a:gdLst/>
            <a:ahLst/>
            <a:cxnLst/>
            <a:rect l="l" t="t" r="r" b="b"/>
            <a:pathLst>
              <a:path w="495300" h="249174">
                <a:moveTo>
                  <a:pt x="0" y="124206"/>
                </a:moveTo>
                <a:lnTo>
                  <a:pt x="3251" y="104063"/>
                </a:lnTo>
                <a:lnTo>
                  <a:pt x="12661" y="84953"/>
                </a:lnTo>
                <a:lnTo>
                  <a:pt x="27713" y="67133"/>
                </a:lnTo>
                <a:lnTo>
                  <a:pt x="47890" y="50858"/>
                </a:lnTo>
                <a:lnTo>
                  <a:pt x="72675" y="36385"/>
                </a:lnTo>
                <a:lnTo>
                  <a:pt x="101553" y="23969"/>
                </a:lnTo>
                <a:lnTo>
                  <a:pt x="117365" y="18612"/>
                </a:lnTo>
                <a:lnTo>
                  <a:pt x="134006" y="13866"/>
                </a:lnTo>
                <a:lnTo>
                  <a:pt x="151411" y="9763"/>
                </a:lnTo>
                <a:lnTo>
                  <a:pt x="169517" y="6333"/>
                </a:lnTo>
                <a:lnTo>
                  <a:pt x="188258" y="3610"/>
                </a:lnTo>
                <a:lnTo>
                  <a:pt x="207571" y="1626"/>
                </a:lnTo>
                <a:lnTo>
                  <a:pt x="227389" y="411"/>
                </a:lnTo>
                <a:lnTo>
                  <a:pt x="247650" y="0"/>
                </a:lnTo>
                <a:lnTo>
                  <a:pt x="268013" y="411"/>
                </a:lnTo>
                <a:lnTo>
                  <a:pt x="287914" y="1626"/>
                </a:lnTo>
                <a:lnTo>
                  <a:pt x="307288" y="3610"/>
                </a:lnTo>
                <a:lnTo>
                  <a:pt x="326075" y="6333"/>
                </a:lnTo>
                <a:lnTo>
                  <a:pt x="344209" y="9763"/>
                </a:lnTo>
                <a:lnTo>
                  <a:pt x="361629" y="13866"/>
                </a:lnTo>
                <a:lnTo>
                  <a:pt x="378272" y="18612"/>
                </a:lnTo>
                <a:lnTo>
                  <a:pt x="394075" y="23969"/>
                </a:lnTo>
                <a:lnTo>
                  <a:pt x="422909" y="36385"/>
                </a:lnTo>
                <a:lnTo>
                  <a:pt x="447629" y="50858"/>
                </a:lnTo>
                <a:lnTo>
                  <a:pt x="467730" y="67133"/>
                </a:lnTo>
                <a:lnTo>
                  <a:pt x="482711" y="84953"/>
                </a:lnTo>
                <a:lnTo>
                  <a:pt x="492069" y="104063"/>
                </a:lnTo>
                <a:lnTo>
                  <a:pt x="495300" y="124206"/>
                </a:lnTo>
                <a:lnTo>
                  <a:pt x="494481" y="134499"/>
                </a:lnTo>
                <a:lnTo>
                  <a:pt x="488124" y="154342"/>
                </a:lnTo>
                <a:lnTo>
                  <a:pt x="475892" y="172985"/>
                </a:lnTo>
                <a:lnTo>
                  <a:pt x="458288" y="190177"/>
                </a:lnTo>
                <a:lnTo>
                  <a:pt x="435815" y="205666"/>
                </a:lnTo>
                <a:lnTo>
                  <a:pt x="408975" y="219200"/>
                </a:lnTo>
                <a:lnTo>
                  <a:pt x="378272" y="230528"/>
                </a:lnTo>
                <a:lnTo>
                  <a:pt x="361629" y="235286"/>
                </a:lnTo>
                <a:lnTo>
                  <a:pt x="344209" y="239398"/>
                </a:lnTo>
                <a:lnTo>
                  <a:pt x="326075" y="242834"/>
                </a:lnTo>
                <a:lnTo>
                  <a:pt x="307288" y="245560"/>
                </a:lnTo>
                <a:lnTo>
                  <a:pt x="287914" y="247547"/>
                </a:lnTo>
                <a:lnTo>
                  <a:pt x="268013" y="248762"/>
                </a:lnTo>
                <a:lnTo>
                  <a:pt x="247650" y="249174"/>
                </a:lnTo>
                <a:lnTo>
                  <a:pt x="227389" y="248762"/>
                </a:lnTo>
                <a:lnTo>
                  <a:pt x="207571" y="247547"/>
                </a:lnTo>
                <a:lnTo>
                  <a:pt x="188258" y="245560"/>
                </a:lnTo>
                <a:lnTo>
                  <a:pt x="169517" y="242834"/>
                </a:lnTo>
                <a:lnTo>
                  <a:pt x="151411" y="239398"/>
                </a:lnTo>
                <a:lnTo>
                  <a:pt x="134006" y="235286"/>
                </a:lnTo>
                <a:lnTo>
                  <a:pt x="117365" y="230528"/>
                </a:lnTo>
                <a:lnTo>
                  <a:pt x="101553" y="225155"/>
                </a:lnTo>
                <a:lnTo>
                  <a:pt x="72675" y="212693"/>
                </a:lnTo>
                <a:lnTo>
                  <a:pt x="47890" y="198150"/>
                </a:lnTo>
                <a:lnTo>
                  <a:pt x="27713" y="181778"/>
                </a:lnTo>
                <a:lnTo>
                  <a:pt x="12661" y="163830"/>
                </a:lnTo>
                <a:lnTo>
                  <a:pt x="3251" y="144555"/>
                </a:lnTo>
                <a:lnTo>
                  <a:pt x="0" y="124206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440180" y="5718048"/>
            <a:ext cx="2971800" cy="496824"/>
          </a:xfrm>
          <a:custGeom>
            <a:avLst/>
            <a:gdLst/>
            <a:ahLst/>
            <a:cxnLst/>
            <a:rect l="l" t="t" r="r" b="b"/>
            <a:pathLst>
              <a:path w="2971800" h="496824">
                <a:moveTo>
                  <a:pt x="0" y="0"/>
                </a:moveTo>
                <a:lnTo>
                  <a:pt x="0" y="496824"/>
                </a:lnTo>
                <a:lnTo>
                  <a:pt x="2971800" y="496823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26080" y="5718048"/>
            <a:ext cx="0" cy="496823"/>
          </a:xfrm>
          <a:custGeom>
            <a:avLst/>
            <a:gdLst/>
            <a:ahLst/>
            <a:cxnLst/>
            <a:rect l="l" t="t" r="r" b="b"/>
            <a:pathLst>
              <a:path w="0" h="496824">
                <a:moveTo>
                  <a:pt x="0" y="0"/>
                </a:moveTo>
                <a:lnTo>
                  <a:pt x="0" y="496823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935480" y="5718048"/>
            <a:ext cx="0" cy="496823"/>
          </a:xfrm>
          <a:custGeom>
            <a:avLst/>
            <a:gdLst/>
            <a:ahLst/>
            <a:cxnLst/>
            <a:rect l="l" t="t" r="r" b="b"/>
            <a:pathLst>
              <a:path w="0" h="496824">
                <a:moveTo>
                  <a:pt x="0" y="0"/>
                </a:moveTo>
                <a:lnTo>
                  <a:pt x="0" y="496823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430780" y="5718048"/>
            <a:ext cx="0" cy="496823"/>
          </a:xfrm>
          <a:custGeom>
            <a:avLst/>
            <a:gdLst/>
            <a:ahLst/>
            <a:cxnLst/>
            <a:rect l="l" t="t" r="r" b="b"/>
            <a:pathLst>
              <a:path w="0" h="496824">
                <a:moveTo>
                  <a:pt x="0" y="0"/>
                </a:moveTo>
                <a:lnTo>
                  <a:pt x="0" y="496823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421380" y="5718048"/>
            <a:ext cx="0" cy="496823"/>
          </a:xfrm>
          <a:custGeom>
            <a:avLst/>
            <a:gdLst/>
            <a:ahLst/>
            <a:cxnLst/>
            <a:rect l="l" t="t" r="r" b="b"/>
            <a:pathLst>
              <a:path w="0" h="496824">
                <a:moveTo>
                  <a:pt x="0" y="0"/>
                </a:moveTo>
                <a:lnTo>
                  <a:pt x="0" y="496823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916680" y="5718048"/>
            <a:ext cx="0" cy="496823"/>
          </a:xfrm>
          <a:custGeom>
            <a:avLst/>
            <a:gdLst/>
            <a:ahLst/>
            <a:cxnLst/>
            <a:rect l="l" t="t" r="r" b="b"/>
            <a:pathLst>
              <a:path w="0" h="496824">
                <a:moveTo>
                  <a:pt x="0" y="0"/>
                </a:moveTo>
                <a:lnTo>
                  <a:pt x="0" y="496823"/>
                </a:lnTo>
              </a:path>
            </a:pathLst>
          </a:custGeom>
          <a:ln w="10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421379" y="5718048"/>
            <a:ext cx="495300" cy="496824"/>
          </a:xfrm>
          <a:custGeom>
            <a:avLst/>
            <a:gdLst/>
            <a:ahLst/>
            <a:cxnLst/>
            <a:rect l="l" t="t" r="r" b="b"/>
            <a:pathLst>
              <a:path w="495300" h="496824">
                <a:moveTo>
                  <a:pt x="0" y="0"/>
                </a:moveTo>
                <a:lnTo>
                  <a:pt x="0" y="496824"/>
                </a:lnTo>
                <a:lnTo>
                  <a:pt x="495300" y="496824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421380" y="5718048"/>
            <a:ext cx="495300" cy="496823"/>
          </a:xfrm>
          <a:custGeom>
            <a:avLst/>
            <a:gdLst/>
            <a:ahLst/>
            <a:cxnLst/>
            <a:rect l="l" t="t" r="r" b="b"/>
            <a:pathLst>
              <a:path w="495300" h="496824">
                <a:moveTo>
                  <a:pt x="0" y="0"/>
                </a:moveTo>
                <a:lnTo>
                  <a:pt x="0" y="496824"/>
                </a:lnTo>
                <a:lnTo>
                  <a:pt x="495300" y="496824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916679" y="5718048"/>
            <a:ext cx="495300" cy="496824"/>
          </a:xfrm>
          <a:custGeom>
            <a:avLst/>
            <a:gdLst/>
            <a:ahLst/>
            <a:cxnLst/>
            <a:rect l="l" t="t" r="r" b="b"/>
            <a:pathLst>
              <a:path w="495300" h="496824">
                <a:moveTo>
                  <a:pt x="0" y="0"/>
                </a:moveTo>
                <a:lnTo>
                  <a:pt x="0" y="496824"/>
                </a:lnTo>
                <a:lnTo>
                  <a:pt x="495300" y="496824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916680" y="5718048"/>
            <a:ext cx="495300" cy="496823"/>
          </a:xfrm>
          <a:custGeom>
            <a:avLst/>
            <a:gdLst/>
            <a:ahLst/>
            <a:cxnLst/>
            <a:rect l="l" t="t" r="r" b="b"/>
            <a:pathLst>
              <a:path w="495300" h="496824">
                <a:moveTo>
                  <a:pt x="0" y="0"/>
                </a:moveTo>
                <a:lnTo>
                  <a:pt x="0" y="496824"/>
                </a:lnTo>
                <a:lnTo>
                  <a:pt x="495300" y="496824"/>
                </a:lnTo>
                <a:lnTo>
                  <a:pt x="495300" y="0"/>
                </a:lnTo>
                <a:lnTo>
                  <a:pt x="0" y="0"/>
                </a:lnTo>
                <a:close/>
              </a:path>
            </a:pathLst>
          </a:custGeom>
          <a:ln w="10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65298" y="5067495"/>
            <a:ext cx="4316289" cy="1634653"/>
          </a:xfrm>
          <a:custGeom>
            <a:avLst/>
            <a:gdLst/>
            <a:ahLst/>
            <a:cxnLst/>
            <a:rect l="l" t="t" r="r" b="b"/>
            <a:pathLst>
              <a:path w="4316289" h="1634653">
                <a:moveTo>
                  <a:pt x="2027119" y="29522"/>
                </a:moveTo>
                <a:lnTo>
                  <a:pt x="1949551" y="41862"/>
                </a:lnTo>
                <a:lnTo>
                  <a:pt x="1871525" y="53278"/>
                </a:lnTo>
                <a:lnTo>
                  <a:pt x="1793256" y="64117"/>
                </a:lnTo>
                <a:lnTo>
                  <a:pt x="1714961" y="74724"/>
                </a:lnTo>
                <a:lnTo>
                  <a:pt x="1636856" y="85446"/>
                </a:lnTo>
                <a:lnTo>
                  <a:pt x="1559157" y="96628"/>
                </a:lnTo>
                <a:lnTo>
                  <a:pt x="1482079" y="108616"/>
                </a:lnTo>
                <a:lnTo>
                  <a:pt x="1405839" y="121755"/>
                </a:lnTo>
                <a:lnTo>
                  <a:pt x="1330653" y="136391"/>
                </a:lnTo>
                <a:lnTo>
                  <a:pt x="1256737" y="152871"/>
                </a:lnTo>
                <a:lnTo>
                  <a:pt x="1184307" y="171540"/>
                </a:lnTo>
                <a:lnTo>
                  <a:pt x="1113579" y="192743"/>
                </a:lnTo>
                <a:lnTo>
                  <a:pt x="1044768" y="216826"/>
                </a:lnTo>
                <a:lnTo>
                  <a:pt x="978092" y="244136"/>
                </a:lnTo>
                <a:lnTo>
                  <a:pt x="913766" y="275017"/>
                </a:lnTo>
                <a:lnTo>
                  <a:pt x="852006" y="309817"/>
                </a:lnTo>
                <a:lnTo>
                  <a:pt x="793027" y="348879"/>
                </a:lnTo>
                <a:lnTo>
                  <a:pt x="737047" y="392551"/>
                </a:lnTo>
                <a:lnTo>
                  <a:pt x="684281" y="441177"/>
                </a:lnTo>
                <a:lnTo>
                  <a:pt x="634945" y="495104"/>
                </a:lnTo>
                <a:lnTo>
                  <a:pt x="606573" y="530556"/>
                </a:lnTo>
                <a:lnTo>
                  <a:pt x="579417" y="567586"/>
                </a:lnTo>
                <a:lnTo>
                  <a:pt x="553321" y="605758"/>
                </a:lnTo>
                <a:lnTo>
                  <a:pt x="528131" y="644639"/>
                </a:lnTo>
                <a:lnTo>
                  <a:pt x="503691" y="683795"/>
                </a:lnTo>
                <a:lnTo>
                  <a:pt x="479845" y="722790"/>
                </a:lnTo>
                <a:lnTo>
                  <a:pt x="468096" y="742092"/>
                </a:lnTo>
                <a:lnTo>
                  <a:pt x="456438" y="761191"/>
                </a:lnTo>
                <a:lnTo>
                  <a:pt x="444850" y="780033"/>
                </a:lnTo>
                <a:lnTo>
                  <a:pt x="433314" y="798563"/>
                </a:lnTo>
                <a:lnTo>
                  <a:pt x="421810" y="816728"/>
                </a:lnTo>
                <a:lnTo>
                  <a:pt x="410318" y="834473"/>
                </a:lnTo>
                <a:lnTo>
                  <a:pt x="398820" y="851743"/>
                </a:lnTo>
                <a:lnTo>
                  <a:pt x="387295" y="868484"/>
                </a:lnTo>
                <a:lnTo>
                  <a:pt x="375955" y="884101"/>
                </a:lnTo>
                <a:lnTo>
                  <a:pt x="364560" y="899213"/>
                </a:lnTo>
                <a:lnTo>
                  <a:pt x="353101" y="913874"/>
                </a:lnTo>
                <a:lnTo>
                  <a:pt x="341569" y="928140"/>
                </a:lnTo>
                <a:lnTo>
                  <a:pt x="329955" y="942065"/>
                </a:lnTo>
                <a:lnTo>
                  <a:pt x="318249" y="955704"/>
                </a:lnTo>
                <a:lnTo>
                  <a:pt x="306442" y="969113"/>
                </a:lnTo>
                <a:lnTo>
                  <a:pt x="294526" y="982346"/>
                </a:lnTo>
                <a:lnTo>
                  <a:pt x="282491" y="995457"/>
                </a:lnTo>
                <a:lnTo>
                  <a:pt x="270328" y="1008502"/>
                </a:lnTo>
                <a:lnTo>
                  <a:pt x="258028" y="1021536"/>
                </a:lnTo>
                <a:lnTo>
                  <a:pt x="245582" y="1034613"/>
                </a:lnTo>
                <a:lnTo>
                  <a:pt x="232980" y="1047788"/>
                </a:lnTo>
                <a:lnTo>
                  <a:pt x="220213" y="1061117"/>
                </a:lnTo>
                <a:lnTo>
                  <a:pt x="207273" y="1074653"/>
                </a:lnTo>
                <a:lnTo>
                  <a:pt x="180834" y="1102570"/>
                </a:lnTo>
                <a:lnTo>
                  <a:pt x="153591" y="1131977"/>
                </a:lnTo>
                <a:lnTo>
                  <a:pt x="129312" y="1158831"/>
                </a:lnTo>
                <a:lnTo>
                  <a:pt x="98296" y="1194651"/>
                </a:lnTo>
                <a:lnTo>
                  <a:pt x="68658" y="1232117"/>
                </a:lnTo>
                <a:lnTo>
                  <a:pt x="42204" y="1270535"/>
                </a:lnTo>
                <a:lnTo>
                  <a:pt x="20740" y="1309210"/>
                </a:lnTo>
                <a:lnTo>
                  <a:pt x="6070" y="1347447"/>
                </a:lnTo>
                <a:lnTo>
                  <a:pt x="0" y="1384553"/>
                </a:lnTo>
                <a:lnTo>
                  <a:pt x="199" y="1396550"/>
                </a:lnTo>
                <a:lnTo>
                  <a:pt x="13147" y="1443733"/>
                </a:lnTo>
                <a:lnTo>
                  <a:pt x="44164" y="1486704"/>
                </a:lnTo>
                <a:lnTo>
                  <a:pt x="90423" y="1525049"/>
                </a:lnTo>
                <a:lnTo>
                  <a:pt x="149100" y="1558350"/>
                </a:lnTo>
                <a:lnTo>
                  <a:pt x="182212" y="1572980"/>
                </a:lnTo>
                <a:lnTo>
                  <a:pt x="217369" y="1586193"/>
                </a:lnTo>
                <a:lnTo>
                  <a:pt x="254218" y="1597937"/>
                </a:lnTo>
                <a:lnTo>
                  <a:pt x="292405" y="1608161"/>
                </a:lnTo>
                <a:lnTo>
                  <a:pt x="331577" y="1616812"/>
                </a:lnTo>
                <a:lnTo>
                  <a:pt x="371382" y="1623838"/>
                </a:lnTo>
                <a:lnTo>
                  <a:pt x="411465" y="1629187"/>
                </a:lnTo>
                <a:lnTo>
                  <a:pt x="451474" y="1632807"/>
                </a:lnTo>
                <a:lnTo>
                  <a:pt x="491055" y="1634647"/>
                </a:lnTo>
                <a:lnTo>
                  <a:pt x="529856" y="1634653"/>
                </a:lnTo>
                <a:lnTo>
                  <a:pt x="567523" y="1632775"/>
                </a:lnTo>
                <a:lnTo>
                  <a:pt x="603703" y="1628960"/>
                </a:lnTo>
                <a:lnTo>
                  <a:pt x="644481" y="1621864"/>
                </a:lnTo>
                <a:lnTo>
                  <a:pt x="682812" y="1612129"/>
                </a:lnTo>
                <a:lnTo>
                  <a:pt x="718876" y="1599937"/>
                </a:lnTo>
                <a:lnTo>
                  <a:pt x="752854" y="1585472"/>
                </a:lnTo>
                <a:lnTo>
                  <a:pt x="784928" y="1568917"/>
                </a:lnTo>
                <a:lnTo>
                  <a:pt x="815279" y="1550457"/>
                </a:lnTo>
                <a:lnTo>
                  <a:pt x="844089" y="1530274"/>
                </a:lnTo>
                <a:lnTo>
                  <a:pt x="871537" y="1508552"/>
                </a:lnTo>
                <a:lnTo>
                  <a:pt x="897806" y="1485475"/>
                </a:lnTo>
                <a:lnTo>
                  <a:pt x="923076" y="1461225"/>
                </a:lnTo>
                <a:lnTo>
                  <a:pt x="947530" y="1435987"/>
                </a:lnTo>
                <a:lnTo>
                  <a:pt x="971347" y="1409943"/>
                </a:lnTo>
                <a:lnTo>
                  <a:pt x="994709" y="1383278"/>
                </a:lnTo>
                <a:lnTo>
                  <a:pt x="1017798" y="1356174"/>
                </a:lnTo>
                <a:lnTo>
                  <a:pt x="1040794" y="1328816"/>
                </a:lnTo>
                <a:lnTo>
                  <a:pt x="1063878" y="1301386"/>
                </a:lnTo>
                <a:lnTo>
                  <a:pt x="1111038" y="1247045"/>
                </a:lnTo>
                <a:lnTo>
                  <a:pt x="1160725" y="1194620"/>
                </a:lnTo>
                <a:lnTo>
                  <a:pt x="1197321" y="1159888"/>
                </a:lnTo>
                <a:lnTo>
                  <a:pt x="1235726" y="1126775"/>
                </a:lnTo>
                <a:lnTo>
                  <a:pt x="1275852" y="1095267"/>
                </a:lnTo>
                <a:lnTo>
                  <a:pt x="1317612" y="1065349"/>
                </a:lnTo>
                <a:lnTo>
                  <a:pt x="1360917" y="1037005"/>
                </a:lnTo>
                <a:lnTo>
                  <a:pt x="1405679" y="1010223"/>
                </a:lnTo>
                <a:lnTo>
                  <a:pt x="1451811" y="984985"/>
                </a:lnTo>
                <a:lnTo>
                  <a:pt x="1499224" y="961278"/>
                </a:lnTo>
                <a:lnTo>
                  <a:pt x="1547830" y="939086"/>
                </a:lnTo>
                <a:lnTo>
                  <a:pt x="1597542" y="918395"/>
                </a:lnTo>
                <a:lnTo>
                  <a:pt x="1648271" y="899191"/>
                </a:lnTo>
                <a:lnTo>
                  <a:pt x="1699929" y="881457"/>
                </a:lnTo>
                <a:lnTo>
                  <a:pt x="1752428" y="865179"/>
                </a:lnTo>
                <a:lnTo>
                  <a:pt x="1805681" y="850343"/>
                </a:lnTo>
                <a:lnTo>
                  <a:pt x="1859598" y="836933"/>
                </a:lnTo>
                <a:lnTo>
                  <a:pt x="1914093" y="824935"/>
                </a:lnTo>
                <a:lnTo>
                  <a:pt x="1969078" y="814333"/>
                </a:lnTo>
                <a:lnTo>
                  <a:pt x="2024463" y="805113"/>
                </a:lnTo>
                <a:lnTo>
                  <a:pt x="2080161" y="797261"/>
                </a:lnTo>
                <a:lnTo>
                  <a:pt x="2136085" y="790760"/>
                </a:lnTo>
                <a:lnTo>
                  <a:pt x="2199379" y="784996"/>
                </a:lnTo>
                <a:lnTo>
                  <a:pt x="2262845" y="780947"/>
                </a:lnTo>
                <a:lnTo>
                  <a:pt x="2326486" y="778593"/>
                </a:lnTo>
                <a:lnTo>
                  <a:pt x="2390301" y="777910"/>
                </a:lnTo>
                <a:lnTo>
                  <a:pt x="2454292" y="778878"/>
                </a:lnTo>
                <a:lnTo>
                  <a:pt x="2518460" y="781475"/>
                </a:lnTo>
                <a:lnTo>
                  <a:pt x="2582806" y="785678"/>
                </a:lnTo>
                <a:lnTo>
                  <a:pt x="2647332" y="791468"/>
                </a:lnTo>
                <a:lnTo>
                  <a:pt x="2712039" y="798820"/>
                </a:lnTo>
                <a:lnTo>
                  <a:pt x="2776927" y="807715"/>
                </a:lnTo>
                <a:lnTo>
                  <a:pt x="2841998" y="818130"/>
                </a:lnTo>
                <a:lnTo>
                  <a:pt x="2907254" y="830043"/>
                </a:lnTo>
                <a:lnTo>
                  <a:pt x="2972694" y="843433"/>
                </a:lnTo>
                <a:lnTo>
                  <a:pt x="3038321" y="858278"/>
                </a:lnTo>
                <a:lnTo>
                  <a:pt x="3104135" y="874557"/>
                </a:lnTo>
                <a:lnTo>
                  <a:pt x="3170138" y="892247"/>
                </a:lnTo>
                <a:lnTo>
                  <a:pt x="3236330" y="911327"/>
                </a:lnTo>
                <a:lnTo>
                  <a:pt x="3302713" y="931775"/>
                </a:lnTo>
                <a:lnTo>
                  <a:pt x="3369289" y="953569"/>
                </a:lnTo>
                <a:lnTo>
                  <a:pt x="3436057" y="976688"/>
                </a:lnTo>
                <a:lnTo>
                  <a:pt x="3503747" y="1001415"/>
                </a:lnTo>
                <a:lnTo>
                  <a:pt x="3537535" y="1013959"/>
                </a:lnTo>
                <a:lnTo>
                  <a:pt x="3571218" y="1026456"/>
                </a:lnTo>
                <a:lnTo>
                  <a:pt x="3604745" y="1038780"/>
                </a:lnTo>
                <a:lnTo>
                  <a:pt x="3638066" y="1050803"/>
                </a:lnTo>
                <a:lnTo>
                  <a:pt x="3671132" y="1062400"/>
                </a:lnTo>
                <a:lnTo>
                  <a:pt x="3703891" y="1073444"/>
                </a:lnTo>
                <a:lnTo>
                  <a:pt x="3736294" y="1083810"/>
                </a:lnTo>
                <a:lnTo>
                  <a:pt x="3768289" y="1093370"/>
                </a:lnTo>
                <a:lnTo>
                  <a:pt x="3799828" y="1101998"/>
                </a:lnTo>
                <a:lnTo>
                  <a:pt x="3830859" y="1109569"/>
                </a:lnTo>
                <a:lnTo>
                  <a:pt x="3861332" y="1115956"/>
                </a:lnTo>
                <a:lnTo>
                  <a:pt x="3920403" y="1124671"/>
                </a:lnTo>
                <a:lnTo>
                  <a:pt x="3976641" y="1127135"/>
                </a:lnTo>
                <a:lnTo>
                  <a:pt x="4003570" y="1125706"/>
                </a:lnTo>
                <a:lnTo>
                  <a:pt x="4054801" y="1116896"/>
                </a:lnTo>
                <a:lnTo>
                  <a:pt x="4086635" y="1106098"/>
                </a:lnTo>
                <a:lnTo>
                  <a:pt x="4116718" y="1091592"/>
                </a:lnTo>
                <a:lnTo>
                  <a:pt x="4144991" y="1073465"/>
                </a:lnTo>
                <a:lnTo>
                  <a:pt x="4171393" y="1051803"/>
                </a:lnTo>
                <a:lnTo>
                  <a:pt x="4195866" y="1026695"/>
                </a:lnTo>
                <a:lnTo>
                  <a:pt x="4218351" y="998226"/>
                </a:lnTo>
                <a:lnTo>
                  <a:pt x="4238787" y="966483"/>
                </a:lnTo>
                <a:lnTo>
                  <a:pt x="4257115" y="931554"/>
                </a:lnTo>
                <a:lnTo>
                  <a:pt x="4273277" y="893525"/>
                </a:lnTo>
                <a:lnTo>
                  <a:pt x="4287211" y="852482"/>
                </a:lnTo>
                <a:lnTo>
                  <a:pt x="4295353" y="822381"/>
                </a:lnTo>
                <a:lnTo>
                  <a:pt x="4302329" y="791260"/>
                </a:lnTo>
                <a:lnTo>
                  <a:pt x="4308025" y="759426"/>
                </a:lnTo>
                <a:lnTo>
                  <a:pt x="4312327" y="727185"/>
                </a:lnTo>
                <a:lnTo>
                  <a:pt x="4315119" y="694844"/>
                </a:lnTo>
                <a:lnTo>
                  <a:pt x="4316289" y="662708"/>
                </a:lnTo>
                <a:lnTo>
                  <a:pt x="4316230" y="646813"/>
                </a:lnTo>
                <a:lnTo>
                  <a:pt x="4314750" y="615560"/>
                </a:lnTo>
                <a:lnTo>
                  <a:pt x="4311362" y="585279"/>
                </a:lnTo>
                <a:lnTo>
                  <a:pt x="4302451" y="542348"/>
                </a:lnTo>
                <a:lnTo>
                  <a:pt x="4292021" y="510785"/>
                </a:lnTo>
                <a:lnTo>
                  <a:pt x="4278672" y="481617"/>
                </a:lnTo>
                <a:lnTo>
                  <a:pt x="4262571" y="454712"/>
                </a:lnTo>
                <a:lnTo>
                  <a:pt x="4243887" y="429938"/>
                </a:lnTo>
                <a:lnTo>
                  <a:pt x="4222787" y="407165"/>
                </a:lnTo>
                <a:lnTo>
                  <a:pt x="4199437" y="386260"/>
                </a:lnTo>
                <a:lnTo>
                  <a:pt x="4174007" y="367093"/>
                </a:lnTo>
                <a:lnTo>
                  <a:pt x="4146662" y="349532"/>
                </a:lnTo>
                <a:lnTo>
                  <a:pt x="4117571" y="333445"/>
                </a:lnTo>
                <a:lnTo>
                  <a:pt x="4086900" y="318701"/>
                </a:lnTo>
                <a:lnTo>
                  <a:pt x="4054819" y="305169"/>
                </a:lnTo>
                <a:lnTo>
                  <a:pt x="4021493" y="292717"/>
                </a:lnTo>
                <a:lnTo>
                  <a:pt x="3987090" y="281214"/>
                </a:lnTo>
                <a:lnTo>
                  <a:pt x="3951778" y="270528"/>
                </a:lnTo>
                <a:lnTo>
                  <a:pt x="3915724" y="260527"/>
                </a:lnTo>
                <a:lnTo>
                  <a:pt x="3879096" y="251082"/>
                </a:lnTo>
                <a:lnTo>
                  <a:pt x="3842061" y="242059"/>
                </a:lnTo>
                <a:lnTo>
                  <a:pt x="3804787" y="233327"/>
                </a:lnTo>
                <a:lnTo>
                  <a:pt x="3767440" y="224755"/>
                </a:lnTo>
                <a:lnTo>
                  <a:pt x="3730189" y="216212"/>
                </a:lnTo>
                <a:lnTo>
                  <a:pt x="3649275" y="197154"/>
                </a:lnTo>
                <a:lnTo>
                  <a:pt x="3569429" y="177840"/>
                </a:lnTo>
                <a:lnTo>
                  <a:pt x="3490508" y="158484"/>
                </a:lnTo>
                <a:lnTo>
                  <a:pt x="3412368" y="139299"/>
                </a:lnTo>
                <a:lnTo>
                  <a:pt x="3334866" y="120498"/>
                </a:lnTo>
                <a:lnTo>
                  <a:pt x="3257858" y="102294"/>
                </a:lnTo>
                <a:lnTo>
                  <a:pt x="3181201" y="84901"/>
                </a:lnTo>
                <a:lnTo>
                  <a:pt x="3104752" y="68531"/>
                </a:lnTo>
                <a:lnTo>
                  <a:pt x="3028366" y="53398"/>
                </a:lnTo>
                <a:lnTo>
                  <a:pt x="2951901" y="39714"/>
                </a:lnTo>
                <a:lnTo>
                  <a:pt x="2875214" y="27694"/>
                </a:lnTo>
                <a:lnTo>
                  <a:pt x="2798160" y="17550"/>
                </a:lnTo>
                <a:lnTo>
                  <a:pt x="2720596" y="9495"/>
                </a:lnTo>
                <a:lnTo>
                  <a:pt x="2642379" y="3743"/>
                </a:lnTo>
                <a:lnTo>
                  <a:pt x="2563365" y="507"/>
                </a:lnTo>
                <a:lnTo>
                  <a:pt x="2483411" y="0"/>
                </a:lnTo>
                <a:lnTo>
                  <a:pt x="2402373" y="2434"/>
                </a:lnTo>
                <a:lnTo>
                  <a:pt x="2320109" y="8024"/>
                </a:lnTo>
                <a:lnTo>
                  <a:pt x="2236474" y="16982"/>
                </a:lnTo>
                <a:lnTo>
                  <a:pt x="2151325" y="29522"/>
                </a:lnTo>
              </a:path>
            </a:pathLst>
          </a:custGeom>
          <a:ln w="103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36009" y="801907"/>
            <a:ext cx="3602628" cy="1744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7616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  <a:p>
            <a:pPr marL="1278412" marR="83781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Sorting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470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5281" y="1448131"/>
            <a:ext cx="13491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979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5956" y="2927038"/>
            <a:ext cx="2653066" cy="389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</a:t>
            </a:r>
            <a:r>
              <a:rPr dirty="0" smtClean="0" baseline="2100" sz="1950" spc="-34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21">
                <a:latin typeface="Calibri"/>
                <a:cs typeface="Calibri"/>
              </a:rPr>
              <a:t> </a:t>
            </a:r>
            <a:r>
              <a:rPr dirty="0" smtClean="0" baseline="2100" sz="1950" spc="-44">
                <a:latin typeface="Calibri"/>
                <a:cs typeface="Calibri"/>
              </a:rPr>
              <a:t>r</a:t>
            </a:r>
            <a:r>
              <a:rPr dirty="0" smtClean="0" baseline="2100" sz="1950" spc="39">
                <a:latin typeface="Calibri"/>
                <a:cs typeface="Calibri"/>
              </a:rPr>
              <a:t>o</a:t>
            </a:r>
            <a:r>
              <a:rPr dirty="0" smtClean="0" baseline="2100" sz="1950" spc="-29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t</a:t>
            </a:r>
            <a:r>
              <a:rPr dirty="0" smtClean="0" baseline="2100" sz="1950" spc="-13">
                <a:latin typeface="Calibri"/>
                <a:cs typeface="Calibri"/>
              </a:rPr>
              <a:t> </a:t>
            </a:r>
            <a:r>
              <a:rPr dirty="0" smtClean="0" baseline="2100" sz="1950" spc="44">
                <a:latin typeface="Calibri"/>
                <a:cs typeface="Calibri"/>
              </a:rPr>
              <a:t>n</a:t>
            </a:r>
            <a:r>
              <a:rPr dirty="0" smtClean="0" baseline="2100" sz="1950" spc="-29">
                <a:latin typeface="Calibri"/>
                <a:cs typeface="Calibri"/>
              </a:rPr>
              <a:t>o</a:t>
            </a:r>
            <a:r>
              <a:rPr dirty="0" smtClean="0" baseline="2100" sz="1950" spc="-34">
                <a:latin typeface="Calibri"/>
                <a:cs typeface="Calibri"/>
              </a:rPr>
              <a:t>d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19">
                <a:latin typeface="Calibri"/>
                <a:cs typeface="Calibri"/>
              </a:rPr>
              <a:t> 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0">
                <a:latin typeface="Calibri"/>
                <a:cs typeface="Calibri"/>
              </a:rPr>
              <a:t>s</a:t>
            </a:r>
            <a:r>
              <a:rPr dirty="0" smtClean="0" baseline="2100" sz="1950" spc="1">
                <a:latin typeface="Calibri"/>
                <a:cs typeface="Calibri"/>
              </a:rPr>
              <a:t> </a:t>
            </a:r>
            <a:r>
              <a:rPr dirty="0" smtClean="0" baseline="2100" sz="1950" spc="-19">
                <a:latin typeface="Calibri"/>
                <a:cs typeface="Calibri"/>
              </a:rPr>
              <a:t>s</a:t>
            </a:r>
            <a:r>
              <a:rPr dirty="0" smtClean="0" baseline="2100" sz="1950" spc="-34">
                <a:latin typeface="Calibri"/>
                <a:cs typeface="Calibri"/>
              </a:rPr>
              <a:t>w</a:t>
            </a:r>
            <a:r>
              <a:rPr dirty="0" smtClean="0" baseline="2100" sz="1950" spc="29">
                <a:latin typeface="Calibri"/>
                <a:cs typeface="Calibri"/>
              </a:rPr>
              <a:t>a</a:t>
            </a:r>
            <a:r>
              <a:rPr dirty="0" smtClean="0" baseline="2100" sz="1950" spc="-34">
                <a:latin typeface="Calibri"/>
                <a:cs typeface="Calibri"/>
              </a:rPr>
              <a:t>p</a:t>
            </a:r>
            <a:r>
              <a:rPr dirty="0" smtClean="0" baseline="2100" sz="1950" spc="50">
                <a:latin typeface="Calibri"/>
                <a:cs typeface="Calibri"/>
              </a:rPr>
              <a:t>p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d</a:t>
            </a:r>
            <a:r>
              <a:rPr dirty="0" smtClean="0" baseline="2100" sz="1950" spc="-24">
                <a:latin typeface="Calibri"/>
                <a:cs typeface="Calibri"/>
              </a:rPr>
              <a:t> </a:t>
            </a:r>
            <a:r>
              <a:rPr dirty="0" smtClean="0" baseline="2100" sz="1950" spc="-34">
                <a:latin typeface="Calibri"/>
                <a:cs typeface="Calibri"/>
              </a:rPr>
              <a:t>w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-25">
                <a:latin typeface="Calibri"/>
                <a:cs typeface="Calibri"/>
              </a:rPr>
              <a:t>t</a:t>
            </a:r>
            <a:r>
              <a:rPr dirty="0" smtClean="0" baseline="2100" sz="1950" spc="0">
                <a:latin typeface="Calibri"/>
                <a:cs typeface="Calibri"/>
              </a:rPr>
              <a:t>h</a:t>
            </a:r>
            <a:r>
              <a:rPr dirty="0" smtClean="0" baseline="2100" sz="1950" spc="-14">
                <a:latin typeface="Calibri"/>
                <a:cs typeface="Calibri"/>
              </a:rPr>
              <a:t> </a:t>
            </a:r>
            <a:r>
              <a:rPr dirty="0" smtClean="0" baseline="2100" sz="1950" spc="50">
                <a:latin typeface="Calibri"/>
                <a:cs typeface="Calibri"/>
              </a:rPr>
              <a:t>t</a:t>
            </a:r>
            <a:r>
              <a:rPr dirty="0" smtClean="0" baseline="2100" sz="1950" spc="-29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28">
                <a:latin typeface="Calibri"/>
                <a:cs typeface="Calibri"/>
              </a:rPr>
              <a:t> </a:t>
            </a:r>
            <a:r>
              <a:rPr dirty="0" smtClean="0" baseline="2100" sz="1950" spc="-50">
                <a:latin typeface="Calibri"/>
                <a:cs typeface="Calibri"/>
              </a:rPr>
              <a:t>l</a:t>
            </a:r>
            <a:r>
              <a:rPr dirty="0" smtClean="0" baseline="2100" sz="1950" spc="25">
                <a:latin typeface="Calibri"/>
                <a:cs typeface="Calibri"/>
              </a:rPr>
              <a:t>a</a:t>
            </a:r>
            <a:r>
              <a:rPr dirty="0" smtClean="0" baseline="2100" sz="1950" spc="-19">
                <a:latin typeface="Calibri"/>
                <a:cs typeface="Calibri"/>
              </a:rPr>
              <a:t>s</a:t>
            </a:r>
            <a:r>
              <a:rPr dirty="0" smtClean="0" baseline="2100" sz="1950" spc="0"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  <a:p>
            <a:pPr marL="12700" marR="24852">
              <a:lnSpc>
                <a:spcPts val="1565"/>
              </a:lnSpc>
              <a:spcBef>
                <a:spcPts val="6"/>
              </a:spcBef>
            </a:pPr>
            <a:r>
              <a:rPr dirty="0" smtClean="0" baseline="2100" sz="1950" spc="-34">
                <a:latin typeface="Calibri"/>
                <a:cs typeface="Calibri"/>
              </a:rPr>
              <a:t>n</a:t>
            </a:r>
            <a:r>
              <a:rPr dirty="0" smtClean="0" baseline="2100" sz="1950" spc="44">
                <a:latin typeface="Calibri"/>
                <a:cs typeface="Calibri"/>
              </a:rPr>
              <a:t>o</a:t>
            </a:r>
            <a:r>
              <a:rPr dirty="0" smtClean="0" baseline="2100" sz="1950" spc="-34">
                <a:latin typeface="Calibri"/>
                <a:cs typeface="Calibri"/>
              </a:rPr>
              <a:t>d</a:t>
            </a:r>
            <a:r>
              <a:rPr dirty="0" smtClean="0" baseline="2100" sz="1950" spc="19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.</a:t>
            </a:r>
            <a:r>
              <a:rPr dirty="0" smtClean="0" baseline="2100" sz="1950" spc="-16">
                <a:latin typeface="Calibri"/>
                <a:cs typeface="Calibri"/>
              </a:rPr>
              <a:t> </a:t>
            </a:r>
            <a:r>
              <a:rPr dirty="0" smtClean="0" baseline="2100" sz="1950" spc="0">
                <a:latin typeface="Calibri"/>
                <a:cs typeface="Calibri"/>
              </a:rPr>
              <a:t>H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25">
                <a:latin typeface="Calibri"/>
                <a:cs typeface="Calibri"/>
              </a:rPr>
              <a:t>a</a:t>
            </a:r>
            <a:r>
              <a:rPr dirty="0" smtClean="0" baseline="2100" sz="1950" spc="0">
                <a:latin typeface="Calibri"/>
                <a:cs typeface="Calibri"/>
              </a:rPr>
              <a:t>p</a:t>
            </a:r>
            <a:r>
              <a:rPr dirty="0" smtClean="0" baseline="2100" sz="1950" spc="-21">
                <a:latin typeface="Calibri"/>
                <a:cs typeface="Calibri"/>
              </a:rPr>
              <a:t> </a:t>
            </a:r>
            <a:r>
              <a:rPr dirty="0" smtClean="0" baseline="2100" sz="1950" spc="-19">
                <a:latin typeface="Calibri"/>
                <a:cs typeface="Calibri"/>
              </a:rPr>
              <a:t>s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-29">
                <a:latin typeface="Calibri"/>
                <a:cs typeface="Calibri"/>
              </a:rPr>
              <a:t>z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-58">
                <a:latin typeface="Calibri"/>
                <a:cs typeface="Calibri"/>
              </a:rPr>
              <a:t> 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0">
                <a:latin typeface="Calibri"/>
                <a:cs typeface="Calibri"/>
              </a:rPr>
              <a:t>s</a:t>
            </a:r>
            <a:r>
              <a:rPr dirty="0" smtClean="0" baseline="2100" sz="1950" spc="6">
                <a:latin typeface="Calibri"/>
                <a:cs typeface="Calibri"/>
              </a:rPr>
              <a:t> </a:t>
            </a:r>
            <a:r>
              <a:rPr dirty="0" smtClean="0" baseline="2100" sz="1950" spc="-34">
                <a:latin typeface="Calibri"/>
                <a:cs typeface="Calibri"/>
              </a:rPr>
              <a:t>d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19">
                <a:latin typeface="Calibri"/>
                <a:cs typeface="Calibri"/>
              </a:rPr>
              <a:t>c</a:t>
            </a:r>
            <a:r>
              <a:rPr dirty="0" smtClean="0" baseline="2100" sz="1950" spc="34">
                <a:latin typeface="Calibri"/>
                <a:cs typeface="Calibri"/>
              </a:rPr>
              <a:t>r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-64">
                <a:latin typeface="Calibri"/>
                <a:cs typeface="Calibri"/>
              </a:rPr>
              <a:t>m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44">
                <a:latin typeface="Calibri"/>
                <a:cs typeface="Calibri"/>
              </a:rPr>
              <a:t>n</a:t>
            </a:r>
            <a:r>
              <a:rPr dirty="0" smtClean="0" baseline="2100" sz="1950" spc="-25">
                <a:latin typeface="Calibri"/>
                <a:cs typeface="Calibri"/>
              </a:rPr>
              <a:t>t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4">
                <a:latin typeface="Calibri"/>
                <a:cs typeface="Calibri"/>
              </a:rPr>
              <a:t>d</a:t>
            </a:r>
            <a:r>
              <a:rPr dirty="0" smtClean="0" baseline="2100" sz="1950" spc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97294" y="3026860"/>
            <a:ext cx="214882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6748" y="3523684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8988" y="3523684"/>
            <a:ext cx="214882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5520" y="4021270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7976" y="4021270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7759" y="4021270"/>
            <a:ext cx="21643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25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7678" y="5164270"/>
            <a:ext cx="2593830" cy="389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9">
                <a:latin typeface="Calibri"/>
                <a:cs typeface="Calibri"/>
              </a:rPr>
              <a:t>D</a:t>
            </a:r>
            <a:r>
              <a:rPr dirty="0" smtClean="0" baseline="2100" sz="1950" spc="-29">
                <a:latin typeface="Calibri"/>
                <a:cs typeface="Calibri"/>
              </a:rPr>
              <a:t>o</a:t>
            </a:r>
            <a:r>
              <a:rPr dirty="0" smtClean="0" baseline="2100" sz="1950" spc="44">
                <a:latin typeface="Calibri"/>
                <a:cs typeface="Calibri"/>
              </a:rPr>
              <a:t>w</a:t>
            </a:r>
            <a:r>
              <a:rPr dirty="0" smtClean="0" baseline="2100" sz="1950" spc="-25">
                <a:latin typeface="Calibri"/>
                <a:cs typeface="Calibri"/>
              </a:rPr>
              <a:t>n</a:t>
            </a:r>
            <a:r>
              <a:rPr dirty="0" smtClean="0" baseline="2100" sz="1950" spc="4">
                <a:latin typeface="Calibri"/>
                <a:cs typeface="Calibri"/>
              </a:rPr>
              <a:t>‐</a:t>
            </a:r>
            <a:r>
              <a:rPr dirty="0" smtClean="0" baseline="2100" sz="1950" spc="-34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29">
                <a:latin typeface="Calibri"/>
                <a:cs typeface="Calibri"/>
              </a:rPr>
              <a:t>a</a:t>
            </a:r>
            <a:r>
              <a:rPr dirty="0" smtClean="0" baseline="2100" sz="1950" spc="0">
                <a:latin typeface="Calibri"/>
                <a:cs typeface="Calibri"/>
              </a:rPr>
              <a:t>p</a:t>
            </a:r>
            <a:r>
              <a:rPr dirty="0" smtClean="0" baseline="2100" sz="1950" spc="-45">
                <a:latin typeface="Calibri"/>
                <a:cs typeface="Calibri"/>
              </a:rPr>
              <a:t> </a:t>
            </a:r>
            <a:r>
              <a:rPr dirty="0" smtClean="0" baseline="2100" sz="1950" spc="-29">
                <a:latin typeface="Calibri"/>
                <a:cs typeface="Calibri"/>
              </a:rPr>
              <a:t>b</a:t>
            </a:r>
            <a:r>
              <a:rPr dirty="0" smtClean="0" baseline="2100" sz="1950" spc="50">
                <a:latin typeface="Calibri"/>
                <a:cs typeface="Calibri"/>
              </a:rPr>
              <a:t>u</a:t>
            </a:r>
            <a:r>
              <a:rPr dirty="0" smtClean="0" baseline="2100" sz="1950" spc="-29">
                <a:latin typeface="Calibri"/>
                <a:cs typeface="Calibri"/>
              </a:rPr>
              <a:t>b</a:t>
            </a:r>
            <a:r>
              <a:rPr dirty="0" smtClean="0" baseline="2100" sz="1950" spc="44">
                <a:latin typeface="Calibri"/>
                <a:cs typeface="Calibri"/>
              </a:rPr>
              <a:t>b</a:t>
            </a:r>
            <a:r>
              <a:rPr dirty="0" smtClean="0" baseline="2100" sz="1950" spc="-50">
                <a:latin typeface="Calibri"/>
                <a:cs typeface="Calibri"/>
              </a:rPr>
              <a:t>l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-29">
                <a:latin typeface="Calibri"/>
                <a:cs typeface="Calibri"/>
              </a:rPr>
              <a:t>n</a:t>
            </a:r>
            <a:r>
              <a:rPr dirty="0" smtClean="0" baseline="2100" sz="1950" spc="0">
                <a:latin typeface="Calibri"/>
                <a:cs typeface="Calibri"/>
              </a:rPr>
              <a:t>g</a:t>
            </a:r>
            <a:r>
              <a:rPr dirty="0" smtClean="0" baseline="2100" sz="1950" spc="31">
                <a:latin typeface="Calibri"/>
                <a:cs typeface="Calibri"/>
              </a:rPr>
              <a:t> </a:t>
            </a:r>
            <a:r>
              <a:rPr dirty="0" smtClean="0" baseline="2100" sz="1950" spc="-50">
                <a:latin typeface="Calibri"/>
                <a:cs typeface="Calibri"/>
              </a:rPr>
              <a:t>i</a:t>
            </a:r>
            <a:r>
              <a:rPr dirty="0" smtClean="0" baseline="2100" sz="1950" spc="0">
                <a:latin typeface="Calibri"/>
                <a:cs typeface="Calibri"/>
              </a:rPr>
              <a:t>s</a:t>
            </a:r>
            <a:r>
              <a:rPr dirty="0" smtClean="0" baseline="2100" sz="1950" spc="1">
                <a:latin typeface="Calibri"/>
                <a:cs typeface="Calibri"/>
              </a:rPr>
              <a:t> </a:t>
            </a:r>
            <a:r>
              <a:rPr dirty="0" smtClean="0" baseline="2100" sz="1950" spc="25">
                <a:latin typeface="Calibri"/>
                <a:cs typeface="Calibri"/>
              </a:rPr>
              <a:t>a</a:t>
            </a:r>
            <a:r>
              <a:rPr dirty="0" smtClean="0" baseline="2100" sz="1950" spc="-29">
                <a:latin typeface="Calibri"/>
                <a:cs typeface="Calibri"/>
              </a:rPr>
              <a:t>p</a:t>
            </a:r>
            <a:r>
              <a:rPr dirty="0" smtClean="0" baseline="2100" sz="1950" spc="50">
                <a:latin typeface="Calibri"/>
                <a:cs typeface="Calibri"/>
              </a:rPr>
              <a:t>p</a:t>
            </a:r>
            <a:r>
              <a:rPr dirty="0" smtClean="0" baseline="2100" sz="1950" spc="-59">
                <a:latin typeface="Calibri"/>
                <a:cs typeface="Calibri"/>
              </a:rPr>
              <a:t>l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d</a:t>
            </a:r>
            <a:r>
              <a:rPr dirty="0" smtClean="0" baseline="2100" sz="1950" spc="-32">
                <a:latin typeface="Calibri"/>
                <a:cs typeface="Calibri"/>
              </a:rPr>
              <a:t> </a:t>
            </a:r>
            <a:r>
              <a:rPr dirty="0" smtClean="0" baseline="2100" sz="1950" spc="-29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n</a:t>
            </a:r>
            <a:r>
              <a:rPr dirty="0" smtClean="0" baseline="2100" sz="1950" spc="-18">
                <a:latin typeface="Calibri"/>
                <a:cs typeface="Calibri"/>
              </a:rPr>
              <a:t> </a:t>
            </a:r>
            <a:r>
              <a:rPr dirty="0" smtClean="0" baseline="2100" sz="1950" spc="50">
                <a:latin typeface="Calibri"/>
                <a:cs typeface="Calibri"/>
              </a:rPr>
              <a:t>t</a:t>
            </a:r>
            <a:r>
              <a:rPr dirty="0" smtClean="0" baseline="2100" sz="1950" spc="-29">
                <a:latin typeface="Calibri"/>
                <a:cs typeface="Calibri"/>
              </a:rPr>
              <a:t>he</a:t>
            </a:r>
            <a:endParaRPr sz="1300">
              <a:latin typeface="Calibri"/>
              <a:cs typeface="Calibri"/>
            </a:endParaRPr>
          </a:p>
          <a:p>
            <a:pPr marL="12700" marR="24852">
              <a:lnSpc>
                <a:spcPts val="1565"/>
              </a:lnSpc>
              <a:spcBef>
                <a:spcPts val="6"/>
              </a:spcBef>
            </a:pPr>
            <a:r>
              <a:rPr dirty="0" smtClean="0" baseline="2100" sz="1950" spc="34">
                <a:latin typeface="Calibri"/>
                <a:cs typeface="Calibri"/>
              </a:rPr>
              <a:t>r</a:t>
            </a:r>
            <a:r>
              <a:rPr dirty="0" smtClean="0" baseline="2100" sz="1950" spc="-39">
                <a:latin typeface="Calibri"/>
                <a:cs typeface="Calibri"/>
              </a:rPr>
              <a:t>o</a:t>
            </a:r>
            <a:r>
              <a:rPr dirty="0" smtClean="0" baseline="2100" sz="1950" spc="-29">
                <a:latin typeface="Calibri"/>
                <a:cs typeface="Calibri"/>
              </a:rPr>
              <a:t>o</a:t>
            </a:r>
            <a:r>
              <a:rPr dirty="0" smtClean="0" baseline="2100" sz="1950" spc="39">
                <a:latin typeface="Calibri"/>
                <a:cs typeface="Calibri"/>
              </a:rPr>
              <a:t>t</a:t>
            </a:r>
            <a:r>
              <a:rPr dirty="0" smtClean="0" baseline="2100" sz="1950" spc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9204" y="5263330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6748" y="5760916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8988" y="5760916"/>
            <a:ext cx="214882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5520" y="6257740"/>
            <a:ext cx="13395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6066" y="6257740"/>
            <a:ext cx="214882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7759" y="6257740"/>
            <a:ext cx="216434" cy="1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25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0180" y="5718048"/>
            <a:ext cx="495300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76759" marR="164231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5480" y="5718048"/>
            <a:ext cx="495300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76796" marR="164194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0780" y="5718048"/>
            <a:ext cx="495300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55512">
              <a:lnSpc>
                <a:spcPct val="101725"/>
              </a:lnSpc>
            </a:pPr>
            <a:r>
              <a:rPr dirty="0" smtClean="0" sz="1550" spc="-54">
                <a:latin typeface="Calibri"/>
                <a:cs typeface="Calibri"/>
              </a:rPr>
              <a:t>1</a:t>
            </a:r>
            <a:r>
              <a:rPr dirty="0" smtClean="0" sz="1550" spc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6080" y="5718048"/>
            <a:ext cx="495299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76888" marR="164102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8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1379" y="5718048"/>
            <a:ext cx="495300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54686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6679" y="5718048"/>
            <a:ext cx="495300" cy="496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154686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25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0180" y="3481578"/>
            <a:ext cx="495300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55447">
              <a:lnSpc>
                <a:spcPct val="101725"/>
              </a:lnSpc>
            </a:pPr>
            <a:r>
              <a:rPr dirty="0" smtClean="0" sz="1550" spc="-54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5480" y="3481578"/>
            <a:ext cx="495300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76824" marR="164166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780" y="3481578"/>
            <a:ext cx="495300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55540">
              <a:lnSpc>
                <a:spcPct val="101725"/>
              </a:lnSpc>
            </a:pPr>
            <a:r>
              <a:rPr dirty="0" smtClean="0" sz="1550" spc="-54">
                <a:latin typeface="Calibri"/>
                <a:cs typeface="Calibri"/>
              </a:rPr>
              <a:t>1</a:t>
            </a:r>
            <a:r>
              <a:rPr dirty="0" smtClean="0" sz="1550" spc="0"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6080" y="3481578"/>
            <a:ext cx="495299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76917" marR="164073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8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1379" y="3481578"/>
            <a:ext cx="495300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76953" marR="164037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16679" y="3481578"/>
            <a:ext cx="495300" cy="4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marL="154686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25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4541520" y="4338828"/>
            <a:ext cx="516636" cy="259079"/>
          </a:xfrm>
          <a:custGeom>
            <a:avLst/>
            <a:gdLst/>
            <a:ahLst/>
            <a:cxnLst/>
            <a:rect l="l" t="t" r="r" b="b"/>
            <a:pathLst>
              <a:path w="516636" h="259079">
                <a:moveTo>
                  <a:pt x="0" y="129539"/>
                </a:moveTo>
                <a:lnTo>
                  <a:pt x="3385" y="108507"/>
                </a:lnTo>
                <a:lnTo>
                  <a:pt x="13185" y="88562"/>
                </a:lnTo>
                <a:lnTo>
                  <a:pt x="28865" y="69971"/>
                </a:lnTo>
                <a:lnTo>
                  <a:pt x="49889" y="52998"/>
                </a:lnTo>
                <a:lnTo>
                  <a:pt x="75723" y="37909"/>
                </a:lnTo>
                <a:lnTo>
                  <a:pt x="105832" y="24969"/>
                </a:lnTo>
                <a:lnTo>
                  <a:pt x="122323" y="19387"/>
                </a:lnTo>
                <a:lnTo>
                  <a:pt x="139681" y="14442"/>
                </a:lnTo>
                <a:lnTo>
                  <a:pt x="157841" y="10167"/>
                </a:lnTo>
                <a:lnTo>
                  <a:pt x="176735" y="6595"/>
                </a:lnTo>
                <a:lnTo>
                  <a:pt x="196296" y="3759"/>
                </a:lnTo>
                <a:lnTo>
                  <a:pt x="216459" y="1693"/>
                </a:lnTo>
                <a:lnTo>
                  <a:pt x="237155" y="428"/>
                </a:lnTo>
                <a:lnTo>
                  <a:pt x="258318" y="0"/>
                </a:lnTo>
                <a:lnTo>
                  <a:pt x="279480" y="428"/>
                </a:lnTo>
                <a:lnTo>
                  <a:pt x="300176" y="1693"/>
                </a:lnTo>
                <a:lnTo>
                  <a:pt x="320339" y="3759"/>
                </a:lnTo>
                <a:lnTo>
                  <a:pt x="339900" y="6595"/>
                </a:lnTo>
                <a:lnTo>
                  <a:pt x="358794" y="10167"/>
                </a:lnTo>
                <a:lnTo>
                  <a:pt x="376954" y="14442"/>
                </a:lnTo>
                <a:lnTo>
                  <a:pt x="394312" y="19387"/>
                </a:lnTo>
                <a:lnTo>
                  <a:pt x="410803" y="24969"/>
                </a:lnTo>
                <a:lnTo>
                  <a:pt x="440912" y="37909"/>
                </a:lnTo>
                <a:lnTo>
                  <a:pt x="466746" y="52998"/>
                </a:lnTo>
                <a:lnTo>
                  <a:pt x="487770" y="69971"/>
                </a:lnTo>
                <a:lnTo>
                  <a:pt x="503450" y="88562"/>
                </a:lnTo>
                <a:lnTo>
                  <a:pt x="513250" y="108507"/>
                </a:lnTo>
                <a:lnTo>
                  <a:pt x="516636" y="129539"/>
                </a:lnTo>
                <a:lnTo>
                  <a:pt x="515778" y="140175"/>
                </a:lnTo>
                <a:lnTo>
                  <a:pt x="509118" y="160697"/>
                </a:lnTo>
                <a:lnTo>
                  <a:pt x="496312" y="179998"/>
                </a:lnTo>
                <a:lnTo>
                  <a:pt x="477893" y="197813"/>
                </a:lnTo>
                <a:lnTo>
                  <a:pt x="454397" y="213877"/>
                </a:lnTo>
                <a:lnTo>
                  <a:pt x="426358" y="227925"/>
                </a:lnTo>
                <a:lnTo>
                  <a:pt x="394312" y="239692"/>
                </a:lnTo>
                <a:lnTo>
                  <a:pt x="376954" y="244637"/>
                </a:lnTo>
                <a:lnTo>
                  <a:pt x="358794" y="248912"/>
                </a:lnTo>
                <a:lnTo>
                  <a:pt x="339900" y="252484"/>
                </a:lnTo>
                <a:lnTo>
                  <a:pt x="320339" y="255320"/>
                </a:lnTo>
                <a:lnTo>
                  <a:pt x="300176" y="257386"/>
                </a:lnTo>
                <a:lnTo>
                  <a:pt x="279480" y="258651"/>
                </a:lnTo>
                <a:lnTo>
                  <a:pt x="258318" y="259079"/>
                </a:lnTo>
                <a:lnTo>
                  <a:pt x="237155" y="258651"/>
                </a:lnTo>
                <a:lnTo>
                  <a:pt x="216459" y="257386"/>
                </a:lnTo>
                <a:lnTo>
                  <a:pt x="196296" y="255320"/>
                </a:lnTo>
                <a:lnTo>
                  <a:pt x="176735" y="252484"/>
                </a:lnTo>
                <a:lnTo>
                  <a:pt x="157841" y="248912"/>
                </a:lnTo>
                <a:lnTo>
                  <a:pt x="139681" y="244637"/>
                </a:lnTo>
                <a:lnTo>
                  <a:pt x="122323" y="239692"/>
                </a:lnTo>
                <a:lnTo>
                  <a:pt x="105832" y="234110"/>
                </a:lnTo>
                <a:lnTo>
                  <a:pt x="75723" y="221170"/>
                </a:lnTo>
                <a:lnTo>
                  <a:pt x="49889" y="206081"/>
                </a:lnTo>
                <a:lnTo>
                  <a:pt x="28865" y="189108"/>
                </a:lnTo>
                <a:lnTo>
                  <a:pt x="13185" y="170517"/>
                </a:lnTo>
                <a:lnTo>
                  <a:pt x="3385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251704" y="3819906"/>
            <a:ext cx="515873" cy="259079"/>
          </a:xfrm>
          <a:custGeom>
            <a:avLst/>
            <a:gdLst/>
            <a:ahLst/>
            <a:cxnLst/>
            <a:rect l="l" t="t" r="r" b="b"/>
            <a:pathLst>
              <a:path w="515874" h="259079">
                <a:moveTo>
                  <a:pt x="0" y="129539"/>
                </a:moveTo>
                <a:lnTo>
                  <a:pt x="3364" y="108507"/>
                </a:lnTo>
                <a:lnTo>
                  <a:pt x="13112" y="88562"/>
                </a:lnTo>
                <a:lnTo>
                  <a:pt x="28721" y="69971"/>
                </a:lnTo>
                <a:lnTo>
                  <a:pt x="49670" y="52998"/>
                </a:lnTo>
                <a:lnTo>
                  <a:pt x="75437" y="37909"/>
                </a:lnTo>
                <a:lnTo>
                  <a:pt x="105503" y="24969"/>
                </a:lnTo>
                <a:lnTo>
                  <a:pt x="121984" y="19387"/>
                </a:lnTo>
                <a:lnTo>
                  <a:pt x="139345" y="14442"/>
                </a:lnTo>
                <a:lnTo>
                  <a:pt x="157519" y="10167"/>
                </a:lnTo>
                <a:lnTo>
                  <a:pt x="176442" y="6595"/>
                </a:lnTo>
                <a:lnTo>
                  <a:pt x="196049" y="3759"/>
                </a:lnTo>
                <a:lnTo>
                  <a:pt x="216273" y="1693"/>
                </a:lnTo>
                <a:lnTo>
                  <a:pt x="237051" y="428"/>
                </a:lnTo>
                <a:lnTo>
                  <a:pt x="258318" y="0"/>
                </a:lnTo>
                <a:lnTo>
                  <a:pt x="279475" y="428"/>
                </a:lnTo>
                <a:lnTo>
                  <a:pt x="300155" y="1693"/>
                </a:lnTo>
                <a:lnTo>
                  <a:pt x="320292" y="3759"/>
                </a:lnTo>
                <a:lnTo>
                  <a:pt x="339821" y="6595"/>
                </a:lnTo>
                <a:lnTo>
                  <a:pt x="358675" y="10167"/>
                </a:lnTo>
                <a:lnTo>
                  <a:pt x="376789" y="14442"/>
                </a:lnTo>
                <a:lnTo>
                  <a:pt x="394098" y="19387"/>
                </a:lnTo>
                <a:lnTo>
                  <a:pt x="410535" y="24969"/>
                </a:lnTo>
                <a:lnTo>
                  <a:pt x="440531" y="37909"/>
                </a:lnTo>
                <a:lnTo>
                  <a:pt x="466252" y="52998"/>
                </a:lnTo>
                <a:lnTo>
                  <a:pt x="487173" y="69971"/>
                </a:lnTo>
                <a:lnTo>
                  <a:pt x="502767" y="88562"/>
                </a:lnTo>
                <a:lnTo>
                  <a:pt x="512509" y="108507"/>
                </a:lnTo>
                <a:lnTo>
                  <a:pt x="515873" y="129539"/>
                </a:lnTo>
                <a:lnTo>
                  <a:pt x="515021" y="140175"/>
                </a:lnTo>
                <a:lnTo>
                  <a:pt x="508403" y="160697"/>
                </a:lnTo>
                <a:lnTo>
                  <a:pt x="495669" y="179998"/>
                </a:lnTo>
                <a:lnTo>
                  <a:pt x="477345" y="197813"/>
                </a:lnTo>
                <a:lnTo>
                  <a:pt x="453959" y="213877"/>
                </a:lnTo>
                <a:lnTo>
                  <a:pt x="426034" y="227925"/>
                </a:lnTo>
                <a:lnTo>
                  <a:pt x="394098" y="239692"/>
                </a:lnTo>
                <a:lnTo>
                  <a:pt x="376789" y="244637"/>
                </a:lnTo>
                <a:lnTo>
                  <a:pt x="358675" y="248912"/>
                </a:lnTo>
                <a:lnTo>
                  <a:pt x="339821" y="252484"/>
                </a:lnTo>
                <a:lnTo>
                  <a:pt x="320292" y="255320"/>
                </a:lnTo>
                <a:lnTo>
                  <a:pt x="300155" y="257386"/>
                </a:lnTo>
                <a:lnTo>
                  <a:pt x="279475" y="258651"/>
                </a:lnTo>
                <a:lnTo>
                  <a:pt x="258318" y="259079"/>
                </a:lnTo>
                <a:lnTo>
                  <a:pt x="237051" y="258651"/>
                </a:lnTo>
                <a:lnTo>
                  <a:pt x="216273" y="257386"/>
                </a:lnTo>
                <a:lnTo>
                  <a:pt x="196049" y="255320"/>
                </a:lnTo>
                <a:lnTo>
                  <a:pt x="176442" y="252484"/>
                </a:lnTo>
                <a:lnTo>
                  <a:pt x="157519" y="248912"/>
                </a:lnTo>
                <a:lnTo>
                  <a:pt x="139345" y="244637"/>
                </a:lnTo>
                <a:lnTo>
                  <a:pt x="121984" y="239692"/>
                </a:lnTo>
                <a:lnTo>
                  <a:pt x="105503" y="234110"/>
                </a:lnTo>
                <a:lnTo>
                  <a:pt x="75438" y="221170"/>
                </a:lnTo>
                <a:lnTo>
                  <a:pt x="49670" y="206081"/>
                </a:lnTo>
                <a:lnTo>
                  <a:pt x="28721" y="189108"/>
                </a:lnTo>
                <a:lnTo>
                  <a:pt x="13112" y="170517"/>
                </a:lnTo>
                <a:lnTo>
                  <a:pt x="3364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671309" y="3301745"/>
            <a:ext cx="516636" cy="259079"/>
          </a:xfrm>
          <a:custGeom>
            <a:avLst/>
            <a:gdLst/>
            <a:ahLst/>
            <a:cxnLst/>
            <a:rect l="l" t="t" r="r" b="b"/>
            <a:pathLst>
              <a:path w="516635" h="259079">
                <a:moveTo>
                  <a:pt x="0" y="129539"/>
                </a:moveTo>
                <a:lnTo>
                  <a:pt x="3385" y="108507"/>
                </a:lnTo>
                <a:lnTo>
                  <a:pt x="13185" y="88562"/>
                </a:lnTo>
                <a:lnTo>
                  <a:pt x="28865" y="69971"/>
                </a:lnTo>
                <a:lnTo>
                  <a:pt x="49889" y="52998"/>
                </a:lnTo>
                <a:lnTo>
                  <a:pt x="75723" y="37909"/>
                </a:lnTo>
                <a:lnTo>
                  <a:pt x="105832" y="24969"/>
                </a:lnTo>
                <a:lnTo>
                  <a:pt x="122323" y="19387"/>
                </a:lnTo>
                <a:lnTo>
                  <a:pt x="139681" y="14442"/>
                </a:lnTo>
                <a:lnTo>
                  <a:pt x="157841" y="10167"/>
                </a:lnTo>
                <a:lnTo>
                  <a:pt x="176735" y="6595"/>
                </a:lnTo>
                <a:lnTo>
                  <a:pt x="196296" y="3759"/>
                </a:lnTo>
                <a:lnTo>
                  <a:pt x="216459" y="1693"/>
                </a:lnTo>
                <a:lnTo>
                  <a:pt x="237155" y="428"/>
                </a:lnTo>
                <a:lnTo>
                  <a:pt x="258318" y="0"/>
                </a:lnTo>
                <a:lnTo>
                  <a:pt x="279480" y="428"/>
                </a:lnTo>
                <a:lnTo>
                  <a:pt x="300176" y="1693"/>
                </a:lnTo>
                <a:lnTo>
                  <a:pt x="320339" y="3759"/>
                </a:lnTo>
                <a:lnTo>
                  <a:pt x="339900" y="6595"/>
                </a:lnTo>
                <a:lnTo>
                  <a:pt x="358794" y="10167"/>
                </a:lnTo>
                <a:lnTo>
                  <a:pt x="376954" y="14442"/>
                </a:lnTo>
                <a:lnTo>
                  <a:pt x="394312" y="19387"/>
                </a:lnTo>
                <a:lnTo>
                  <a:pt x="410803" y="24969"/>
                </a:lnTo>
                <a:lnTo>
                  <a:pt x="440912" y="37909"/>
                </a:lnTo>
                <a:lnTo>
                  <a:pt x="466746" y="52998"/>
                </a:lnTo>
                <a:lnTo>
                  <a:pt x="487770" y="69971"/>
                </a:lnTo>
                <a:lnTo>
                  <a:pt x="503450" y="88562"/>
                </a:lnTo>
                <a:lnTo>
                  <a:pt x="513250" y="108507"/>
                </a:lnTo>
                <a:lnTo>
                  <a:pt x="516636" y="129539"/>
                </a:lnTo>
                <a:lnTo>
                  <a:pt x="515778" y="140175"/>
                </a:lnTo>
                <a:lnTo>
                  <a:pt x="509118" y="160697"/>
                </a:lnTo>
                <a:lnTo>
                  <a:pt x="496312" y="179998"/>
                </a:lnTo>
                <a:lnTo>
                  <a:pt x="477893" y="197813"/>
                </a:lnTo>
                <a:lnTo>
                  <a:pt x="454397" y="213877"/>
                </a:lnTo>
                <a:lnTo>
                  <a:pt x="426358" y="227925"/>
                </a:lnTo>
                <a:lnTo>
                  <a:pt x="394312" y="239692"/>
                </a:lnTo>
                <a:lnTo>
                  <a:pt x="376954" y="244637"/>
                </a:lnTo>
                <a:lnTo>
                  <a:pt x="358794" y="248912"/>
                </a:lnTo>
                <a:lnTo>
                  <a:pt x="339900" y="252484"/>
                </a:lnTo>
                <a:lnTo>
                  <a:pt x="320339" y="255320"/>
                </a:lnTo>
                <a:lnTo>
                  <a:pt x="300176" y="257386"/>
                </a:lnTo>
                <a:lnTo>
                  <a:pt x="279480" y="258651"/>
                </a:lnTo>
                <a:lnTo>
                  <a:pt x="258318" y="259079"/>
                </a:lnTo>
                <a:lnTo>
                  <a:pt x="237155" y="258651"/>
                </a:lnTo>
                <a:lnTo>
                  <a:pt x="216459" y="257386"/>
                </a:lnTo>
                <a:lnTo>
                  <a:pt x="196296" y="255320"/>
                </a:lnTo>
                <a:lnTo>
                  <a:pt x="176735" y="252484"/>
                </a:lnTo>
                <a:lnTo>
                  <a:pt x="157841" y="248912"/>
                </a:lnTo>
                <a:lnTo>
                  <a:pt x="139681" y="244637"/>
                </a:lnTo>
                <a:lnTo>
                  <a:pt x="122323" y="239692"/>
                </a:lnTo>
                <a:lnTo>
                  <a:pt x="105832" y="234110"/>
                </a:lnTo>
                <a:lnTo>
                  <a:pt x="75723" y="221170"/>
                </a:lnTo>
                <a:lnTo>
                  <a:pt x="49889" y="206081"/>
                </a:lnTo>
                <a:lnTo>
                  <a:pt x="28865" y="189108"/>
                </a:lnTo>
                <a:lnTo>
                  <a:pt x="13185" y="170517"/>
                </a:lnTo>
                <a:lnTo>
                  <a:pt x="3385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703570" y="3527297"/>
            <a:ext cx="1053084" cy="336804"/>
          </a:xfrm>
          <a:custGeom>
            <a:avLst/>
            <a:gdLst/>
            <a:ahLst/>
            <a:cxnLst/>
            <a:rect l="l" t="t" r="r" b="b"/>
            <a:pathLst>
              <a:path w="1053084" h="336803">
                <a:moveTo>
                  <a:pt x="1053084" y="0"/>
                </a:moveTo>
                <a:lnTo>
                  <a:pt x="0" y="336804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8091678" y="3819905"/>
            <a:ext cx="516636" cy="259079"/>
          </a:xfrm>
          <a:custGeom>
            <a:avLst/>
            <a:gdLst/>
            <a:ahLst/>
            <a:cxnLst/>
            <a:rect l="l" t="t" r="r" b="b"/>
            <a:pathLst>
              <a:path w="516635" h="259079">
                <a:moveTo>
                  <a:pt x="0" y="129539"/>
                </a:moveTo>
                <a:lnTo>
                  <a:pt x="3385" y="108507"/>
                </a:lnTo>
                <a:lnTo>
                  <a:pt x="13185" y="88562"/>
                </a:lnTo>
                <a:lnTo>
                  <a:pt x="28865" y="69971"/>
                </a:lnTo>
                <a:lnTo>
                  <a:pt x="49889" y="52998"/>
                </a:lnTo>
                <a:lnTo>
                  <a:pt x="75723" y="37909"/>
                </a:lnTo>
                <a:lnTo>
                  <a:pt x="105832" y="24969"/>
                </a:lnTo>
                <a:lnTo>
                  <a:pt x="122323" y="19387"/>
                </a:lnTo>
                <a:lnTo>
                  <a:pt x="139681" y="14442"/>
                </a:lnTo>
                <a:lnTo>
                  <a:pt x="157841" y="10167"/>
                </a:lnTo>
                <a:lnTo>
                  <a:pt x="176735" y="6595"/>
                </a:lnTo>
                <a:lnTo>
                  <a:pt x="196296" y="3759"/>
                </a:lnTo>
                <a:lnTo>
                  <a:pt x="216459" y="1693"/>
                </a:lnTo>
                <a:lnTo>
                  <a:pt x="237155" y="428"/>
                </a:lnTo>
                <a:lnTo>
                  <a:pt x="258318" y="0"/>
                </a:lnTo>
                <a:lnTo>
                  <a:pt x="279480" y="428"/>
                </a:lnTo>
                <a:lnTo>
                  <a:pt x="300176" y="1693"/>
                </a:lnTo>
                <a:lnTo>
                  <a:pt x="320339" y="3759"/>
                </a:lnTo>
                <a:lnTo>
                  <a:pt x="339900" y="6595"/>
                </a:lnTo>
                <a:lnTo>
                  <a:pt x="358794" y="10167"/>
                </a:lnTo>
                <a:lnTo>
                  <a:pt x="376954" y="14442"/>
                </a:lnTo>
                <a:lnTo>
                  <a:pt x="394312" y="19387"/>
                </a:lnTo>
                <a:lnTo>
                  <a:pt x="410803" y="24969"/>
                </a:lnTo>
                <a:lnTo>
                  <a:pt x="440912" y="37909"/>
                </a:lnTo>
                <a:lnTo>
                  <a:pt x="466746" y="52998"/>
                </a:lnTo>
                <a:lnTo>
                  <a:pt x="487770" y="69971"/>
                </a:lnTo>
                <a:lnTo>
                  <a:pt x="503450" y="88562"/>
                </a:lnTo>
                <a:lnTo>
                  <a:pt x="513250" y="108507"/>
                </a:lnTo>
                <a:lnTo>
                  <a:pt x="516636" y="129539"/>
                </a:lnTo>
                <a:lnTo>
                  <a:pt x="515778" y="140175"/>
                </a:lnTo>
                <a:lnTo>
                  <a:pt x="509118" y="160697"/>
                </a:lnTo>
                <a:lnTo>
                  <a:pt x="496312" y="179998"/>
                </a:lnTo>
                <a:lnTo>
                  <a:pt x="477893" y="197813"/>
                </a:lnTo>
                <a:lnTo>
                  <a:pt x="454397" y="213877"/>
                </a:lnTo>
                <a:lnTo>
                  <a:pt x="426358" y="227925"/>
                </a:lnTo>
                <a:lnTo>
                  <a:pt x="394312" y="239692"/>
                </a:lnTo>
                <a:lnTo>
                  <a:pt x="376954" y="244637"/>
                </a:lnTo>
                <a:lnTo>
                  <a:pt x="358794" y="248912"/>
                </a:lnTo>
                <a:lnTo>
                  <a:pt x="339900" y="252484"/>
                </a:lnTo>
                <a:lnTo>
                  <a:pt x="320339" y="255320"/>
                </a:lnTo>
                <a:lnTo>
                  <a:pt x="300176" y="257386"/>
                </a:lnTo>
                <a:lnTo>
                  <a:pt x="279480" y="258651"/>
                </a:lnTo>
                <a:lnTo>
                  <a:pt x="258318" y="259079"/>
                </a:lnTo>
                <a:lnTo>
                  <a:pt x="237155" y="258651"/>
                </a:lnTo>
                <a:lnTo>
                  <a:pt x="216459" y="257386"/>
                </a:lnTo>
                <a:lnTo>
                  <a:pt x="196296" y="255320"/>
                </a:lnTo>
                <a:lnTo>
                  <a:pt x="176735" y="252484"/>
                </a:lnTo>
                <a:lnTo>
                  <a:pt x="157841" y="248912"/>
                </a:lnTo>
                <a:lnTo>
                  <a:pt x="139681" y="244637"/>
                </a:lnTo>
                <a:lnTo>
                  <a:pt x="122323" y="239692"/>
                </a:lnTo>
                <a:lnTo>
                  <a:pt x="105832" y="234110"/>
                </a:lnTo>
                <a:lnTo>
                  <a:pt x="75723" y="221170"/>
                </a:lnTo>
                <a:lnTo>
                  <a:pt x="49889" y="206081"/>
                </a:lnTo>
                <a:lnTo>
                  <a:pt x="28865" y="189108"/>
                </a:lnTo>
                <a:lnTo>
                  <a:pt x="13185" y="170517"/>
                </a:lnTo>
                <a:lnTo>
                  <a:pt x="3385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095744" y="3530345"/>
            <a:ext cx="1064514" cy="331470"/>
          </a:xfrm>
          <a:custGeom>
            <a:avLst/>
            <a:gdLst/>
            <a:ahLst/>
            <a:cxnLst/>
            <a:rect l="l" t="t" r="r" b="b"/>
            <a:pathLst>
              <a:path w="1064513" h="331470">
                <a:moveTo>
                  <a:pt x="0" y="0"/>
                </a:moveTo>
                <a:lnTo>
                  <a:pt x="1064514" y="331470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910328" y="4050029"/>
            <a:ext cx="435864" cy="300990"/>
          </a:xfrm>
          <a:custGeom>
            <a:avLst/>
            <a:gdLst/>
            <a:ahLst/>
            <a:cxnLst/>
            <a:rect l="l" t="t" r="r" b="b"/>
            <a:pathLst>
              <a:path w="435863" h="300989">
                <a:moveTo>
                  <a:pt x="435863" y="0"/>
                </a:moveTo>
                <a:lnTo>
                  <a:pt x="0" y="300990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961888" y="4338827"/>
            <a:ext cx="515873" cy="259079"/>
          </a:xfrm>
          <a:custGeom>
            <a:avLst/>
            <a:gdLst/>
            <a:ahLst/>
            <a:cxnLst/>
            <a:rect l="l" t="t" r="r" b="b"/>
            <a:pathLst>
              <a:path w="515874" h="259079">
                <a:moveTo>
                  <a:pt x="0" y="129539"/>
                </a:moveTo>
                <a:lnTo>
                  <a:pt x="3364" y="108507"/>
                </a:lnTo>
                <a:lnTo>
                  <a:pt x="13106" y="88562"/>
                </a:lnTo>
                <a:lnTo>
                  <a:pt x="28700" y="69971"/>
                </a:lnTo>
                <a:lnTo>
                  <a:pt x="49621" y="52998"/>
                </a:lnTo>
                <a:lnTo>
                  <a:pt x="75342" y="37909"/>
                </a:lnTo>
                <a:lnTo>
                  <a:pt x="105338" y="24969"/>
                </a:lnTo>
                <a:lnTo>
                  <a:pt x="121775" y="19387"/>
                </a:lnTo>
                <a:lnTo>
                  <a:pt x="139084" y="14442"/>
                </a:lnTo>
                <a:lnTo>
                  <a:pt x="157198" y="10167"/>
                </a:lnTo>
                <a:lnTo>
                  <a:pt x="176052" y="6595"/>
                </a:lnTo>
                <a:lnTo>
                  <a:pt x="195581" y="3759"/>
                </a:lnTo>
                <a:lnTo>
                  <a:pt x="215718" y="1693"/>
                </a:lnTo>
                <a:lnTo>
                  <a:pt x="236398" y="428"/>
                </a:lnTo>
                <a:lnTo>
                  <a:pt x="257556" y="0"/>
                </a:lnTo>
                <a:lnTo>
                  <a:pt x="278822" y="428"/>
                </a:lnTo>
                <a:lnTo>
                  <a:pt x="299600" y="1693"/>
                </a:lnTo>
                <a:lnTo>
                  <a:pt x="319824" y="3759"/>
                </a:lnTo>
                <a:lnTo>
                  <a:pt x="339431" y="6595"/>
                </a:lnTo>
                <a:lnTo>
                  <a:pt x="358354" y="10167"/>
                </a:lnTo>
                <a:lnTo>
                  <a:pt x="376528" y="14442"/>
                </a:lnTo>
                <a:lnTo>
                  <a:pt x="393889" y="19387"/>
                </a:lnTo>
                <a:lnTo>
                  <a:pt x="410370" y="24969"/>
                </a:lnTo>
                <a:lnTo>
                  <a:pt x="440435" y="37909"/>
                </a:lnTo>
                <a:lnTo>
                  <a:pt x="466203" y="52998"/>
                </a:lnTo>
                <a:lnTo>
                  <a:pt x="487152" y="69971"/>
                </a:lnTo>
                <a:lnTo>
                  <a:pt x="502761" y="88562"/>
                </a:lnTo>
                <a:lnTo>
                  <a:pt x="512509" y="108507"/>
                </a:lnTo>
                <a:lnTo>
                  <a:pt x="515873" y="129539"/>
                </a:lnTo>
                <a:lnTo>
                  <a:pt x="515021" y="140175"/>
                </a:lnTo>
                <a:lnTo>
                  <a:pt x="508400" y="160697"/>
                </a:lnTo>
                <a:lnTo>
                  <a:pt x="495657" y="179998"/>
                </a:lnTo>
                <a:lnTo>
                  <a:pt x="477313" y="197813"/>
                </a:lnTo>
                <a:lnTo>
                  <a:pt x="453889" y="213877"/>
                </a:lnTo>
                <a:lnTo>
                  <a:pt x="425907" y="227925"/>
                </a:lnTo>
                <a:lnTo>
                  <a:pt x="393889" y="239692"/>
                </a:lnTo>
                <a:lnTo>
                  <a:pt x="376528" y="244637"/>
                </a:lnTo>
                <a:lnTo>
                  <a:pt x="358354" y="248912"/>
                </a:lnTo>
                <a:lnTo>
                  <a:pt x="339431" y="252484"/>
                </a:lnTo>
                <a:lnTo>
                  <a:pt x="319824" y="255320"/>
                </a:lnTo>
                <a:lnTo>
                  <a:pt x="299600" y="257386"/>
                </a:lnTo>
                <a:lnTo>
                  <a:pt x="278822" y="258651"/>
                </a:lnTo>
                <a:lnTo>
                  <a:pt x="257556" y="259079"/>
                </a:lnTo>
                <a:lnTo>
                  <a:pt x="236398" y="258651"/>
                </a:lnTo>
                <a:lnTo>
                  <a:pt x="215718" y="257386"/>
                </a:lnTo>
                <a:lnTo>
                  <a:pt x="195581" y="255320"/>
                </a:lnTo>
                <a:lnTo>
                  <a:pt x="176052" y="252484"/>
                </a:lnTo>
                <a:lnTo>
                  <a:pt x="157198" y="248912"/>
                </a:lnTo>
                <a:lnTo>
                  <a:pt x="139084" y="244637"/>
                </a:lnTo>
                <a:lnTo>
                  <a:pt x="121775" y="239692"/>
                </a:lnTo>
                <a:lnTo>
                  <a:pt x="105338" y="234110"/>
                </a:lnTo>
                <a:lnTo>
                  <a:pt x="75342" y="221170"/>
                </a:lnTo>
                <a:lnTo>
                  <a:pt x="49621" y="206081"/>
                </a:lnTo>
                <a:lnTo>
                  <a:pt x="28700" y="189108"/>
                </a:lnTo>
                <a:lnTo>
                  <a:pt x="13106" y="170517"/>
                </a:lnTo>
                <a:lnTo>
                  <a:pt x="3364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381494" y="4338827"/>
            <a:ext cx="516636" cy="259079"/>
          </a:xfrm>
          <a:custGeom>
            <a:avLst/>
            <a:gdLst/>
            <a:ahLst/>
            <a:cxnLst/>
            <a:rect l="l" t="t" r="r" b="b"/>
            <a:pathLst>
              <a:path w="516635" h="259079">
                <a:moveTo>
                  <a:pt x="0" y="129539"/>
                </a:moveTo>
                <a:lnTo>
                  <a:pt x="3385" y="108507"/>
                </a:lnTo>
                <a:lnTo>
                  <a:pt x="13185" y="88562"/>
                </a:lnTo>
                <a:lnTo>
                  <a:pt x="28865" y="69971"/>
                </a:lnTo>
                <a:lnTo>
                  <a:pt x="49889" y="52998"/>
                </a:lnTo>
                <a:lnTo>
                  <a:pt x="75723" y="37909"/>
                </a:lnTo>
                <a:lnTo>
                  <a:pt x="105832" y="24969"/>
                </a:lnTo>
                <a:lnTo>
                  <a:pt x="122323" y="19387"/>
                </a:lnTo>
                <a:lnTo>
                  <a:pt x="139681" y="14442"/>
                </a:lnTo>
                <a:lnTo>
                  <a:pt x="157841" y="10167"/>
                </a:lnTo>
                <a:lnTo>
                  <a:pt x="176735" y="6595"/>
                </a:lnTo>
                <a:lnTo>
                  <a:pt x="196296" y="3759"/>
                </a:lnTo>
                <a:lnTo>
                  <a:pt x="216459" y="1693"/>
                </a:lnTo>
                <a:lnTo>
                  <a:pt x="237155" y="428"/>
                </a:lnTo>
                <a:lnTo>
                  <a:pt x="258318" y="0"/>
                </a:lnTo>
                <a:lnTo>
                  <a:pt x="279480" y="428"/>
                </a:lnTo>
                <a:lnTo>
                  <a:pt x="300176" y="1693"/>
                </a:lnTo>
                <a:lnTo>
                  <a:pt x="320339" y="3759"/>
                </a:lnTo>
                <a:lnTo>
                  <a:pt x="339900" y="6595"/>
                </a:lnTo>
                <a:lnTo>
                  <a:pt x="358794" y="10167"/>
                </a:lnTo>
                <a:lnTo>
                  <a:pt x="376954" y="14442"/>
                </a:lnTo>
                <a:lnTo>
                  <a:pt x="394312" y="19387"/>
                </a:lnTo>
                <a:lnTo>
                  <a:pt x="410803" y="24969"/>
                </a:lnTo>
                <a:lnTo>
                  <a:pt x="440912" y="37909"/>
                </a:lnTo>
                <a:lnTo>
                  <a:pt x="466746" y="52998"/>
                </a:lnTo>
                <a:lnTo>
                  <a:pt x="487770" y="69971"/>
                </a:lnTo>
                <a:lnTo>
                  <a:pt x="503450" y="88562"/>
                </a:lnTo>
                <a:lnTo>
                  <a:pt x="513250" y="108507"/>
                </a:lnTo>
                <a:lnTo>
                  <a:pt x="516636" y="129539"/>
                </a:lnTo>
                <a:lnTo>
                  <a:pt x="515778" y="140175"/>
                </a:lnTo>
                <a:lnTo>
                  <a:pt x="509118" y="160697"/>
                </a:lnTo>
                <a:lnTo>
                  <a:pt x="496312" y="179998"/>
                </a:lnTo>
                <a:lnTo>
                  <a:pt x="477893" y="197813"/>
                </a:lnTo>
                <a:lnTo>
                  <a:pt x="454397" y="213877"/>
                </a:lnTo>
                <a:lnTo>
                  <a:pt x="426358" y="227925"/>
                </a:lnTo>
                <a:lnTo>
                  <a:pt x="394312" y="239692"/>
                </a:lnTo>
                <a:lnTo>
                  <a:pt x="376954" y="244637"/>
                </a:lnTo>
                <a:lnTo>
                  <a:pt x="358794" y="248912"/>
                </a:lnTo>
                <a:lnTo>
                  <a:pt x="339900" y="252484"/>
                </a:lnTo>
                <a:lnTo>
                  <a:pt x="320339" y="255320"/>
                </a:lnTo>
                <a:lnTo>
                  <a:pt x="300176" y="257386"/>
                </a:lnTo>
                <a:lnTo>
                  <a:pt x="279480" y="258651"/>
                </a:lnTo>
                <a:lnTo>
                  <a:pt x="258318" y="259079"/>
                </a:lnTo>
                <a:lnTo>
                  <a:pt x="237155" y="258651"/>
                </a:lnTo>
                <a:lnTo>
                  <a:pt x="216459" y="257386"/>
                </a:lnTo>
                <a:lnTo>
                  <a:pt x="196296" y="255320"/>
                </a:lnTo>
                <a:lnTo>
                  <a:pt x="176735" y="252484"/>
                </a:lnTo>
                <a:lnTo>
                  <a:pt x="157841" y="248912"/>
                </a:lnTo>
                <a:lnTo>
                  <a:pt x="139681" y="244637"/>
                </a:lnTo>
                <a:lnTo>
                  <a:pt x="122323" y="239692"/>
                </a:lnTo>
                <a:lnTo>
                  <a:pt x="105832" y="234110"/>
                </a:lnTo>
                <a:lnTo>
                  <a:pt x="75723" y="221170"/>
                </a:lnTo>
                <a:lnTo>
                  <a:pt x="49889" y="206081"/>
                </a:lnTo>
                <a:lnTo>
                  <a:pt x="28865" y="189108"/>
                </a:lnTo>
                <a:lnTo>
                  <a:pt x="13185" y="170517"/>
                </a:lnTo>
                <a:lnTo>
                  <a:pt x="3385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248918" y="3819905"/>
            <a:ext cx="3099054" cy="518922"/>
          </a:xfrm>
          <a:custGeom>
            <a:avLst/>
            <a:gdLst/>
            <a:ahLst/>
            <a:cxnLst/>
            <a:rect l="l" t="t" r="r" b="b"/>
            <a:pathLst>
              <a:path w="3099054" h="518922">
                <a:moveTo>
                  <a:pt x="0" y="0"/>
                </a:moveTo>
                <a:lnTo>
                  <a:pt x="0" y="518922"/>
                </a:lnTo>
                <a:lnTo>
                  <a:pt x="3099054" y="518922"/>
                </a:lnTo>
                <a:lnTo>
                  <a:pt x="3099054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798826" y="3819905"/>
            <a:ext cx="0" cy="518922"/>
          </a:xfrm>
          <a:custGeom>
            <a:avLst/>
            <a:gdLst/>
            <a:ahLst/>
            <a:cxnLst/>
            <a:rect l="l" t="t" r="r" b="b"/>
            <a:pathLst>
              <a:path w="0" h="518922">
                <a:moveTo>
                  <a:pt x="0" y="0"/>
                </a:moveTo>
                <a:lnTo>
                  <a:pt x="0" y="518922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765554" y="3819905"/>
            <a:ext cx="0" cy="518922"/>
          </a:xfrm>
          <a:custGeom>
            <a:avLst/>
            <a:gdLst/>
            <a:ahLst/>
            <a:cxnLst/>
            <a:rect l="l" t="t" r="r" b="b"/>
            <a:pathLst>
              <a:path w="0" h="518922">
                <a:moveTo>
                  <a:pt x="0" y="0"/>
                </a:moveTo>
                <a:lnTo>
                  <a:pt x="0" y="518922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282190" y="3819905"/>
            <a:ext cx="0" cy="518922"/>
          </a:xfrm>
          <a:custGeom>
            <a:avLst/>
            <a:gdLst/>
            <a:ahLst/>
            <a:cxnLst/>
            <a:rect l="l" t="t" r="r" b="b"/>
            <a:pathLst>
              <a:path w="0" h="518922">
                <a:moveTo>
                  <a:pt x="0" y="0"/>
                </a:moveTo>
                <a:lnTo>
                  <a:pt x="0" y="518922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314700" y="3819905"/>
            <a:ext cx="0" cy="518922"/>
          </a:xfrm>
          <a:custGeom>
            <a:avLst/>
            <a:gdLst/>
            <a:ahLst/>
            <a:cxnLst/>
            <a:rect l="l" t="t" r="r" b="b"/>
            <a:pathLst>
              <a:path w="0" h="518922">
                <a:moveTo>
                  <a:pt x="0" y="0"/>
                </a:moveTo>
                <a:lnTo>
                  <a:pt x="0" y="518922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831336" y="3819905"/>
            <a:ext cx="0" cy="518922"/>
          </a:xfrm>
          <a:custGeom>
            <a:avLst/>
            <a:gdLst/>
            <a:ahLst/>
            <a:cxnLst/>
            <a:rect l="l" t="t" r="r" b="b"/>
            <a:pathLst>
              <a:path w="0" h="518922">
                <a:moveTo>
                  <a:pt x="0" y="0"/>
                </a:moveTo>
                <a:lnTo>
                  <a:pt x="0" y="518922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314700" y="3819905"/>
            <a:ext cx="516636" cy="518922"/>
          </a:xfrm>
          <a:custGeom>
            <a:avLst/>
            <a:gdLst/>
            <a:ahLst/>
            <a:cxnLst/>
            <a:rect l="l" t="t" r="r" b="b"/>
            <a:pathLst>
              <a:path w="516636" h="518922">
                <a:moveTo>
                  <a:pt x="0" y="0"/>
                </a:moveTo>
                <a:lnTo>
                  <a:pt x="0" y="518922"/>
                </a:lnTo>
                <a:lnTo>
                  <a:pt x="516636" y="518922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314700" y="3819905"/>
            <a:ext cx="516636" cy="518922"/>
          </a:xfrm>
          <a:custGeom>
            <a:avLst/>
            <a:gdLst/>
            <a:ahLst/>
            <a:cxnLst/>
            <a:rect l="l" t="t" r="r" b="b"/>
            <a:pathLst>
              <a:path w="516636" h="518922">
                <a:moveTo>
                  <a:pt x="0" y="0"/>
                </a:moveTo>
                <a:lnTo>
                  <a:pt x="0" y="518922"/>
                </a:lnTo>
                <a:lnTo>
                  <a:pt x="516636" y="518922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831336" y="3819905"/>
            <a:ext cx="516636" cy="518922"/>
          </a:xfrm>
          <a:custGeom>
            <a:avLst/>
            <a:gdLst/>
            <a:ahLst/>
            <a:cxnLst/>
            <a:rect l="l" t="t" r="r" b="b"/>
            <a:pathLst>
              <a:path w="516636" h="518922">
                <a:moveTo>
                  <a:pt x="0" y="0"/>
                </a:moveTo>
                <a:lnTo>
                  <a:pt x="0" y="518922"/>
                </a:lnTo>
                <a:lnTo>
                  <a:pt x="516636" y="518922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831336" y="3819905"/>
            <a:ext cx="516636" cy="518922"/>
          </a:xfrm>
          <a:custGeom>
            <a:avLst/>
            <a:gdLst/>
            <a:ahLst/>
            <a:cxnLst/>
            <a:rect l="l" t="t" r="r" b="b"/>
            <a:pathLst>
              <a:path w="516636" h="518922">
                <a:moveTo>
                  <a:pt x="0" y="0"/>
                </a:moveTo>
                <a:lnTo>
                  <a:pt x="0" y="518922"/>
                </a:lnTo>
                <a:lnTo>
                  <a:pt x="516636" y="518922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299032" y="3141207"/>
            <a:ext cx="4501165" cy="1705748"/>
          </a:xfrm>
          <a:custGeom>
            <a:avLst/>
            <a:gdLst/>
            <a:ahLst/>
            <a:cxnLst/>
            <a:rect l="l" t="t" r="r" b="b"/>
            <a:pathLst>
              <a:path w="4501165" h="1705748">
                <a:moveTo>
                  <a:pt x="2114721" y="30998"/>
                </a:moveTo>
                <a:lnTo>
                  <a:pt x="2033720" y="43882"/>
                </a:lnTo>
                <a:lnTo>
                  <a:pt x="1952256" y="55802"/>
                </a:lnTo>
                <a:lnTo>
                  <a:pt x="1870553" y="67119"/>
                </a:lnTo>
                <a:lnTo>
                  <a:pt x="1788835" y="78193"/>
                </a:lnTo>
                <a:lnTo>
                  <a:pt x="1707325" y="89386"/>
                </a:lnTo>
                <a:lnTo>
                  <a:pt x="1626247" y="101059"/>
                </a:lnTo>
                <a:lnTo>
                  <a:pt x="1545823" y="113573"/>
                </a:lnTo>
                <a:lnTo>
                  <a:pt x="1466278" y="127290"/>
                </a:lnTo>
                <a:lnTo>
                  <a:pt x="1387834" y="142570"/>
                </a:lnTo>
                <a:lnTo>
                  <a:pt x="1310716" y="159776"/>
                </a:lnTo>
                <a:lnTo>
                  <a:pt x="1235147" y="179267"/>
                </a:lnTo>
                <a:lnTo>
                  <a:pt x="1161350" y="201405"/>
                </a:lnTo>
                <a:lnTo>
                  <a:pt x="1089548" y="226552"/>
                </a:lnTo>
                <a:lnTo>
                  <a:pt x="1019966" y="255068"/>
                </a:lnTo>
                <a:lnTo>
                  <a:pt x="952826" y="287315"/>
                </a:lnTo>
                <a:lnTo>
                  <a:pt x="888352" y="323654"/>
                </a:lnTo>
                <a:lnTo>
                  <a:pt x="826768" y="364447"/>
                </a:lnTo>
                <a:lnTo>
                  <a:pt x="768297" y="410053"/>
                </a:lnTo>
                <a:lnTo>
                  <a:pt x="713162" y="460835"/>
                </a:lnTo>
                <a:lnTo>
                  <a:pt x="661587" y="517154"/>
                </a:lnTo>
                <a:lnTo>
                  <a:pt x="632300" y="553835"/>
                </a:lnTo>
                <a:lnTo>
                  <a:pt x="604224" y="592244"/>
                </a:lnTo>
                <a:lnTo>
                  <a:pt x="577200" y="631915"/>
                </a:lnTo>
                <a:lnTo>
                  <a:pt x="551067" y="672382"/>
                </a:lnTo>
                <a:lnTo>
                  <a:pt x="525666" y="713178"/>
                </a:lnTo>
                <a:lnTo>
                  <a:pt x="500836" y="753837"/>
                </a:lnTo>
                <a:lnTo>
                  <a:pt x="488585" y="773969"/>
                </a:lnTo>
                <a:lnTo>
                  <a:pt x="476418" y="793892"/>
                </a:lnTo>
                <a:lnTo>
                  <a:pt x="464313" y="813548"/>
                </a:lnTo>
                <a:lnTo>
                  <a:pt x="452251" y="832878"/>
                </a:lnTo>
                <a:lnTo>
                  <a:pt x="440212" y="851823"/>
                </a:lnTo>
                <a:lnTo>
                  <a:pt x="428175" y="870327"/>
                </a:lnTo>
                <a:lnTo>
                  <a:pt x="416122" y="888330"/>
                </a:lnTo>
                <a:lnTo>
                  <a:pt x="404031" y="905774"/>
                </a:lnTo>
                <a:lnTo>
                  <a:pt x="392234" y="922065"/>
                </a:lnTo>
                <a:lnTo>
                  <a:pt x="380380" y="937832"/>
                </a:lnTo>
                <a:lnTo>
                  <a:pt x="368461" y="953131"/>
                </a:lnTo>
                <a:lnTo>
                  <a:pt x="356464" y="968020"/>
                </a:lnTo>
                <a:lnTo>
                  <a:pt x="344381" y="982557"/>
                </a:lnTo>
                <a:lnTo>
                  <a:pt x="332201" y="996800"/>
                </a:lnTo>
                <a:lnTo>
                  <a:pt x="319913" y="1010806"/>
                </a:lnTo>
                <a:lnTo>
                  <a:pt x="307507" y="1024633"/>
                </a:lnTo>
                <a:lnTo>
                  <a:pt x="294974" y="1038340"/>
                </a:lnTo>
                <a:lnTo>
                  <a:pt x="282302" y="1051982"/>
                </a:lnTo>
                <a:lnTo>
                  <a:pt x="269481" y="1065619"/>
                </a:lnTo>
                <a:lnTo>
                  <a:pt x="256502" y="1079308"/>
                </a:lnTo>
                <a:lnTo>
                  <a:pt x="243354" y="1093107"/>
                </a:lnTo>
                <a:lnTo>
                  <a:pt x="230026" y="1107073"/>
                </a:lnTo>
                <a:lnTo>
                  <a:pt x="216508" y="1121265"/>
                </a:lnTo>
                <a:lnTo>
                  <a:pt x="188862" y="1150554"/>
                </a:lnTo>
                <a:lnTo>
                  <a:pt x="160334" y="1181437"/>
                </a:lnTo>
                <a:lnTo>
                  <a:pt x="135027" y="1209537"/>
                </a:lnTo>
                <a:lnTo>
                  <a:pt x="102852" y="1246802"/>
                </a:lnTo>
                <a:lnTo>
                  <a:pt x="71995" y="1285775"/>
                </a:lnTo>
                <a:lnTo>
                  <a:pt x="44367" y="1325731"/>
                </a:lnTo>
                <a:lnTo>
                  <a:pt x="21883" y="1365944"/>
                </a:lnTo>
                <a:lnTo>
                  <a:pt x="6456" y="1405688"/>
                </a:lnTo>
                <a:lnTo>
                  <a:pt x="0" y="1444240"/>
                </a:lnTo>
                <a:lnTo>
                  <a:pt x="171" y="1456700"/>
                </a:lnTo>
                <a:lnTo>
                  <a:pt x="13762" y="1506073"/>
                </a:lnTo>
                <a:lnTo>
                  <a:pt x="46172" y="1551035"/>
                </a:lnTo>
                <a:lnTo>
                  <a:pt x="94455" y="1591151"/>
                </a:lnTo>
                <a:lnTo>
                  <a:pt x="155668" y="1625986"/>
                </a:lnTo>
                <a:lnTo>
                  <a:pt x="190203" y="1641287"/>
                </a:lnTo>
                <a:lnTo>
                  <a:pt x="226866" y="1655105"/>
                </a:lnTo>
                <a:lnTo>
                  <a:pt x="265290" y="1667386"/>
                </a:lnTo>
                <a:lnTo>
                  <a:pt x="305105" y="1678076"/>
                </a:lnTo>
                <a:lnTo>
                  <a:pt x="345945" y="1687119"/>
                </a:lnTo>
                <a:lnTo>
                  <a:pt x="387441" y="1694463"/>
                </a:lnTo>
                <a:lnTo>
                  <a:pt x="429225" y="1700052"/>
                </a:lnTo>
                <a:lnTo>
                  <a:pt x="470929" y="1703832"/>
                </a:lnTo>
                <a:lnTo>
                  <a:pt x="512185" y="1705748"/>
                </a:lnTo>
                <a:lnTo>
                  <a:pt x="552624" y="1705748"/>
                </a:lnTo>
                <a:lnTo>
                  <a:pt x="591880" y="1703776"/>
                </a:lnTo>
                <a:lnTo>
                  <a:pt x="629583" y="1699778"/>
                </a:lnTo>
                <a:lnTo>
                  <a:pt x="672134" y="1692391"/>
                </a:lnTo>
                <a:lnTo>
                  <a:pt x="712131" y="1682247"/>
                </a:lnTo>
                <a:lnTo>
                  <a:pt x="749761" y="1669536"/>
                </a:lnTo>
                <a:lnTo>
                  <a:pt x="785214" y="1654448"/>
                </a:lnTo>
                <a:lnTo>
                  <a:pt x="818678" y="1637175"/>
                </a:lnTo>
                <a:lnTo>
                  <a:pt x="850342" y="1617907"/>
                </a:lnTo>
                <a:lnTo>
                  <a:pt x="880395" y="1596835"/>
                </a:lnTo>
                <a:lnTo>
                  <a:pt x="909024" y="1574151"/>
                </a:lnTo>
                <a:lnTo>
                  <a:pt x="936419" y="1550045"/>
                </a:lnTo>
                <a:lnTo>
                  <a:pt x="962768" y="1524708"/>
                </a:lnTo>
                <a:lnTo>
                  <a:pt x="988260" y="1498331"/>
                </a:lnTo>
                <a:lnTo>
                  <a:pt x="1013083" y="1471105"/>
                </a:lnTo>
                <a:lnTo>
                  <a:pt x="1037426" y="1443220"/>
                </a:lnTo>
                <a:lnTo>
                  <a:pt x="1061477" y="1414867"/>
                </a:lnTo>
                <a:lnTo>
                  <a:pt x="1085426" y="1386238"/>
                </a:lnTo>
                <a:lnTo>
                  <a:pt x="1109460" y="1357524"/>
                </a:lnTo>
                <a:lnTo>
                  <a:pt x="1158541" y="1300601"/>
                </a:lnTo>
                <a:lnTo>
                  <a:pt x="1210227" y="1245626"/>
                </a:lnTo>
                <a:lnTo>
                  <a:pt x="1248457" y="1209545"/>
                </a:lnTo>
                <a:lnTo>
                  <a:pt x="1288562" y="1175130"/>
                </a:lnTo>
                <a:lnTo>
                  <a:pt x="1330451" y="1142368"/>
                </a:lnTo>
                <a:lnTo>
                  <a:pt x="1374033" y="1111245"/>
                </a:lnTo>
                <a:lnTo>
                  <a:pt x="1419218" y="1081748"/>
                </a:lnTo>
                <a:lnTo>
                  <a:pt x="1465914" y="1053862"/>
                </a:lnTo>
                <a:lnTo>
                  <a:pt x="1514031" y="1027574"/>
                </a:lnTo>
                <a:lnTo>
                  <a:pt x="1563478" y="1002871"/>
                </a:lnTo>
                <a:lnTo>
                  <a:pt x="1614164" y="979738"/>
                </a:lnTo>
                <a:lnTo>
                  <a:pt x="1665999" y="958161"/>
                </a:lnTo>
                <a:lnTo>
                  <a:pt x="1718890" y="938128"/>
                </a:lnTo>
                <a:lnTo>
                  <a:pt x="1772748" y="919624"/>
                </a:lnTo>
                <a:lnTo>
                  <a:pt x="1827481" y="902635"/>
                </a:lnTo>
                <a:lnTo>
                  <a:pt x="1882999" y="887149"/>
                </a:lnTo>
                <a:lnTo>
                  <a:pt x="1939211" y="873151"/>
                </a:lnTo>
                <a:lnTo>
                  <a:pt x="1996026" y="860627"/>
                </a:lnTo>
                <a:lnTo>
                  <a:pt x="2053353" y="849564"/>
                </a:lnTo>
                <a:lnTo>
                  <a:pt x="2111101" y="839948"/>
                </a:lnTo>
                <a:lnTo>
                  <a:pt x="2169179" y="831765"/>
                </a:lnTo>
                <a:lnTo>
                  <a:pt x="2227497" y="825002"/>
                </a:lnTo>
                <a:lnTo>
                  <a:pt x="2293534" y="819037"/>
                </a:lnTo>
                <a:lnTo>
                  <a:pt x="2359745" y="814847"/>
                </a:lnTo>
                <a:lnTo>
                  <a:pt x="2426130" y="812410"/>
                </a:lnTo>
                <a:lnTo>
                  <a:pt x="2492692" y="811706"/>
                </a:lnTo>
                <a:lnTo>
                  <a:pt x="2559432" y="812714"/>
                </a:lnTo>
                <a:lnTo>
                  <a:pt x="2626352" y="815414"/>
                </a:lnTo>
                <a:lnTo>
                  <a:pt x="2693454" y="819785"/>
                </a:lnTo>
                <a:lnTo>
                  <a:pt x="2760739" y="825806"/>
                </a:lnTo>
                <a:lnTo>
                  <a:pt x="2828209" y="833458"/>
                </a:lnTo>
                <a:lnTo>
                  <a:pt x="2895867" y="842718"/>
                </a:lnTo>
                <a:lnTo>
                  <a:pt x="2963712" y="853568"/>
                </a:lnTo>
                <a:lnTo>
                  <a:pt x="3031749" y="865985"/>
                </a:lnTo>
                <a:lnTo>
                  <a:pt x="3099977" y="879950"/>
                </a:lnTo>
                <a:lnTo>
                  <a:pt x="3168399" y="895442"/>
                </a:lnTo>
                <a:lnTo>
                  <a:pt x="3237016" y="912441"/>
                </a:lnTo>
                <a:lnTo>
                  <a:pt x="3305831" y="930926"/>
                </a:lnTo>
                <a:lnTo>
                  <a:pt x="3374844" y="950876"/>
                </a:lnTo>
                <a:lnTo>
                  <a:pt x="3444059" y="972270"/>
                </a:lnTo>
                <a:lnTo>
                  <a:pt x="3513475" y="995089"/>
                </a:lnTo>
                <a:lnTo>
                  <a:pt x="3583095" y="1019312"/>
                </a:lnTo>
                <a:lnTo>
                  <a:pt x="3653754" y="1044990"/>
                </a:lnTo>
                <a:lnTo>
                  <a:pt x="3689021" y="1058028"/>
                </a:lnTo>
                <a:lnTo>
                  <a:pt x="3724175" y="1071024"/>
                </a:lnTo>
                <a:lnTo>
                  <a:pt x="3759165" y="1083844"/>
                </a:lnTo>
                <a:lnTo>
                  <a:pt x="3793938" y="1096354"/>
                </a:lnTo>
                <a:lnTo>
                  <a:pt x="3828441" y="1108424"/>
                </a:lnTo>
                <a:lnTo>
                  <a:pt x="3862621" y="1119920"/>
                </a:lnTo>
                <a:lnTo>
                  <a:pt x="3896427" y="1130710"/>
                </a:lnTo>
                <a:lnTo>
                  <a:pt x="3929805" y="1140660"/>
                </a:lnTo>
                <a:lnTo>
                  <a:pt x="3962704" y="1149639"/>
                </a:lnTo>
                <a:lnTo>
                  <a:pt x="3995069" y="1157514"/>
                </a:lnTo>
                <a:lnTo>
                  <a:pt x="4026849" y="1164152"/>
                </a:lnTo>
                <a:lnTo>
                  <a:pt x="4088444" y="1173188"/>
                </a:lnTo>
                <a:lnTo>
                  <a:pt x="4147067" y="1175686"/>
                </a:lnTo>
                <a:lnTo>
                  <a:pt x="4175133" y="1174152"/>
                </a:lnTo>
                <a:lnTo>
                  <a:pt x="4228509" y="1164854"/>
                </a:lnTo>
                <a:lnTo>
                  <a:pt x="4261670" y="1153716"/>
                </a:lnTo>
                <a:lnTo>
                  <a:pt x="4292993" y="1138659"/>
                </a:lnTo>
                <a:lnTo>
                  <a:pt x="4322423" y="1119790"/>
                </a:lnTo>
                <a:lnTo>
                  <a:pt x="4349905" y="1097212"/>
                </a:lnTo>
                <a:lnTo>
                  <a:pt x="4375385" y="1071032"/>
                </a:lnTo>
                <a:lnTo>
                  <a:pt x="4398807" y="1041355"/>
                </a:lnTo>
                <a:lnTo>
                  <a:pt x="4420117" y="1008285"/>
                </a:lnTo>
                <a:lnTo>
                  <a:pt x="4439260" y="971927"/>
                </a:lnTo>
                <a:lnTo>
                  <a:pt x="4456181" y="932388"/>
                </a:lnTo>
                <a:lnTo>
                  <a:pt x="4470825" y="889772"/>
                </a:lnTo>
                <a:lnTo>
                  <a:pt x="4479380" y="858277"/>
                </a:lnTo>
                <a:lnTo>
                  <a:pt x="4486681" y="825727"/>
                </a:lnTo>
                <a:lnTo>
                  <a:pt x="4492620" y="792436"/>
                </a:lnTo>
                <a:lnTo>
                  <a:pt x="4497087" y="758720"/>
                </a:lnTo>
                <a:lnTo>
                  <a:pt x="4499972" y="724894"/>
                </a:lnTo>
                <a:lnTo>
                  <a:pt x="4501165" y="691274"/>
                </a:lnTo>
                <a:lnTo>
                  <a:pt x="4501093" y="674639"/>
                </a:lnTo>
                <a:lnTo>
                  <a:pt x="4499543" y="641919"/>
                </a:lnTo>
                <a:lnTo>
                  <a:pt x="4496027" y="610194"/>
                </a:lnTo>
                <a:lnTo>
                  <a:pt x="4486827" y="565160"/>
                </a:lnTo>
                <a:lnTo>
                  <a:pt x="4475883" y="532379"/>
                </a:lnTo>
                <a:lnTo>
                  <a:pt x="4461911" y="502069"/>
                </a:lnTo>
                <a:lnTo>
                  <a:pt x="4445084" y="474096"/>
                </a:lnTo>
                <a:lnTo>
                  <a:pt x="4425575" y="448324"/>
                </a:lnTo>
                <a:lnTo>
                  <a:pt x="4403555" y="424618"/>
                </a:lnTo>
                <a:lnTo>
                  <a:pt x="4379198" y="402845"/>
                </a:lnTo>
                <a:lnTo>
                  <a:pt x="4352676" y="382868"/>
                </a:lnTo>
                <a:lnTo>
                  <a:pt x="4324162" y="364552"/>
                </a:lnTo>
                <a:lnTo>
                  <a:pt x="4293828" y="347764"/>
                </a:lnTo>
                <a:lnTo>
                  <a:pt x="4261847" y="332369"/>
                </a:lnTo>
                <a:lnTo>
                  <a:pt x="4228391" y="318230"/>
                </a:lnTo>
                <a:lnTo>
                  <a:pt x="4193634" y="305214"/>
                </a:lnTo>
                <a:lnTo>
                  <a:pt x="4157748" y="293185"/>
                </a:lnTo>
                <a:lnTo>
                  <a:pt x="4120904" y="282010"/>
                </a:lnTo>
                <a:lnTo>
                  <a:pt x="4083277" y="271552"/>
                </a:lnTo>
                <a:lnTo>
                  <a:pt x="4045038" y="261676"/>
                </a:lnTo>
                <a:lnTo>
                  <a:pt x="4006360" y="252249"/>
                </a:lnTo>
                <a:lnTo>
                  <a:pt x="3967416" y="243135"/>
                </a:lnTo>
                <a:lnTo>
                  <a:pt x="3928378" y="234200"/>
                </a:lnTo>
                <a:lnTo>
                  <a:pt x="3889419" y="225308"/>
                </a:lnTo>
                <a:lnTo>
                  <a:pt x="3805098" y="205439"/>
                </a:lnTo>
                <a:lnTo>
                  <a:pt x="3721885" y="185303"/>
                </a:lnTo>
                <a:lnTo>
                  <a:pt x="3639631" y="165120"/>
                </a:lnTo>
                <a:lnTo>
                  <a:pt x="3558187" y="145115"/>
                </a:lnTo>
                <a:lnTo>
                  <a:pt x="3477404" y="125509"/>
                </a:lnTo>
                <a:lnTo>
                  <a:pt x="3397132" y="106527"/>
                </a:lnTo>
                <a:lnTo>
                  <a:pt x="3317222" y="88391"/>
                </a:lnTo>
                <a:lnTo>
                  <a:pt x="3237525" y="71323"/>
                </a:lnTo>
                <a:lnTo>
                  <a:pt x="3157893" y="55546"/>
                </a:lnTo>
                <a:lnTo>
                  <a:pt x="3078175" y="41285"/>
                </a:lnTo>
                <a:lnTo>
                  <a:pt x="2998223" y="28760"/>
                </a:lnTo>
                <a:lnTo>
                  <a:pt x="2917888" y="18196"/>
                </a:lnTo>
                <a:lnTo>
                  <a:pt x="2837020" y="9815"/>
                </a:lnTo>
                <a:lnTo>
                  <a:pt x="2755470" y="3840"/>
                </a:lnTo>
                <a:lnTo>
                  <a:pt x="2673089" y="494"/>
                </a:lnTo>
                <a:lnTo>
                  <a:pt x="2589728" y="0"/>
                </a:lnTo>
                <a:lnTo>
                  <a:pt x="2505237" y="2580"/>
                </a:lnTo>
                <a:lnTo>
                  <a:pt x="2419469" y="8458"/>
                </a:lnTo>
                <a:lnTo>
                  <a:pt x="2332272" y="17856"/>
                </a:lnTo>
                <a:lnTo>
                  <a:pt x="2243499" y="30998"/>
                </a:lnTo>
              </a:path>
            </a:pathLst>
          </a:custGeom>
          <a:ln w="1076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776978" y="3415106"/>
            <a:ext cx="1694688" cy="736269"/>
          </a:xfrm>
          <a:custGeom>
            <a:avLst/>
            <a:gdLst/>
            <a:ahLst/>
            <a:cxnLst/>
            <a:rect l="l" t="t" r="r" b="b"/>
            <a:pathLst>
              <a:path w="1694688" h="736269">
                <a:moveTo>
                  <a:pt x="0" y="736269"/>
                </a:moveTo>
                <a:lnTo>
                  <a:pt x="6715" y="725141"/>
                </a:lnTo>
                <a:lnTo>
                  <a:pt x="13112" y="713931"/>
                </a:lnTo>
                <a:lnTo>
                  <a:pt x="19239" y="702660"/>
                </a:lnTo>
                <a:lnTo>
                  <a:pt x="25150" y="691352"/>
                </a:lnTo>
                <a:lnTo>
                  <a:pt x="30895" y="680029"/>
                </a:lnTo>
                <a:lnTo>
                  <a:pt x="36526" y="668715"/>
                </a:lnTo>
                <a:lnTo>
                  <a:pt x="42095" y="657431"/>
                </a:lnTo>
                <a:lnTo>
                  <a:pt x="47651" y="646201"/>
                </a:lnTo>
                <a:lnTo>
                  <a:pt x="99854" y="550988"/>
                </a:lnTo>
                <a:lnTo>
                  <a:pt x="149477" y="476661"/>
                </a:lnTo>
                <a:lnTo>
                  <a:pt x="203609" y="408673"/>
                </a:lnTo>
                <a:lnTo>
                  <a:pt x="262128" y="346807"/>
                </a:lnTo>
                <a:lnTo>
                  <a:pt x="324909" y="290844"/>
                </a:lnTo>
                <a:lnTo>
                  <a:pt x="391831" y="240564"/>
                </a:lnTo>
                <a:lnTo>
                  <a:pt x="462771" y="195749"/>
                </a:lnTo>
                <a:lnTo>
                  <a:pt x="537606" y="156179"/>
                </a:lnTo>
                <a:lnTo>
                  <a:pt x="616212" y="121637"/>
                </a:lnTo>
                <a:lnTo>
                  <a:pt x="698468" y="91902"/>
                </a:lnTo>
                <a:lnTo>
                  <a:pt x="784249" y="66757"/>
                </a:lnTo>
                <a:lnTo>
                  <a:pt x="873434" y="45982"/>
                </a:lnTo>
                <a:lnTo>
                  <a:pt x="965900" y="29358"/>
                </a:lnTo>
                <a:lnTo>
                  <a:pt x="1061523" y="16667"/>
                </a:lnTo>
                <a:lnTo>
                  <a:pt x="1160180" y="7689"/>
                </a:lnTo>
                <a:lnTo>
                  <a:pt x="1261750" y="2207"/>
                </a:lnTo>
                <a:lnTo>
                  <a:pt x="1366108" y="0"/>
                </a:lnTo>
                <a:lnTo>
                  <a:pt x="1473132" y="849"/>
                </a:lnTo>
                <a:lnTo>
                  <a:pt x="1582700" y="4537"/>
                </a:lnTo>
                <a:lnTo>
                  <a:pt x="1694688" y="10845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735068" y="4104893"/>
            <a:ext cx="93726" cy="104394"/>
          </a:xfrm>
          <a:custGeom>
            <a:avLst/>
            <a:gdLst/>
            <a:ahLst/>
            <a:cxnLst/>
            <a:rect l="l" t="t" r="r" b="b"/>
            <a:pathLst>
              <a:path w="93725" h="104394">
                <a:moveTo>
                  <a:pt x="0" y="104394"/>
                </a:moveTo>
                <a:lnTo>
                  <a:pt x="93726" y="56388"/>
                </a:lnTo>
                <a:lnTo>
                  <a:pt x="88256" y="55226"/>
                </a:lnTo>
                <a:lnTo>
                  <a:pt x="75520" y="51349"/>
                </a:lnTo>
                <a:lnTo>
                  <a:pt x="63474" y="46004"/>
                </a:lnTo>
                <a:lnTo>
                  <a:pt x="52251" y="39269"/>
                </a:lnTo>
                <a:lnTo>
                  <a:pt x="41986" y="31223"/>
                </a:lnTo>
                <a:lnTo>
                  <a:pt x="32814" y="21943"/>
                </a:lnTo>
                <a:lnTo>
                  <a:pt x="24870" y="11509"/>
                </a:lnTo>
                <a:lnTo>
                  <a:pt x="18287" y="0"/>
                </a:lnTo>
                <a:lnTo>
                  <a:pt x="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445758" y="3377183"/>
            <a:ext cx="96774" cy="94488"/>
          </a:xfrm>
          <a:custGeom>
            <a:avLst/>
            <a:gdLst/>
            <a:ahLst/>
            <a:cxnLst/>
            <a:rect l="l" t="t" r="r" b="b"/>
            <a:pathLst>
              <a:path w="96774" h="94487">
                <a:moveTo>
                  <a:pt x="96774" y="54101"/>
                </a:moveTo>
                <a:lnTo>
                  <a:pt x="6858" y="0"/>
                </a:lnTo>
                <a:lnTo>
                  <a:pt x="10266" y="10094"/>
                </a:lnTo>
                <a:lnTo>
                  <a:pt x="13043" y="22355"/>
                </a:lnTo>
                <a:lnTo>
                  <a:pt x="14406" y="34722"/>
                </a:lnTo>
                <a:lnTo>
                  <a:pt x="14354" y="47091"/>
                </a:lnTo>
                <a:lnTo>
                  <a:pt x="12887" y="59356"/>
                </a:lnTo>
                <a:lnTo>
                  <a:pt x="10006" y="71413"/>
                </a:lnTo>
                <a:lnTo>
                  <a:pt x="5710" y="83159"/>
                </a:lnTo>
                <a:lnTo>
                  <a:pt x="0" y="94487"/>
                </a:lnTo>
                <a:lnTo>
                  <a:pt x="96774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541520" y="6153150"/>
            <a:ext cx="516636" cy="259841"/>
          </a:xfrm>
          <a:custGeom>
            <a:avLst/>
            <a:gdLst/>
            <a:ahLst/>
            <a:cxnLst/>
            <a:rect l="l" t="t" r="r" b="b"/>
            <a:pathLst>
              <a:path w="516636" h="259841">
                <a:moveTo>
                  <a:pt x="0" y="130301"/>
                </a:moveTo>
                <a:lnTo>
                  <a:pt x="3385" y="109247"/>
                </a:lnTo>
                <a:lnTo>
                  <a:pt x="13185" y="89245"/>
                </a:lnTo>
                <a:lnTo>
                  <a:pt x="28865" y="70568"/>
                </a:lnTo>
                <a:lnTo>
                  <a:pt x="49889" y="53492"/>
                </a:lnTo>
                <a:lnTo>
                  <a:pt x="75723" y="38290"/>
                </a:lnTo>
                <a:lnTo>
                  <a:pt x="105832" y="25237"/>
                </a:lnTo>
                <a:lnTo>
                  <a:pt x="122323" y="19602"/>
                </a:lnTo>
                <a:lnTo>
                  <a:pt x="139681" y="14607"/>
                </a:lnTo>
                <a:lnTo>
                  <a:pt x="157841" y="10286"/>
                </a:lnTo>
                <a:lnTo>
                  <a:pt x="176735" y="6675"/>
                </a:lnTo>
                <a:lnTo>
                  <a:pt x="196296" y="3806"/>
                </a:lnTo>
                <a:lnTo>
                  <a:pt x="216459" y="1714"/>
                </a:lnTo>
                <a:lnTo>
                  <a:pt x="237155" y="434"/>
                </a:lnTo>
                <a:lnTo>
                  <a:pt x="258318" y="0"/>
                </a:lnTo>
                <a:lnTo>
                  <a:pt x="279480" y="434"/>
                </a:lnTo>
                <a:lnTo>
                  <a:pt x="300176" y="1714"/>
                </a:lnTo>
                <a:lnTo>
                  <a:pt x="320339" y="3806"/>
                </a:lnTo>
                <a:lnTo>
                  <a:pt x="339900" y="6675"/>
                </a:lnTo>
                <a:lnTo>
                  <a:pt x="358794" y="10286"/>
                </a:lnTo>
                <a:lnTo>
                  <a:pt x="376954" y="14607"/>
                </a:lnTo>
                <a:lnTo>
                  <a:pt x="394312" y="19602"/>
                </a:lnTo>
                <a:lnTo>
                  <a:pt x="410803" y="25237"/>
                </a:lnTo>
                <a:lnTo>
                  <a:pt x="440912" y="38290"/>
                </a:lnTo>
                <a:lnTo>
                  <a:pt x="466746" y="53492"/>
                </a:lnTo>
                <a:lnTo>
                  <a:pt x="487770" y="70568"/>
                </a:lnTo>
                <a:lnTo>
                  <a:pt x="503450" y="89245"/>
                </a:lnTo>
                <a:lnTo>
                  <a:pt x="513250" y="109247"/>
                </a:lnTo>
                <a:lnTo>
                  <a:pt x="516636" y="130301"/>
                </a:lnTo>
                <a:lnTo>
                  <a:pt x="515778" y="140937"/>
                </a:lnTo>
                <a:lnTo>
                  <a:pt x="509118" y="161459"/>
                </a:lnTo>
                <a:lnTo>
                  <a:pt x="496312" y="180760"/>
                </a:lnTo>
                <a:lnTo>
                  <a:pt x="477893" y="198575"/>
                </a:lnTo>
                <a:lnTo>
                  <a:pt x="454397" y="214639"/>
                </a:lnTo>
                <a:lnTo>
                  <a:pt x="426358" y="228687"/>
                </a:lnTo>
                <a:lnTo>
                  <a:pt x="394312" y="240454"/>
                </a:lnTo>
                <a:lnTo>
                  <a:pt x="376954" y="245399"/>
                </a:lnTo>
                <a:lnTo>
                  <a:pt x="358794" y="249674"/>
                </a:lnTo>
                <a:lnTo>
                  <a:pt x="339900" y="253246"/>
                </a:lnTo>
                <a:lnTo>
                  <a:pt x="320339" y="256082"/>
                </a:lnTo>
                <a:lnTo>
                  <a:pt x="300176" y="258148"/>
                </a:lnTo>
                <a:lnTo>
                  <a:pt x="279480" y="259413"/>
                </a:lnTo>
                <a:lnTo>
                  <a:pt x="258318" y="259841"/>
                </a:lnTo>
                <a:lnTo>
                  <a:pt x="237155" y="259413"/>
                </a:lnTo>
                <a:lnTo>
                  <a:pt x="216459" y="258148"/>
                </a:lnTo>
                <a:lnTo>
                  <a:pt x="196296" y="256082"/>
                </a:lnTo>
                <a:lnTo>
                  <a:pt x="176735" y="253246"/>
                </a:lnTo>
                <a:lnTo>
                  <a:pt x="157841" y="249674"/>
                </a:lnTo>
                <a:lnTo>
                  <a:pt x="139681" y="245399"/>
                </a:lnTo>
                <a:lnTo>
                  <a:pt x="122323" y="240454"/>
                </a:lnTo>
                <a:lnTo>
                  <a:pt x="105832" y="234872"/>
                </a:lnTo>
                <a:lnTo>
                  <a:pt x="75723" y="221932"/>
                </a:lnTo>
                <a:lnTo>
                  <a:pt x="49889" y="206843"/>
                </a:lnTo>
                <a:lnTo>
                  <a:pt x="28865" y="189870"/>
                </a:lnTo>
                <a:lnTo>
                  <a:pt x="13185" y="171279"/>
                </a:lnTo>
                <a:lnTo>
                  <a:pt x="3385" y="151334"/>
                </a:lnTo>
                <a:lnTo>
                  <a:pt x="0" y="130301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251704" y="5634990"/>
            <a:ext cx="515873" cy="259079"/>
          </a:xfrm>
          <a:custGeom>
            <a:avLst/>
            <a:gdLst/>
            <a:ahLst/>
            <a:cxnLst/>
            <a:rect l="l" t="t" r="r" b="b"/>
            <a:pathLst>
              <a:path w="515874" h="259079">
                <a:moveTo>
                  <a:pt x="0" y="129539"/>
                </a:moveTo>
                <a:lnTo>
                  <a:pt x="3364" y="108507"/>
                </a:lnTo>
                <a:lnTo>
                  <a:pt x="13112" y="88562"/>
                </a:lnTo>
                <a:lnTo>
                  <a:pt x="28721" y="69971"/>
                </a:lnTo>
                <a:lnTo>
                  <a:pt x="49670" y="52998"/>
                </a:lnTo>
                <a:lnTo>
                  <a:pt x="75437" y="37909"/>
                </a:lnTo>
                <a:lnTo>
                  <a:pt x="105503" y="24969"/>
                </a:lnTo>
                <a:lnTo>
                  <a:pt x="121984" y="19387"/>
                </a:lnTo>
                <a:lnTo>
                  <a:pt x="139345" y="14442"/>
                </a:lnTo>
                <a:lnTo>
                  <a:pt x="157519" y="10167"/>
                </a:lnTo>
                <a:lnTo>
                  <a:pt x="176442" y="6595"/>
                </a:lnTo>
                <a:lnTo>
                  <a:pt x="196049" y="3759"/>
                </a:lnTo>
                <a:lnTo>
                  <a:pt x="216273" y="1693"/>
                </a:lnTo>
                <a:lnTo>
                  <a:pt x="237051" y="428"/>
                </a:lnTo>
                <a:lnTo>
                  <a:pt x="258318" y="0"/>
                </a:lnTo>
                <a:lnTo>
                  <a:pt x="279475" y="428"/>
                </a:lnTo>
                <a:lnTo>
                  <a:pt x="300155" y="1693"/>
                </a:lnTo>
                <a:lnTo>
                  <a:pt x="320292" y="3759"/>
                </a:lnTo>
                <a:lnTo>
                  <a:pt x="339821" y="6595"/>
                </a:lnTo>
                <a:lnTo>
                  <a:pt x="358675" y="10167"/>
                </a:lnTo>
                <a:lnTo>
                  <a:pt x="376789" y="14442"/>
                </a:lnTo>
                <a:lnTo>
                  <a:pt x="394098" y="19387"/>
                </a:lnTo>
                <a:lnTo>
                  <a:pt x="410535" y="24969"/>
                </a:lnTo>
                <a:lnTo>
                  <a:pt x="440531" y="37909"/>
                </a:lnTo>
                <a:lnTo>
                  <a:pt x="466252" y="52998"/>
                </a:lnTo>
                <a:lnTo>
                  <a:pt x="487173" y="69971"/>
                </a:lnTo>
                <a:lnTo>
                  <a:pt x="502767" y="88562"/>
                </a:lnTo>
                <a:lnTo>
                  <a:pt x="512509" y="108507"/>
                </a:lnTo>
                <a:lnTo>
                  <a:pt x="515873" y="129539"/>
                </a:lnTo>
                <a:lnTo>
                  <a:pt x="515021" y="140175"/>
                </a:lnTo>
                <a:lnTo>
                  <a:pt x="508403" y="160697"/>
                </a:lnTo>
                <a:lnTo>
                  <a:pt x="495669" y="179998"/>
                </a:lnTo>
                <a:lnTo>
                  <a:pt x="477345" y="197813"/>
                </a:lnTo>
                <a:lnTo>
                  <a:pt x="453959" y="213877"/>
                </a:lnTo>
                <a:lnTo>
                  <a:pt x="426034" y="227925"/>
                </a:lnTo>
                <a:lnTo>
                  <a:pt x="394098" y="239692"/>
                </a:lnTo>
                <a:lnTo>
                  <a:pt x="376789" y="244637"/>
                </a:lnTo>
                <a:lnTo>
                  <a:pt x="358675" y="248912"/>
                </a:lnTo>
                <a:lnTo>
                  <a:pt x="339821" y="252484"/>
                </a:lnTo>
                <a:lnTo>
                  <a:pt x="320292" y="255320"/>
                </a:lnTo>
                <a:lnTo>
                  <a:pt x="300155" y="257386"/>
                </a:lnTo>
                <a:lnTo>
                  <a:pt x="279475" y="258651"/>
                </a:lnTo>
                <a:lnTo>
                  <a:pt x="258318" y="259079"/>
                </a:lnTo>
                <a:lnTo>
                  <a:pt x="237051" y="258651"/>
                </a:lnTo>
                <a:lnTo>
                  <a:pt x="216273" y="257386"/>
                </a:lnTo>
                <a:lnTo>
                  <a:pt x="196049" y="255320"/>
                </a:lnTo>
                <a:lnTo>
                  <a:pt x="176442" y="252484"/>
                </a:lnTo>
                <a:lnTo>
                  <a:pt x="157519" y="248912"/>
                </a:lnTo>
                <a:lnTo>
                  <a:pt x="139345" y="244637"/>
                </a:lnTo>
                <a:lnTo>
                  <a:pt x="121984" y="239692"/>
                </a:lnTo>
                <a:lnTo>
                  <a:pt x="105503" y="234110"/>
                </a:lnTo>
                <a:lnTo>
                  <a:pt x="75438" y="221170"/>
                </a:lnTo>
                <a:lnTo>
                  <a:pt x="49670" y="206081"/>
                </a:lnTo>
                <a:lnTo>
                  <a:pt x="28721" y="189108"/>
                </a:lnTo>
                <a:lnTo>
                  <a:pt x="13112" y="170517"/>
                </a:lnTo>
                <a:lnTo>
                  <a:pt x="3364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671309" y="5116068"/>
            <a:ext cx="516636" cy="259841"/>
          </a:xfrm>
          <a:custGeom>
            <a:avLst/>
            <a:gdLst/>
            <a:ahLst/>
            <a:cxnLst/>
            <a:rect l="l" t="t" r="r" b="b"/>
            <a:pathLst>
              <a:path w="516635" h="259841">
                <a:moveTo>
                  <a:pt x="0" y="130301"/>
                </a:moveTo>
                <a:lnTo>
                  <a:pt x="3385" y="109247"/>
                </a:lnTo>
                <a:lnTo>
                  <a:pt x="13185" y="89245"/>
                </a:lnTo>
                <a:lnTo>
                  <a:pt x="28865" y="70568"/>
                </a:lnTo>
                <a:lnTo>
                  <a:pt x="49889" y="53492"/>
                </a:lnTo>
                <a:lnTo>
                  <a:pt x="75723" y="38290"/>
                </a:lnTo>
                <a:lnTo>
                  <a:pt x="105832" y="25237"/>
                </a:lnTo>
                <a:lnTo>
                  <a:pt x="122323" y="19602"/>
                </a:lnTo>
                <a:lnTo>
                  <a:pt x="139681" y="14607"/>
                </a:lnTo>
                <a:lnTo>
                  <a:pt x="157841" y="10286"/>
                </a:lnTo>
                <a:lnTo>
                  <a:pt x="176735" y="6675"/>
                </a:lnTo>
                <a:lnTo>
                  <a:pt x="196296" y="3806"/>
                </a:lnTo>
                <a:lnTo>
                  <a:pt x="216459" y="1714"/>
                </a:lnTo>
                <a:lnTo>
                  <a:pt x="237155" y="434"/>
                </a:lnTo>
                <a:lnTo>
                  <a:pt x="258318" y="0"/>
                </a:lnTo>
                <a:lnTo>
                  <a:pt x="279480" y="434"/>
                </a:lnTo>
                <a:lnTo>
                  <a:pt x="300176" y="1714"/>
                </a:lnTo>
                <a:lnTo>
                  <a:pt x="320339" y="3806"/>
                </a:lnTo>
                <a:lnTo>
                  <a:pt x="339900" y="6675"/>
                </a:lnTo>
                <a:lnTo>
                  <a:pt x="358794" y="10286"/>
                </a:lnTo>
                <a:lnTo>
                  <a:pt x="376954" y="14607"/>
                </a:lnTo>
                <a:lnTo>
                  <a:pt x="394312" y="19602"/>
                </a:lnTo>
                <a:lnTo>
                  <a:pt x="410803" y="25237"/>
                </a:lnTo>
                <a:lnTo>
                  <a:pt x="440912" y="38290"/>
                </a:lnTo>
                <a:lnTo>
                  <a:pt x="466746" y="53492"/>
                </a:lnTo>
                <a:lnTo>
                  <a:pt x="487770" y="70568"/>
                </a:lnTo>
                <a:lnTo>
                  <a:pt x="503450" y="89245"/>
                </a:lnTo>
                <a:lnTo>
                  <a:pt x="513250" y="109247"/>
                </a:lnTo>
                <a:lnTo>
                  <a:pt x="516636" y="130301"/>
                </a:lnTo>
                <a:lnTo>
                  <a:pt x="515778" y="140937"/>
                </a:lnTo>
                <a:lnTo>
                  <a:pt x="509118" y="161459"/>
                </a:lnTo>
                <a:lnTo>
                  <a:pt x="496312" y="180760"/>
                </a:lnTo>
                <a:lnTo>
                  <a:pt x="477893" y="198575"/>
                </a:lnTo>
                <a:lnTo>
                  <a:pt x="454397" y="214639"/>
                </a:lnTo>
                <a:lnTo>
                  <a:pt x="426358" y="228687"/>
                </a:lnTo>
                <a:lnTo>
                  <a:pt x="394312" y="240454"/>
                </a:lnTo>
                <a:lnTo>
                  <a:pt x="376954" y="245399"/>
                </a:lnTo>
                <a:lnTo>
                  <a:pt x="358794" y="249674"/>
                </a:lnTo>
                <a:lnTo>
                  <a:pt x="339900" y="253246"/>
                </a:lnTo>
                <a:lnTo>
                  <a:pt x="320339" y="256082"/>
                </a:lnTo>
                <a:lnTo>
                  <a:pt x="300176" y="258148"/>
                </a:lnTo>
                <a:lnTo>
                  <a:pt x="279480" y="259413"/>
                </a:lnTo>
                <a:lnTo>
                  <a:pt x="258318" y="259841"/>
                </a:lnTo>
                <a:lnTo>
                  <a:pt x="237155" y="259413"/>
                </a:lnTo>
                <a:lnTo>
                  <a:pt x="216459" y="258148"/>
                </a:lnTo>
                <a:lnTo>
                  <a:pt x="196296" y="256082"/>
                </a:lnTo>
                <a:lnTo>
                  <a:pt x="176735" y="253246"/>
                </a:lnTo>
                <a:lnTo>
                  <a:pt x="157841" y="249674"/>
                </a:lnTo>
                <a:lnTo>
                  <a:pt x="139681" y="245399"/>
                </a:lnTo>
                <a:lnTo>
                  <a:pt x="122323" y="240454"/>
                </a:lnTo>
                <a:lnTo>
                  <a:pt x="105832" y="234872"/>
                </a:lnTo>
                <a:lnTo>
                  <a:pt x="75723" y="221932"/>
                </a:lnTo>
                <a:lnTo>
                  <a:pt x="49889" y="206843"/>
                </a:lnTo>
                <a:lnTo>
                  <a:pt x="28865" y="189870"/>
                </a:lnTo>
                <a:lnTo>
                  <a:pt x="13185" y="171279"/>
                </a:lnTo>
                <a:lnTo>
                  <a:pt x="3385" y="151334"/>
                </a:lnTo>
                <a:lnTo>
                  <a:pt x="0" y="130301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703570" y="5342382"/>
            <a:ext cx="1053084" cy="336804"/>
          </a:xfrm>
          <a:custGeom>
            <a:avLst/>
            <a:gdLst/>
            <a:ahLst/>
            <a:cxnLst/>
            <a:rect l="l" t="t" r="r" b="b"/>
            <a:pathLst>
              <a:path w="1053084" h="336803">
                <a:moveTo>
                  <a:pt x="1053084" y="0"/>
                </a:moveTo>
                <a:lnTo>
                  <a:pt x="0" y="336804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091678" y="5634989"/>
            <a:ext cx="516636" cy="259079"/>
          </a:xfrm>
          <a:custGeom>
            <a:avLst/>
            <a:gdLst/>
            <a:ahLst/>
            <a:cxnLst/>
            <a:rect l="l" t="t" r="r" b="b"/>
            <a:pathLst>
              <a:path w="516635" h="259079">
                <a:moveTo>
                  <a:pt x="0" y="129539"/>
                </a:moveTo>
                <a:lnTo>
                  <a:pt x="3385" y="108507"/>
                </a:lnTo>
                <a:lnTo>
                  <a:pt x="13185" y="88562"/>
                </a:lnTo>
                <a:lnTo>
                  <a:pt x="28865" y="69971"/>
                </a:lnTo>
                <a:lnTo>
                  <a:pt x="49889" y="52998"/>
                </a:lnTo>
                <a:lnTo>
                  <a:pt x="75723" y="37909"/>
                </a:lnTo>
                <a:lnTo>
                  <a:pt x="105832" y="24969"/>
                </a:lnTo>
                <a:lnTo>
                  <a:pt x="122323" y="19387"/>
                </a:lnTo>
                <a:lnTo>
                  <a:pt x="139681" y="14442"/>
                </a:lnTo>
                <a:lnTo>
                  <a:pt x="157841" y="10167"/>
                </a:lnTo>
                <a:lnTo>
                  <a:pt x="176735" y="6595"/>
                </a:lnTo>
                <a:lnTo>
                  <a:pt x="196296" y="3759"/>
                </a:lnTo>
                <a:lnTo>
                  <a:pt x="216459" y="1693"/>
                </a:lnTo>
                <a:lnTo>
                  <a:pt x="237155" y="428"/>
                </a:lnTo>
                <a:lnTo>
                  <a:pt x="258318" y="0"/>
                </a:lnTo>
                <a:lnTo>
                  <a:pt x="279480" y="428"/>
                </a:lnTo>
                <a:lnTo>
                  <a:pt x="300176" y="1693"/>
                </a:lnTo>
                <a:lnTo>
                  <a:pt x="320339" y="3759"/>
                </a:lnTo>
                <a:lnTo>
                  <a:pt x="339900" y="6595"/>
                </a:lnTo>
                <a:lnTo>
                  <a:pt x="358794" y="10167"/>
                </a:lnTo>
                <a:lnTo>
                  <a:pt x="376954" y="14442"/>
                </a:lnTo>
                <a:lnTo>
                  <a:pt x="394312" y="19387"/>
                </a:lnTo>
                <a:lnTo>
                  <a:pt x="410803" y="24969"/>
                </a:lnTo>
                <a:lnTo>
                  <a:pt x="440912" y="37909"/>
                </a:lnTo>
                <a:lnTo>
                  <a:pt x="466746" y="52998"/>
                </a:lnTo>
                <a:lnTo>
                  <a:pt x="487770" y="69971"/>
                </a:lnTo>
                <a:lnTo>
                  <a:pt x="503450" y="88562"/>
                </a:lnTo>
                <a:lnTo>
                  <a:pt x="513250" y="108507"/>
                </a:lnTo>
                <a:lnTo>
                  <a:pt x="516636" y="129539"/>
                </a:lnTo>
                <a:lnTo>
                  <a:pt x="515778" y="140175"/>
                </a:lnTo>
                <a:lnTo>
                  <a:pt x="509118" y="160697"/>
                </a:lnTo>
                <a:lnTo>
                  <a:pt x="496312" y="179998"/>
                </a:lnTo>
                <a:lnTo>
                  <a:pt x="477893" y="197813"/>
                </a:lnTo>
                <a:lnTo>
                  <a:pt x="454397" y="213877"/>
                </a:lnTo>
                <a:lnTo>
                  <a:pt x="426358" y="227925"/>
                </a:lnTo>
                <a:lnTo>
                  <a:pt x="394312" y="239692"/>
                </a:lnTo>
                <a:lnTo>
                  <a:pt x="376954" y="244637"/>
                </a:lnTo>
                <a:lnTo>
                  <a:pt x="358794" y="248912"/>
                </a:lnTo>
                <a:lnTo>
                  <a:pt x="339900" y="252484"/>
                </a:lnTo>
                <a:lnTo>
                  <a:pt x="320339" y="255320"/>
                </a:lnTo>
                <a:lnTo>
                  <a:pt x="300176" y="257386"/>
                </a:lnTo>
                <a:lnTo>
                  <a:pt x="279480" y="258651"/>
                </a:lnTo>
                <a:lnTo>
                  <a:pt x="258318" y="259079"/>
                </a:lnTo>
                <a:lnTo>
                  <a:pt x="237155" y="258651"/>
                </a:lnTo>
                <a:lnTo>
                  <a:pt x="216459" y="257386"/>
                </a:lnTo>
                <a:lnTo>
                  <a:pt x="196296" y="255320"/>
                </a:lnTo>
                <a:lnTo>
                  <a:pt x="176735" y="252484"/>
                </a:lnTo>
                <a:lnTo>
                  <a:pt x="157841" y="248912"/>
                </a:lnTo>
                <a:lnTo>
                  <a:pt x="139681" y="244637"/>
                </a:lnTo>
                <a:lnTo>
                  <a:pt x="122323" y="239692"/>
                </a:lnTo>
                <a:lnTo>
                  <a:pt x="105832" y="234110"/>
                </a:lnTo>
                <a:lnTo>
                  <a:pt x="75723" y="221170"/>
                </a:lnTo>
                <a:lnTo>
                  <a:pt x="49889" y="206081"/>
                </a:lnTo>
                <a:lnTo>
                  <a:pt x="28865" y="189108"/>
                </a:lnTo>
                <a:lnTo>
                  <a:pt x="13185" y="170517"/>
                </a:lnTo>
                <a:lnTo>
                  <a:pt x="3385" y="150572"/>
                </a:lnTo>
                <a:lnTo>
                  <a:pt x="0" y="129539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095744" y="5345429"/>
            <a:ext cx="1064514" cy="331470"/>
          </a:xfrm>
          <a:custGeom>
            <a:avLst/>
            <a:gdLst/>
            <a:ahLst/>
            <a:cxnLst/>
            <a:rect l="l" t="t" r="r" b="b"/>
            <a:pathLst>
              <a:path w="1064513" h="331470">
                <a:moveTo>
                  <a:pt x="0" y="0"/>
                </a:moveTo>
                <a:lnTo>
                  <a:pt x="1064514" y="331470"/>
                </a:lnTo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910328" y="5865114"/>
            <a:ext cx="435864" cy="300990"/>
          </a:xfrm>
          <a:custGeom>
            <a:avLst/>
            <a:gdLst/>
            <a:ahLst/>
            <a:cxnLst/>
            <a:rect l="l" t="t" r="r" b="b"/>
            <a:pathLst>
              <a:path w="435863" h="300989">
                <a:moveTo>
                  <a:pt x="435863" y="0"/>
                </a:moveTo>
                <a:lnTo>
                  <a:pt x="0" y="300990"/>
                </a:lnTo>
              </a:path>
            </a:pathLst>
          </a:custGeom>
          <a:ln w="107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961888" y="6153149"/>
            <a:ext cx="515873" cy="259841"/>
          </a:xfrm>
          <a:custGeom>
            <a:avLst/>
            <a:gdLst/>
            <a:ahLst/>
            <a:cxnLst/>
            <a:rect l="l" t="t" r="r" b="b"/>
            <a:pathLst>
              <a:path w="515874" h="259841">
                <a:moveTo>
                  <a:pt x="0" y="130301"/>
                </a:moveTo>
                <a:lnTo>
                  <a:pt x="3364" y="109247"/>
                </a:lnTo>
                <a:lnTo>
                  <a:pt x="13106" y="89245"/>
                </a:lnTo>
                <a:lnTo>
                  <a:pt x="28700" y="70568"/>
                </a:lnTo>
                <a:lnTo>
                  <a:pt x="49621" y="53492"/>
                </a:lnTo>
                <a:lnTo>
                  <a:pt x="75342" y="38290"/>
                </a:lnTo>
                <a:lnTo>
                  <a:pt x="105338" y="25237"/>
                </a:lnTo>
                <a:lnTo>
                  <a:pt x="121775" y="19602"/>
                </a:lnTo>
                <a:lnTo>
                  <a:pt x="139084" y="14607"/>
                </a:lnTo>
                <a:lnTo>
                  <a:pt x="157198" y="10286"/>
                </a:lnTo>
                <a:lnTo>
                  <a:pt x="176052" y="6675"/>
                </a:lnTo>
                <a:lnTo>
                  <a:pt x="195581" y="3806"/>
                </a:lnTo>
                <a:lnTo>
                  <a:pt x="215718" y="1714"/>
                </a:lnTo>
                <a:lnTo>
                  <a:pt x="236398" y="434"/>
                </a:lnTo>
                <a:lnTo>
                  <a:pt x="257556" y="0"/>
                </a:lnTo>
                <a:lnTo>
                  <a:pt x="278822" y="434"/>
                </a:lnTo>
                <a:lnTo>
                  <a:pt x="299600" y="1714"/>
                </a:lnTo>
                <a:lnTo>
                  <a:pt x="319824" y="3806"/>
                </a:lnTo>
                <a:lnTo>
                  <a:pt x="339431" y="6675"/>
                </a:lnTo>
                <a:lnTo>
                  <a:pt x="358354" y="10286"/>
                </a:lnTo>
                <a:lnTo>
                  <a:pt x="376528" y="14607"/>
                </a:lnTo>
                <a:lnTo>
                  <a:pt x="393889" y="19602"/>
                </a:lnTo>
                <a:lnTo>
                  <a:pt x="410370" y="25237"/>
                </a:lnTo>
                <a:lnTo>
                  <a:pt x="440435" y="38290"/>
                </a:lnTo>
                <a:lnTo>
                  <a:pt x="466203" y="53492"/>
                </a:lnTo>
                <a:lnTo>
                  <a:pt x="487152" y="70568"/>
                </a:lnTo>
                <a:lnTo>
                  <a:pt x="502761" y="89245"/>
                </a:lnTo>
                <a:lnTo>
                  <a:pt x="512509" y="109247"/>
                </a:lnTo>
                <a:lnTo>
                  <a:pt x="515873" y="130301"/>
                </a:lnTo>
                <a:lnTo>
                  <a:pt x="515021" y="140937"/>
                </a:lnTo>
                <a:lnTo>
                  <a:pt x="508400" y="161459"/>
                </a:lnTo>
                <a:lnTo>
                  <a:pt x="495657" y="180760"/>
                </a:lnTo>
                <a:lnTo>
                  <a:pt x="477313" y="198575"/>
                </a:lnTo>
                <a:lnTo>
                  <a:pt x="453889" y="214639"/>
                </a:lnTo>
                <a:lnTo>
                  <a:pt x="425907" y="228687"/>
                </a:lnTo>
                <a:lnTo>
                  <a:pt x="393889" y="240454"/>
                </a:lnTo>
                <a:lnTo>
                  <a:pt x="376528" y="245399"/>
                </a:lnTo>
                <a:lnTo>
                  <a:pt x="358354" y="249674"/>
                </a:lnTo>
                <a:lnTo>
                  <a:pt x="339431" y="253246"/>
                </a:lnTo>
                <a:lnTo>
                  <a:pt x="319824" y="256082"/>
                </a:lnTo>
                <a:lnTo>
                  <a:pt x="299600" y="258148"/>
                </a:lnTo>
                <a:lnTo>
                  <a:pt x="278822" y="259413"/>
                </a:lnTo>
                <a:lnTo>
                  <a:pt x="257556" y="259841"/>
                </a:lnTo>
                <a:lnTo>
                  <a:pt x="236398" y="259413"/>
                </a:lnTo>
                <a:lnTo>
                  <a:pt x="215718" y="258148"/>
                </a:lnTo>
                <a:lnTo>
                  <a:pt x="195581" y="256082"/>
                </a:lnTo>
                <a:lnTo>
                  <a:pt x="176052" y="253246"/>
                </a:lnTo>
                <a:lnTo>
                  <a:pt x="157198" y="249674"/>
                </a:lnTo>
                <a:lnTo>
                  <a:pt x="139084" y="245399"/>
                </a:lnTo>
                <a:lnTo>
                  <a:pt x="121775" y="240454"/>
                </a:lnTo>
                <a:lnTo>
                  <a:pt x="105338" y="234872"/>
                </a:lnTo>
                <a:lnTo>
                  <a:pt x="75342" y="221932"/>
                </a:lnTo>
                <a:lnTo>
                  <a:pt x="49621" y="206843"/>
                </a:lnTo>
                <a:lnTo>
                  <a:pt x="28700" y="189870"/>
                </a:lnTo>
                <a:lnTo>
                  <a:pt x="13106" y="171279"/>
                </a:lnTo>
                <a:lnTo>
                  <a:pt x="3364" y="151334"/>
                </a:lnTo>
                <a:lnTo>
                  <a:pt x="0" y="130301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381494" y="6153149"/>
            <a:ext cx="516636" cy="259841"/>
          </a:xfrm>
          <a:custGeom>
            <a:avLst/>
            <a:gdLst/>
            <a:ahLst/>
            <a:cxnLst/>
            <a:rect l="l" t="t" r="r" b="b"/>
            <a:pathLst>
              <a:path w="516635" h="259841">
                <a:moveTo>
                  <a:pt x="0" y="130301"/>
                </a:moveTo>
                <a:lnTo>
                  <a:pt x="3385" y="109247"/>
                </a:lnTo>
                <a:lnTo>
                  <a:pt x="13185" y="89245"/>
                </a:lnTo>
                <a:lnTo>
                  <a:pt x="28865" y="70568"/>
                </a:lnTo>
                <a:lnTo>
                  <a:pt x="49889" y="53492"/>
                </a:lnTo>
                <a:lnTo>
                  <a:pt x="75723" y="38290"/>
                </a:lnTo>
                <a:lnTo>
                  <a:pt x="105832" y="25237"/>
                </a:lnTo>
                <a:lnTo>
                  <a:pt x="122323" y="19602"/>
                </a:lnTo>
                <a:lnTo>
                  <a:pt x="139681" y="14607"/>
                </a:lnTo>
                <a:lnTo>
                  <a:pt x="157841" y="10286"/>
                </a:lnTo>
                <a:lnTo>
                  <a:pt x="176735" y="6675"/>
                </a:lnTo>
                <a:lnTo>
                  <a:pt x="196296" y="3806"/>
                </a:lnTo>
                <a:lnTo>
                  <a:pt x="216459" y="1714"/>
                </a:lnTo>
                <a:lnTo>
                  <a:pt x="237155" y="434"/>
                </a:lnTo>
                <a:lnTo>
                  <a:pt x="258318" y="0"/>
                </a:lnTo>
                <a:lnTo>
                  <a:pt x="279480" y="434"/>
                </a:lnTo>
                <a:lnTo>
                  <a:pt x="300176" y="1714"/>
                </a:lnTo>
                <a:lnTo>
                  <a:pt x="320339" y="3806"/>
                </a:lnTo>
                <a:lnTo>
                  <a:pt x="339900" y="6675"/>
                </a:lnTo>
                <a:lnTo>
                  <a:pt x="358794" y="10286"/>
                </a:lnTo>
                <a:lnTo>
                  <a:pt x="376954" y="14607"/>
                </a:lnTo>
                <a:lnTo>
                  <a:pt x="394312" y="19602"/>
                </a:lnTo>
                <a:lnTo>
                  <a:pt x="410803" y="25237"/>
                </a:lnTo>
                <a:lnTo>
                  <a:pt x="440912" y="38290"/>
                </a:lnTo>
                <a:lnTo>
                  <a:pt x="466746" y="53492"/>
                </a:lnTo>
                <a:lnTo>
                  <a:pt x="487770" y="70568"/>
                </a:lnTo>
                <a:lnTo>
                  <a:pt x="503450" y="89245"/>
                </a:lnTo>
                <a:lnTo>
                  <a:pt x="513250" y="109247"/>
                </a:lnTo>
                <a:lnTo>
                  <a:pt x="516636" y="130301"/>
                </a:lnTo>
                <a:lnTo>
                  <a:pt x="515778" y="140937"/>
                </a:lnTo>
                <a:lnTo>
                  <a:pt x="509118" y="161459"/>
                </a:lnTo>
                <a:lnTo>
                  <a:pt x="496312" y="180760"/>
                </a:lnTo>
                <a:lnTo>
                  <a:pt x="477893" y="198575"/>
                </a:lnTo>
                <a:lnTo>
                  <a:pt x="454397" y="214639"/>
                </a:lnTo>
                <a:lnTo>
                  <a:pt x="426358" y="228687"/>
                </a:lnTo>
                <a:lnTo>
                  <a:pt x="394312" y="240454"/>
                </a:lnTo>
                <a:lnTo>
                  <a:pt x="376954" y="245399"/>
                </a:lnTo>
                <a:lnTo>
                  <a:pt x="358794" y="249674"/>
                </a:lnTo>
                <a:lnTo>
                  <a:pt x="339900" y="253246"/>
                </a:lnTo>
                <a:lnTo>
                  <a:pt x="320339" y="256082"/>
                </a:lnTo>
                <a:lnTo>
                  <a:pt x="300176" y="258148"/>
                </a:lnTo>
                <a:lnTo>
                  <a:pt x="279480" y="259413"/>
                </a:lnTo>
                <a:lnTo>
                  <a:pt x="258318" y="259841"/>
                </a:lnTo>
                <a:lnTo>
                  <a:pt x="237155" y="259413"/>
                </a:lnTo>
                <a:lnTo>
                  <a:pt x="216459" y="258148"/>
                </a:lnTo>
                <a:lnTo>
                  <a:pt x="196296" y="256082"/>
                </a:lnTo>
                <a:lnTo>
                  <a:pt x="176735" y="253246"/>
                </a:lnTo>
                <a:lnTo>
                  <a:pt x="157841" y="249674"/>
                </a:lnTo>
                <a:lnTo>
                  <a:pt x="139681" y="245399"/>
                </a:lnTo>
                <a:lnTo>
                  <a:pt x="122323" y="240454"/>
                </a:lnTo>
                <a:lnTo>
                  <a:pt x="105832" y="234872"/>
                </a:lnTo>
                <a:lnTo>
                  <a:pt x="75723" y="221932"/>
                </a:lnTo>
                <a:lnTo>
                  <a:pt x="49889" y="206843"/>
                </a:lnTo>
                <a:lnTo>
                  <a:pt x="28865" y="189870"/>
                </a:lnTo>
                <a:lnTo>
                  <a:pt x="13185" y="171279"/>
                </a:lnTo>
                <a:lnTo>
                  <a:pt x="3385" y="151334"/>
                </a:lnTo>
                <a:lnTo>
                  <a:pt x="0" y="130301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999059" y="4940483"/>
            <a:ext cx="3835932" cy="1218372"/>
          </a:xfrm>
          <a:custGeom>
            <a:avLst/>
            <a:gdLst/>
            <a:ahLst/>
            <a:cxnLst/>
            <a:rect l="l" t="t" r="r" b="b"/>
            <a:pathLst>
              <a:path w="3835932" h="1218372">
                <a:moveTo>
                  <a:pt x="1285154" y="46044"/>
                </a:moveTo>
                <a:lnTo>
                  <a:pt x="1229489" y="64688"/>
                </a:lnTo>
                <a:lnTo>
                  <a:pt x="1170067" y="79866"/>
                </a:lnTo>
                <a:lnTo>
                  <a:pt x="1107430" y="92171"/>
                </a:lnTo>
                <a:lnTo>
                  <a:pt x="1042119" y="102194"/>
                </a:lnTo>
                <a:lnTo>
                  <a:pt x="974675" y="110528"/>
                </a:lnTo>
                <a:lnTo>
                  <a:pt x="905639" y="117765"/>
                </a:lnTo>
                <a:lnTo>
                  <a:pt x="835553" y="124497"/>
                </a:lnTo>
                <a:lnTo>
                  <a:pt x="764958" y="131315"/>
                </a:lnTo>
                <a:lnTo>
                  <a:pt x="694395" y="138812"/>
                </a:lnTo>
                <a:lnTo>
                  <a:pt x="624405" y="147581"/>
                </a:lnTo>
                <a:lnTo>
                  <a:pt x="555529" y="158212"/>
                </a:lnTo>
                <a:lnTo>
                  <a:pt x="488309" y="171299"/>
                </a:lnTo>
                <a:lnTo>
                  <a:pt x="423286" y="187432"/>
                </a:lnTo>
                <a:lnTo>
                  <a:pt x="361001" y="207206"/>
                </a:lnTo>
                <a:lnTo>
                  <a:pt x="301996" y="231210"/>
                </a:lnTo>
                <a:lnTo>
                  <a:pt x="246810" y="260038"/>
                </a:lnTo>
                <a:lnTo>
                  <a:pt x="195987" y="294282"/>
                </a:lnTo>
                <a:lnTo>
                  <a:pt x="150066" y="334533"/>
                </a:lnTo>
                <a:lnTo>
                  <a:pt x="109589" y="381384"/>
                </a:lnTo>
                <a:lnTo>
                  <a:pt x="75098" y="435426"/>
                </a:lnTo>
                <a:lnTo>
                  <a:pt x="53015" y="481660"/>
                </a:lnTo>
                <a:lnTo>
                  <a:pt x="34767" y="531523"/>
                </a:lnTo>
                <a:lnTo>
                  <a:pt x="20351" y="584121"/>
                </a:lnTo>
                <a:lnTo>
                  <a:pt x="9761" y="638557"/>
                </a:lnTo>
                <a:lnTo>
                  <a:pt x="2994" y="693935"/>
                </a:lnTo>
                <a:lnTo>
                  <a:pt x="44" y="749358"/>
                </a:lnTo>
                <a:lnTo>
                  <a:pt x="0" y="776807"/>
                </a:lnTo>
                <a:lnTo>
                  <a:pt x="908" y="803931"/>
                </a:lnTo>
                <a:lnTo>
                  <a:pt x="5579" y="856757"/>
                </a:lnTo>
                <a:lnTo>
                  <a:pt x="14055" y="906941"/>
                </a:lnTo>
                <a:lnTo>
                  <a:pt x="26330" y="953586"/>
                </a:lnTo>
                <a:lnTo>
                  <a:pt x="56130" y="1023557"/>
                </a:lnTo>
                <a:lnTo>
                  <a:pt x="96342" y="1081322"/>
                </a:lnTo>
                <a:lnTo>
                  <a:pt x="146223" y="1127716"/>
                </a:lnTo>
                <a:lnTo>
                  <a:pt x="205028" y="1163575"/>
                </a:lnTo>
                <a:lnTo>
                  <a:pt x="272016" y="1189735"/>
                </a:lnTo>
                <a:lnTo>
                  <a:pt x="346441" y="1207030"/>
                </a:lnTo>
                <a:lnTo>
                  <a:pt x="427561" y="1216298"/>
                </a:lnTo>
                <a:lnTo>
                  <a:pt x="514632" y="1218372"/>
                </a:lnTo>
                <a:lnTo>
                  <a:pt x="606910" y="1214089"/>
                </a:lnTo>
                <a:lnTo>
                  <a:pt x="703653" y="1204284"/>
                </a:lnTo>
                <a:lnTo>
                  <a:pt x="804116" y="1189793"/>
                </a:lnTo>
                <a:lnTo>
                  <a:pt x="907556" y="1171451"/>
                </a:lnTo>
                <a:lnTo>
                  <a:pt x="1013229" y="1150094"/>
                </a:lnTo>
                <a:lnTo>
                  <a:pt x="1120392" y="1126557"/>
                </a:lnTo>
                <a:lnTo>
                  <a:pt x="1228302" y="1101676"/>
                </a:lnTo>
                <a:lnTo>
                  <a:pt x="1336214" y="1076286"/>
                </a:lnTo>
                <a:lnTo>
                  <a:pt x="1443386" y="1051224"/>
                </a:lnTo>
                <a:lnTo>
                  <a:pt x="1549074" y="1027323"/>
                </a:lnTo>
                <a:lnTo>
                  <a:pt x="1652533" y="1005421"/>
                </a:lnTo>
                <a:lnTo>
                  <a:pt x="1753022" y="986352"/>
                </a:lnTo>
                <a:lnTo>
                  <a:pt x="1815489" y="975903"/>
                </a:lnTo>
                <a:lnTo>
                  <a:pt x="1876551" y="966954"/>
                </a:lnTo>
                <a:lnTo>
                  <a:pt x="1936324" y="959494"/>
                </a:lnTo>
                <a:lnTo>
                  <a:pt x="1994924" y="953513"/>
                </a:lnTo>
                <a:lnTo>
                  <a:pt x="2052464" y="949002"/>
                </a:lnTo>
                <a:lnTo>
                  <a:pt x="2109062" y="945952"/>
                </a:lnTo>
                <a:lnTo>
                  <a:pt x="2164832" y="944352"/>
                </a:lnTo>
                <a:lnTo>
                  <a:pt x="2219890" y="944192"/>
                </a:lnTo>
                <a:lnTo>
                  <a:pt x="2274352" y="945464"/>
                </a:lnTo>
                <a:lnTo>
                  <a:pt x="2328332" y="948157"/>
                </a:lnTo>
                <a:lnTo>
                  <a:pt x="2381947" y="952261"/>
                </a:lnTo>
                <a:lnTo>
                  <a:pt x="2435311" y="957768"/>
                </a:lnTo>
                <a:lnTo>
                  <a:pt x="2488540" y="964667"/>
                </a:lnTo>
                <a:lnTo>
                  <a:pt x="2541750" y="972948"/>
                </a:lnTo>
                <a:lnTo>
                  <a:pt x="2595056" y="982602"/>
                </a:lnTo>
                <a:lnTo>
                  <a:pt x="2648573" y="993619"/>
                </a:lnTo>
                <a:lnTo>
                  <a:pt x="2702418" y="1005989"/>
                </a:lnTo>
                <a:lnTo>
                  <a:pt x="2756704" y="1019703"/>
                </a:lnTo>
                <a:lnTo>
                  <a:pt x="2811549" y="1034750"/>
                </a:lnTo>
                <a:lnTo>
                  <a:pt x="2867066" y="1051122"/>
                </a:lnTo>
                <a:lnTo>
                  <a:pt x="2937304" y="1073192"/>
                </a:lnTo>
                <a:lnTo>
                  <a:pt x="2972720" y="1084588"/>
                </a:lnTo>
                <a:lnTo>
                  <a:pt x="3008256" y="1096007"/>
                </a:lnTo>
                <a:lnTo>
                  <a:pt x="3043850" y="1107284"/>
                </a:lnTo>
                <a:lnTo>
                  <a:pt x="3079445" y="1118255"/>
                </a:lnTo>
                <a:lnTo>
                  <a:pt x="3114980" y="1128756"/>
                </a:lnTo>
                <a:lnTo>
                  <a:pt x="3150396" y="1138624"/>
                </a:lnTo>
                <a:lnTo>
                  <a:pt x="3185634" y="1147694"/>
                </a:lnTo>
                <a:lnTo>
                  <a:pt x="3220634" y="1155802"/>
                </a:lnTo>
                <a:lnTo>
                  <a:pt x="3255337" y="1162784"/>
                </a:lnTo>
                <a:lnTo>
                  <a:pt x="3289684" y="1168476"/>
                </a:lnTo>
                <a:lnTo>
                  <a:pt x="3323614" y="1172715"/>
                </a:lnTo>
                <a:lnTo>
                  <a:pt x="3357069" y="1175335"/>
                </a:lnTo>
                <a:lnTo>
                  <a:pt x="3389989" y="1176173"/>
                </a:lnTo>
                <a:lnTo>
                  <a:pt x="3422314" y="1175066"/>
                </a:lnTo>
                <a:lnTo>
                  <a:pt x="3484944" y="1166357"/>
                </a:lnTo>
                <a:lnTo>
                  <a:pt x="3544484" y="1147896"/>
                </a:lnTo>
                <a:lnTo>
                  <a:pt x="3596333" y="1121668"/>
                </a:lnTo>
                <a:lnTo>
                  <a:pt x="3644538" y="1087302"/>
                </a:lnTo>
                <a:lnTo>
                  <a:pt x="3688564" y="1046123"/>
                </a:lnTo>
                <a:lnTo>
                  <a:pt x="3727876" y="999459"/>
                </a:lnTo>
                <a:lnTo>
                  <a:pt x="3761940" y="948633"/>
                </a:lnTo>
                <a:lnTo>
                  <a:pt x="3790220" y="894973"/>
                </a:lnTo>
                <a:lnTo>
                  <a:pt x="3812182" y="839804"/>
                </a:lnTo>
                <a:lnTo>
                  <a:pt x="3827290" y="784453"/>
                </a:lnTo>
                <a:lnTo>
                  <a:pt x="3835010" y="730244"/>
                </a:lnTo>
                <a:lnTo>
                  <a:pt x="3835932" y="703983"/>
                </a:lnTo>
                <a:lnTo>
                  <a:pt x="3834806" y="678504"/>
                </a:lnTo>
                <a:lnTo>
                  <a:pt x="3826794" y="631536"/>
                </a:lnTo>
                <a:lnTo>
                  <a:pt x="3811307" y="587892"/>
                </a:lnTo>
                <a:lnTo>
                  <a:pt x="3788826" y="547386"/>
                </a:lnTo>
                <a:lnTo>
                  <a:pt x="3759831" y="509834"/>
                </a:lnTo>
                <a:lnTo>
                  <a:pt x="3724804" y="475050"/>
                </a:lnTo>
                <a:lnTo>
                  <a:pt x="3684225" y="442850"/>
                </a:lnTo>
                <a:lnTo>
                  <a:pt x="3638574" y="413047"/>
                </a:lnTo>
                <a:lnTo>
                  <a:pt x="3588333" y="385457"/>
                </a:lnTo>
                <a:lnTo>
                  <a:pt x="3533981" y="359895"/>
                </a:lnTo>
                <a:lnTo>
                  <a:pt x="3475999" y="336176"/>
                </a:lnTo>
                <a:lnTo>
                  <a:pt x="3414869" y="314113"/>
                </a:lnTo>
                <a:lnTo>
                  <a:pt x="3351070" y="293523"/>
                </a:lnTo>
                <a:lnTo>
                  <a:pt x="3285084" y="274220"/>
                </a:lnTo>
                <a:lnTo>
                  <a:pt x="3217390" y="256019"/>
                </a:lnTo>
                <a:lnTo>
                  <a:pt x="3148470" y="238735"/>
                </a:lnTo>
                <a:lnTo>
                  <a:pt x="3078805" y="222182"/>
                </a:lnTo>
                <a:lnTo>
                  <a:pt x="3008874" y="206175"/>
                </a:lnTo>
                <a:lnTo>
                  <a:pt x="2939158" y="190530"/>
                </a:lnTo>
                <a:lnTo>
                  <a:pt x="2870139" y="175061"/>
                </a:lnTo>
                <a:lnTo>
                  <a:pt x="2802296" y="159582"/>
                </a:lnTo>
                <a:lnTo>
                  <a:pt x="2733877" y="143503"/>
                </a:lnTo>
                <a:lnTo>
                  <a:pt x="2667039" y="127394"/>
                </a:lnTo>
                <a:lnTo>
                  <a:pt x="2601615" y="111442"/>
                </a:lnTo>
                <a:lnTo>
                  <a:pt x="2537437" y="95836"/>
                </a:lnTo>
                <a:lnTo>
                  <a:pt x="2474338" y="80763"/>
                </a:lnTo>
                <a:lnTo>
                  <a:pt x="2412151" y="66409"/>
                </a:lnTo>
                <a:lnTo>
                  <a:pt x="2350708" y="52963"/>
                </a:lnTo>
                <a:lnTo>
                  <a:pt x="2289842" y="40613"/>
                </a:lnTo>
                <a:lnTo>
                  <a:pt x="2229385" y="29544"/>
                </a:lnTo>
                <a:lnTo>
                  <a:pt x="2169169" y="19946"/>
                </a:lnTo>
                <a:lnTo>
                  <a:pt x="2109028" y="12004"/>
                </a:lnTo>
                <a:lnTo>
                  <a:pt x="2048794" y="5908"/>
                </a:lnTo>
                <a:lnTo>
                  <a:pt x="1988299" y="1844"/>
                </a:lnTo>
                <a:lnTo>
                  <a:pt x="1927376" y="0"/>
                </a:lnTo>
                <a:lnTo>
                  <a:pt x="1865858" y="562"/>
                </a:lnTo>
                <a:lnTo>
                  <a:pt x="1803576" y="3720"/>
                </a:lnTo>
                <a:lnTo>
                  <a:pt x="1740364" y="9659"/>
                </a:lnTo>
                <a:lnTo>
                  <a:pt x="1676055" y="18568"/>
                </a:lnTo>
                <a:lnTo>
                  <a:pt x="1610480" y="30634"/>
                </a:lnTo>
                <a:lnTo>
                  <a:pt x="1543472" y="46044"/>
                </a:lnTo>
              </a:path>
            </a:pathLst>
          </a:custGeom>
          <a:ln w="1076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248918" y="5634990"/>
            <a:ext cx="3099054" cy="518160"/>
          </a:xfrm>
          <a:custGeom>
            <a:avLst/>
            <a:gdLst/>
            <a:ahLst/>
            <a:cxnLst/>
            <a:rect l="l" t="t" r="r" b="b"/>
            <a:pathLst>
              <a:path w="3099054" h="518160">
                <a:moveTo>
                  <a:pt x="0" y="0"/>
                </a:moveTo>
                <a:lnTo>
                  <a:pt x="0" y="518160"/>
                </a:lnTo>
                <a:lnTo>
                  <a:pt x="3099054" y="518159"/>
                </a:lnTo>
                <a:lnTo>
                  <a:pt x="3099054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798826" y="5634990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765554" y="5634990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282190" y="5634990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314700" y="5634990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831336" y="5634990"/>
            <a:ext cx="0" cy="518159"/>
          </a:xfrm>
          <a:custGeom>
            <a:avLst/>
            <a:gdLst/>
            <a:ahLst/>
            <a:cxnLst/>
            <a:rect l="l" t="t" r="r" b="b"/>
            <a:pathLst>
              <a:path w="0"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798826" y="5634990"/>
            <a:ext cx="515874" cy="518160"/>
          </a:xfrm>
          <a:custGeom>
            <a:avLst/>
            <a:gdLst/>
            <a:ahLst/>
            <a:cxnLst/>
            <a:rect l="l" t="t" r="r" b="b"/>
            <a:pathLst>
              <a:path w="515874" h="518160">
                <a:moveTo>
                  <a:pt x="0" y="0"/>
                </a:moveTo>
                <a:lnTo>
                  <a:pt x="0" y="518160"/>
                </a:lnTo>
                <a:lnTo>
                  <a:pt x="515874" y="518160"/>
                </a:lnTo>
                <a:lnTo>
                  <a:pt x="515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798826" y="5634990"/>
            <a:ext cx="515873" cy="518159"/>
          </a:xfrm>
          <a:custGeom>
            <a:avLst/>
            <a:gdLst/>
            <a:ahLst/>
            <a:cxnLst/>
            <a:rect l="l" t="t" r="r" b="b"/>
            <a:pathLst>
              <a:path w="515873" h="518160">
                <a:moveTo>
                  <a:pt x="0" y="0"/>
                </a:moveTo>
                <a:lnTo>
                  <a:pt x="0" y="518160"/>
                </a:lnTo>
                <a:lnTo>
                  <a:pt x="515873" y="518160"/>
                </a:lnTo>
                <a:lnTo>
                  <a:pt x="515873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314700" y="5634990"/>
            <a:ext cx="516636" cy="518160"/>
          </a:xfrm>
          <a:custGeom>
            <a:avLst/>
            <a:gdLst/>
            <a:ahLst/>
            <a:cxnLst/>
            <a:rect l="l" t="t" r="r" b="b"/>
            <a:pathLst>
              <a:path w="516636" h="518160">
                <a:moveTo>
                  <a:pt x="0" y="0"/>
                </a:moveTo>
                <a:lnTo>
                  <a:pt x="0" y="518160"/>
                </a:lnTo>
                <a:lnTo>
                  <a:pt x="516636" y="518160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314700" y="5634990"/>
            <a:ext cx="516636" cy="518159"/>
          </a:xfrm>
          <a:custGeom>
            <a:avLst/>
            <a:gdLst/>
            <a:ahLst/>
            <a:cxnLst/>
            <a:rect l="l" t="t" r="r" b="b"/>
            <a:pathLst>
              <a:path w="516636" h="518160">
                <a:moveTo>
                  <a:pt x="0" y="0"/>
                </a:moveTo>
                <a:lnTo>
                  <a:pt x="0" y="518160"/>
                </a:lnTo>
                <a:lnTo>
                  <a:pt x="516636" y="518160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831336" y="5634990"/>
            <a:ext cx="516636" cy="518160"/>
          </a:xfrm>
          <a:custGeom>
            <a:avLst/>
            <a:gdLst/>
            <a:ahLst/>
            <a:cxnLst/>
            <a:rect l="l" t="t" r="r" b="b"/>
            <a:pathLst>
              <a:path w="516636" h="518160">
                <a:moveTo>
                  <a:pt x="0" y="0"/>
                </a:moveTo>
                <a:lnTo>
                  <a:pt x="0" y="518160"/>
                </a:lnTo>
                <a:lnTo>
                  <a:pt x="516636" y="518160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831336" y="5634990"/>
            <a:ext cx="516636" cy="518159"/>
          </a:xfrm>
          <a:custGeom>
            <a:avLst/>
            <a:gdLst/>
            <a:ahLst/>
            <a:cxnLst/>
            <a:rect l="l" t="t" r="r" b="b"/>
            <a:pathLst>
              <a:path w="516636" h="518160">
                <a:moveTo>
                  <a:pt x="0" y="0"/>
                </a:moveTo>
                <a:lnTo>
                  <a:pt x="0" y="518160"/>
                </a:lnTo>
                <a:lnTo>
                  <a:pt x="516636" y="518160"/>
                </a:lnTo>
                <a:lnTo>
                  <a:pt x="516636" y="0"/>
                </a:lnTo>
                <a:lnTo>
                  <a:pt x="0" y="0"/>
                </a:lnTo>
                <a:close/>
              </a:path>
            </a:pathLst>
          </a:custGeom>
          <a:ln w="10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6009" y="1448131"/>
            <a:ext cx="4848464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412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Sorting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with</a:t>
            </a:r>
            <a:r>
              <a:rPr dirty="0" smtClean="0" sz="3200" spc="-56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979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9464" y="3241701"/>
            <a:ext cx="2765336" cy="406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14">
                <a:latin typeface="Calibri"/>
                <a:cs typeface="Calibri"/>
              </a:rPr>
              <a:t>T</a:t>
            </a:r>
            <a:r>
              <a:rPr dirty="0" smtClean="0" baseline="2022" sz="2025" spc="-34">
                <a:latin typeface="Calibri"/>
                <a:cs typeface="Calibri"/>
              </a:rPr>
              <a:t>h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34">
                <a:latin typeface="Calibri"/>
                <a:cs typeface="Calibri"/>
              </a:rPr>
              <a:t> </a:t>
            </a:r>
            <a:r>
              <a:rPr dirty="0" smtClean="0" baseline="2022" sz="2025" spc="-44">
                <a:latin typeface="Calibri"/>
                <a:cs typeface="Calibri"/>
              </a:rPr>
              <a:t>r</a:t>
            </a:r>
            <a:r>
              <a:rPr dirty="0" smtClean="0" baseline="2022" sz="2025" spc="44">
                <a:latin typeface="Calibri"/>
                <a:cs typeface="Calibri"/>
              </a:rPr>
              <a:t>o</a:t>
            </a:r>
            <a:r>
              <a:rPr dirty="0" smtClean="0" baseline="2022" sz="2025" spc="-34">
                <a:latin typeface="Calibri"/>
                <a:cs typeface="Calibri"/>
              </a:rPr>
              <a:t>o</a:t>
            </a:r>
            <a:r>
              <a:rPr dirty="0" smtClean="0" baseline="2022" sz="2025" spc="0">
                <a:latin typeface="Calibri"/>
                <a:cs typeface="Calibri"/>
              </a:rPr>
              <a:t>t</a:t>
            </a:r>
            <a:r>
              <a:rPr dirty="0" smtClean="0" baseline="2022" sz="2025" spc="0">
                <a:latin typeface="Calibri"/>
                <a:cs typeface="Calibri"/>
              </a:rPr>
              <a:t> </a:t>
            </a:r>
            <a:r>
              <a:rPr dirty="0" smtClean="0" baseline="2022" sz="2025" spc="50">
                <a:latin typeface="Calibri"/>
                <a:cs typeface="Calibri"/>
              </a:rPr>
              <a:t>n</a:t>
            </a:r>
            <a:r>
              <a:rPr dirty="0" smtClean="0" baseline="2022" sz="2025" spc="-34">
                <a:latin typeface="Calibri"/>
                <a:cs typeface="Calibri"/>
              </a:rPr>
              <a:t>o</a:t>
            </a:r>
            <a:r>
              <a:rPr dirty="0" smtClean="0" baseline="2022" sz="2025" spc="-34">
                <a:latin typeface="Calibri"/>
                <a:cs typeface="Calibri"/>
              </a:rPr>
              <a:t>d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34">
                <a:latin typeface="Calibri"/>
                <a:cs typeface="Calibri"/>
              </a:rPr>
              <a:t> </a:t>
            </a:r>
            <a:r>
              <a:rPr dirty="0" smtClean="0" baseline="2022" sz="2025" spc="29">
                <a:latin typeface="Calibri"/>
                <a:cs typeface="Calibri"/>
              </a:rPr>
              <a:t>i</a:t>
            </a:r>
            <a:r>
              <a:rPr dirty="0" smtClean="0" baseline="2022" sz="2025" spc="0">
                <a:latin typeface="Calibri"/>
                <a:cs typeface="Calibri"/>
              </a:rPr>
              <a:t>s</a:t>
            </a:r>
            <a:r>
              <a:rPr dirty="0" smtClean="0" baseline="2022" sz="2025" spc="9">
                <a:latin typeface="Calibri"/>
                <a:cs typeface="Calibri"/>
              </a:rPr>
              <a:t> </a:t>
            </a:r>
            <a:r>
              <a:rPr dirty="0" smtClean="0" baseline="2022" sz="2025" spc="-19">
                <a:latin typeface="Calibri"/>
                <a:cs typeface="Calibri"/>
              </a:rPr>
              <a:t>s</a:t>
            </a:r>
            <a:r>
              <a:rPr dirty="0" smtClean="0" baseline="2022" sz="2025" spc="-39">
                <a:latin typeface="Calibri"/>
                <a:cs typeface="Calibri"/>
              </a:rPr>
              <a:t>w</a:t>
            </a:r>
            <a:r>
              <a:rPr dirty="0" smtClean="0" baseline="2022" sz="2025" spc="29">
                <a:latin typeface="Calibri"/>
                <a:cs typeface="Calibri"/>
              </a:rPr>
              <a:t>a</a:t>
            </a:r>
            <a:r>
              <a:rPr dirty="0" smtClean="0" baseline="2022" sz="2025" spc="-34">
                <a:latin typeface="Calibri"/>
                <a:cs typeface="Calibri"/>
              </a:rPr>
              <a:t>p</a:t>
            </a:r>
            <a:r>
              <a:rPr dirty="0" smtClean="0" baseline="2022" sz="2025" spc="50">
                <a:latin typeface="Calibri"/>
                <a:cs typeface="Calibri"/>
              </a:rPr>
              <a:t>p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d</a:t>
            </a:r>
            <a:r>
              <a:rPr dirty="0" smtClean="0" baseline="2022" sz="2025" spc="-4">
                <a:latin typeface="Calibri"/>
                <a:cs typeface="Calibri"/>
              </a:rPr>
              <a:t> </a:t>
            </a:r>
            <a:r>
              <a:rPr dirty="0" smtClean="0" baseline="2022" sz="2025" spc="-34">
                <a:latin typeface="Calibri"/>
                <a:cs typeface="Calibri"/>
              </a:rPr>
              <a:t>w</a:t>
            </a:r>
            <a:r>
              <a:rPr dirty="0" smtClean="0" baseline="2022" sz="2025" spc="25">
                <a:latin typeface="Calibri"/>
                <a:cs typeface="Calibri"/>
              </a:rPr>
              <a:t>i</a:t>
            </a:r>
            <a:r>
              <a:rPr dirty="0" smtClean="0" baseline="2022" sz="2025" spc="-29">
                <a:latin typeface="Calibri"/>
                <a:cs typeface="Calibri"/>
              </a:rPr>
              <a:t>t</a:t>
            </a:r>
            <a:r>
              <a:rPr dirty="0" smtClean="0" baseline="2022" sz="2025" spc="0">
                <a:latin typeface="Calibri"/>
                <a:cs typeface="Calibri"/>
              </a:rPr>
              <a:t>h</a:t>
            </a:r>
            <a:r>
              <a:rPr dirty="0" smtClean="0" baseline="2022" sz="2025" spc="-4">
                <a:latin typeface="Calibri"/>
                <a:cs typeface="Calibri"/>
              </a:rPr>
              <a:t> </a:t>
            </a:r>
            <a:r>
              <a:rPr dirty="0" smtClean="0" baseline="2022" sz="2025" spc="54">
                <a:latin typeface="Calibri"/>
                <a:cs typeface="Calibri"/>
              </a:rPr>
              <a:t>t</a:t>
            </a:r>
            <a:r>
              <a:rPr dirty="0" smtClean="0" baseline="2022" sz="2025" spc="-34">
                <a:latin typeface="Calibri"/>
                <a:cs typeface="Calibri"/>
              </a:rPr>
              <a:t>h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34">
                <a:latin typeface="Calibri"/>
                <a:cs typeface="Calibri"/>
              </a:rPr>
              <a:t> </a:t>
            </a:r>
            <a:r>
              <a:rPr dirty="0" smtClean="0" baseline="2022" sz="2025" spc="-54">
                <a:latin typeface="Calibri"/>
                <a:cs typeface="Calibri"/>
              </a:rPr>
              <a:t>l</a:t>
            </a:r>
            <a:r>
              <a:rPr dirty="0" smtClean="0" baseline="2022" sz="2025" spc="29">
                <a:latin typeface="Calibri"/>
                <a:cs typeface="Calibri"/>
              </a:rPr>
              <a:t>a</a:t>
            </a:r>
            <a:r>
              <a:rPr dirty="0" smtClean="0" baseline="2022" sz="2025" spc="-25">
                <a:latin typeface="Calibri"/>
                <a:cs typeface="Calibri"/>
              </a:rPr>
              <a:t>s</a:t>
            </a:r>
            <a:r>
              <a:rPr dirty="0" smtClean="0" baseline="2022" sz="2025" spc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12700" marR="25928">
              <a:lnSpc>
                <a:spcPts val="1639"/>
              </a:lnSpc>
              <a:spcBef>
                <a:spcPts val="7"/>
              </a:spcBef>
            </a:pPr>
            <a:r>
              <a:rPr dirty="0" smtClean="0" baseline="2022" sz="2025" spc="-34">
                <a:latin typeface="Calibri"/>
                <a:cs typeface="Calibri"/>
              </a:rPr>
              <a:t>n</a:t>
            </a:r>
            <a:r>
              <a:rPr dirty="0" smtClean="0" baseline="2022" sz="2025" spc="44">
                <a:latin typeface="Calibri"/>
                <a:cs typeface="Calibri"/>
              </a:rPr>
              <a:t>o</a:t>
            </a:r>
            <a:r>
              <a:rPr dirty="0" smtClean="0" baseline="2022" sz="2025" spc="-34">
                <a:latin typeface="Calibri"/>
                <a:cs typeface="Calibri"/>
              </a:rPr>
              <a:t>d</a:t>
            </a:r>
            <a:r>
              <a:rPr dirty="0" smtClean="0" baseline="2022" sz="2025" spc="19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.</a:t>
            </a:r>
            <a:r>
              <a:rPr dirty="0" smtClean="0" baseline="2022" sz="2025" spc="4">
                <a:latin typeface="Calibri"/>
                <a:cs typeface="Calibri"/>
              </a:rPr>
              <a:t> </a:t>
            </a:r>
            <a:r>
              <a:rPr dirty="0" smtClean="0" baseline="2022" sz="2025" spc="4">
                <a:latin typeface="Calibri"/>
                <a:cs typeface="Calibri"/>
              </a:rPr>
              <a:t>He</a:t>
            </a:r>
            <a:r>
              <a:rPr dirty="0" smtClean="0" baseline="2022" sz="2025" spc="29">
                <a:latin typeface="Calibri"/>
                <a:cs typeface="Calibri"/>
              </a:rPr>
              <a:t>a</a:t>
            </a:r>
            <a:r>
              <a:rPr dirty="0" smtClean="0" baseline="2022" sz="2025" spc="0">
                <a:latin typeface="Calibri"/>
                <a:cs typeface="Calibri"/>
              </a:rPr>
              <a:t>p</a:t>
            </a:r>
            <a:r>
              <a:rPr dirty="0" smtClean="0" baseline="2022" sz="2025" spc="0">
                <a:latin typeface="Calibri"/>
                <a:cs typeface="Calibri"/>
              </a:rPr>
              <a:t> </a:t>
            </a:r>
            <a:r>
              <a:rPr dirty="0" smtClean="0" baseline="2022" sz="2025" spc="-25">
                <a:latin typeface="Calibri"/>
                <a:cs typeface="Calibri"/>
              </a:rPr>
              <a:t>s</a:t>
            </a:r>
            <a:r>
              <a:rPr dirty="0" smtClean="0" baseline="2022" sz="2025" spc="29">
                <a:latin typeface="Calibri"/>
                <a:cs typeface="Calibri"/>
              </a:rPr>
              <a:t>i</a:t>
            </a:r>
            <a:r>
              <a:rPr dirty="0" smtClean="0" baseline="2022" sz="2025" spc="-29">
                <a:latin typeface="Calibri"/>
                <a:cs typeface="Calibri"/>
              </a:rPr>
              <a:t>z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-44">
                <a:latin typeface="Calibri"/>
                <a:cs typeface="Calibri"/>
              </a:rPr>
              <a:t> </a:t>
            </a:r>
            <a:r>
              <a:rPr dirty="0" smtClean="0" baseline="2022" sz="2025" spc="25">
                <a:latin typeface="Calibri"/>
                <a:cs typeface="Calibri"/>
              </a:rPr>
              <a:t>i</a:t>
            </a:r>
            <a:r>
              <a:rPr dirty="0" smtClean="0" baseline="2022" sz="2025" spc="0">
                <a:latin typeface="Calibri"/>
                <a:cs typeface="Calibri"/>
              </a:rPr>
              <a:t>s</a:t>
            </a:r>
            <a:r>
              <a:rPr dirty="0" smtClean="0" baseline="2022" sz="2025" spc="9">
                <a:latin typeface="Calibri"/>
                <a:cs typeface="Calibri"/>
              </a:rPr>
              <a:t> </a:t>
            </a:r>
            <a:r>
              <a:rPr dirty="0" smtClean="0" baseline="2022" sz="2025" spc="-34">
                <a:latin typeface="Calibri"/>
                <a:cs typeface="Calibri"/>
              </a:rPr>
              <a:t>d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19">
                <a:latin typeface="Calibri"/>
                <a:cs typeface="Calibri"/>
              </a:rPr>
              <a:t>c</a:t>
            </a:r>
            <a:r>
              <a:rPr dirty="0" smtClean="0" baseline="2022" sz="2025" spc="39">
                <a:latin typeface="Calibri"/>
                <a:cs typeface="Calibri"/>
              </a:rPr>
              <a:t>r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-69">
                <a:latin typeface="Calibri"/>
                <a:cs typeface="Calibri"/>
              </a:rPr>
              <a:t>m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50">
                <a:latin typeface="Calibri"/>
                <a:cs typeface="Calibri"/>
              </a:rPr>
              <a:t>n</a:t>
            </a:r>
            <a:r>
              <a:rPr dirty="0" smtClean="0" baseline="2022" sz="2025" spc="-29">
                <a:latin typeface="Calibri"/>
                <a:cs typeface="Calibri"/>
              </a:rPr>
              <a:t>t</a:t>
            </a:r>
            <a:r>
              <a:rPr dirty="0" smtClean="0" baseline="2022" sz="2025" spc="4">
                <a:latin typeface="Calibri"/>
                <a:cs typeface="Calibri"/>
              </a:rPr>
              <a:t>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5394" y="3346095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8460" y="3864255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99196" y="3864255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9038" y="4383177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5210" y="4383177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4816" y="4383177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464" y="5056785"/>
            <a:ext cx="2703061" cy="406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9">
                <a:latin typeface="Calibri"/>
                <a:cs typeface="Calibri"/>
              </a:rPr>
              <a:t>D</a:t>
            </a:r>
            <a:r>
              <a:rPr dirty="0" smtClean="0" baseline="2022" sz="2025" spc="-34">
                <a:latin typeface="Calibri"/>
                <a:cs typeface="Calibri"/>
              </a:rPr>
              <a:t>o</a:t>
            </a:r>
            <a:r>
              <a:rPr dirty="0" smtClean="0" baseline="2022" sz="2025" spc="50">
                <a:latin typeface="Calibri"/>
                <a:cs typeface="Calibri"/>
              </a:rPr>
              <a:t>w</a:t>
            </a:r>
            <a:r>
              <a:rPr dirty="0" smtClean="0" baseline="2022" sz="2025" spc="-29">
                <a:latin typeface="Calibri"/>
                <a:cs typeface="Calibri"/>
              </a:rPr>
              <a:t>n</a:t>
            </a:r>
            <a:r>
              <a:rPr dirty="0" smtClean="0" baseline="2022" sz="2025" spc="4">
                <a:latin typeface="Calibri"/>
                <a:cs typeface="Calibri"/>
              </a:rPr>
              <a:t>‐</a:t>
            </a:r>
            <a:r>
              <a:rPr dirty="0" smtClean="0" baseline="2022" sz="2025" spc="-39">
                <a:latin typeface="Calibri"/>
                <a:cs typeface="Calibri"/>
              </a:rPr>
              <a:t>h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29">
                <a:latin typeface="Calibri"/>
                <a:cs typeface="Calibri"/>
              </a:rPr>
              <a:t>a</a:t>
            </a:r>
            <a:r>
              <a:rPr dirty="0" smtClean="0" baseline="2022" sz="2025" spc="0">
                <a:latin typeface="Calibri"/>
                <a:cs typeface="Calibri"/>
              </a:rPr>
              <a:t>p</a:t>
            </a:r>
            <a:r>
              <a:rPr dirty="0" smtClean="0" baseline="2022" sz="2025" spc="0">
                <a:latin typeface="Calibri"/>
                <a:cs typeface="Calibri"/>
              </a:rPr>
              <a:t> </a:t>
            </a:r>
            <a:r>
              <a:rPr dirty="0" smtClean="0" baseline="2022" sz="2025" spc="-34">
                <a:latin typeface="Calibri"/>
                <a:cs typeface="Calibri"/>
              </a:rPr>
              <a:t>b</a:t>
            </a:r>
            <a:r>
              <a:rPr dirty="0" smtClean="0" baseline="2022" sz="2025" spc="50">
                <a:latin typeface="Calibri"/>
                <a:cs typeface="Calibri"/>
              </a:rPr>
              <a:t>u</a:t>
            </a:r>
            <a:r>
              <a:rPr dirty="0" smtClean="0" baseline="2022" sz="2025" spc="-34">
                <a:latin typeface="Calibri"/>
                <a:cs typeface="Calibri"/>
              </a:rPr>
              <a:t>b</a:t>
            </a:r>
            <a:r>
              <a:rPr dirty="0" smtClean="0" baseline="2022" sz="2025" spc="50">
                <a:latin typeface="Calibri"/>
                <a:cs typeface="Calibri"/>
              </a:rPr>
              <a:t>b</a:t>
            </a:r>
            <a:r>
              <a:rPr dirty="0" smtClean="0" baseline="2022" sz="2025" spc="-59">
                <a:latin typeface="Calibri"/>
                <a:cs typeface="Calibri"/>
              </a:rPr>
              <a:t>l</a:t>
            </a:r>
            <a:r>
              <a:rPr dirty="0" smtClean="0" baseline="2022" sz="2025" spc="29">
                <a:latin typeface="Calibri"/>
                <a:cs typeface="Calibri"/>
              </a:rPr>
              <a:t>i</a:t>
            </a:r>
            <a:r>
              <a:rPr dirty="0" smtClean="0" baseline="2022" sz="2025" spc="-34">
                <a:latin typeface="Calibri"/>
                <a:cs typeface="Calibri"/>
              </a:rPr>
              <a:t>n</a:t>
            </a:r>
            <a:r>
              <a:rPr dirty="0" smtClean="0" baseline="2022" sz="2025" spc="0">
                <a:latin typeface="Calibri"/>
                <a:cs typeface="Calibri"/>
              </a:rPr>
              <a:t>g</a:t>
            </a:r>
            <a:r>
              <a:rPr dirty="0" smtClean="0" baseline="2022" sz="2025" spc="69">
                <a:latin typeface="Calibri"/>
                <a:cs typeface="Calibri"/>
              </a:rPr>
              <a:t> </a:t>
            </a:r>
            <a:r>
              <a:rPr dirty="0" smtClean="0" baseline="2022" sz="2025" spc="-59">
                <a:latin typeface="Calibri"/>
                <a:cs typeface="Calibri"/>
              </a:rPr>
              <a:t>i</a:t>
            </a:r>
            <a:r>
              <a:rPr dirty="0" smtClean="0" baseline="2022" sz="2025" spc="0">
                <a:latin typeface="Calibri"/>
                <a:cs typeface="Calibri"/>
              </a:rPr>
              <a:t>s</a:t>
            </a:r>
            <a:r>
              <a:rPr dirty="0" smtClean="0" baseline="2022" sz="2025" spc="14">
                <a:latin typeface="Calibri"/>
                <a:cs typeface="Calibri"/>
              </a:rPr>
              <a:t> </a:t>
            </a:r>
            <a:r>
              <a:rPr dirty="0" smtClean="0" baseline="2022" sz="2025" spc="25">
                <a:latin typeface="Calibri"/>
                <a:cs typeface="Calibri"/>
              </a:rPr>
              <a:t>a</a:t>
            </a:r>
            <a:r>
              <a:rPr dirty="0" smtClean="0" baseline="2022" sz="2025" spc="-34">
                <a:latin typeface="Calibri"/>
                <a:cs typeface="Calibri"/>
              </a:rPr>
              <a:t>p</a:t>
            </a:r>
            <a:r>
              <a:rPr dirty="0" smtClean="0" baseline="2022" sz="2025" spc="50">
                <a:latin typeface="Calibri"/>
                <a:cs typeface="Calibri"/>
              </a:rPr>
              <a:t>p</a:t>
            </a:r>
            <a:r>
              <a:rPr dirty="0" smtClean="0" baseline="2022" sz="2025" spc="-54">
                <a:latin typeface="Calibri"/>
                <a:cs typeface="Calibri"/>
              </a:rPr>
              <a:t>l</a:t>
            </a:r>
            <a:r>
              <a:rPr dirty="0" smtClean="0" baseline="2022" sz="2025" spc="25">
                <a:latin typeface="Calibri"/>
                <a:cs typeface="Calibri"/>
              </a:rPr>
              <a:t>i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d</a:t>
            </a:r>
            <a:r>
              <a:rPr dirty="0" smtClean="0" baseline="2022" sz="2025" spc="0">
                <a:latin typeface="Calibri"/>
                <a:cs typeface="Calibri"/>
              </a:rPr>
              <a:t> </a:t>
            </a:r>
            <a:r>
              <a:rPr dirty="0" smtClean="0" baseline="2022" sz="2025" spc="-34">
                <a:latin typeface="Calibri"/>
                <a:cs typeface="Calibri"/>
              </a:rPr>
              <a:t>o</a:t>
            </a:r>
            <a:r>
              <a:rPr dirty="0" smtClean="0" baseline="2022" sz="2025" spc="0">
                <a:latin typeface="Calibri"/>
                <a:cs typeface="Calibri"/>
              </a:rPr>
              <a:t>n</a:t>
            </a:r>
            <a:r>
              <a:rPr dirty="0" smtClean="0" baseline="2022" sz="2025" spc="-4">
                <a:latin typeface="Calibri"/>
                <a:cs typeface="Calibri"/>
              </a:rPr>
              <a:t> </a:t>
            </a:r>
            <a:r>
              <a:rPr dirty="0" smtClean="0" baseline="2022" sz="2025" spc="54">
                <a:latin typeface="Calibri"/>
                <a:cs typeface="Calibri"/>
              </a:rPr>
              <a:t>t</a:t>
            </a:r>
            <a:r>
              <a:rPr dirty="0" smtClean="0" baseline="2022" sz="2025" spc="-34">
                <a:latin typeface="Calibri"/>
                <a:cs typeface="Calibri"/>
              </a:rPr>
              <a:t>he</a:t>
            </a:r>
            <a:endParaRPr sz="1350">
              <a:latin typeface="Calibri"/>
              <a:cs typeface="Calibri"/>
            </a:endParaRPr>
          </a:p>
          <a:p>
            <a:pPr marL="12700" marR="25928">
              <a:lnSpc>
                <a:spcPts val="1639"/>
              </a:lnSpc>
              <a:spcBef>
                <a:spcPts val="7"/>
              </a:spcBef>
            </a:pPr>
            <a:r>
              <a:rPr dirty="0" smtClean="0" baseline="2022" sz="2025" spc="39">
                <a:latin typeface="Calibri"/>
                <a:cs typeface="Calibri"/>
              </a:rPr>
              <a:t>r</a:t>
            </a:r>
            <a:r>
              <a:rPr dirty="0" smtClean="0" baseline="2022" sz="2025" spc="-34">
                <a:latin typeface="Calibri"/>
                <a:cs typeface="Calibri"/>
              </a:rPr>
              <a:t>oo</a:t>
            </a:r>
            <a:r>
              <a:rPr dirty="0" smtClean="0" baseline="2022" sz="2025" spc="39">
                <a:latin typeface="Calibri"/>
                <a:cs typeface="Calibri"/>
              </a:rPr>
              <a:t>t</a:t>
            </a:r>
            <a:r>
              <a:rPr dirty="0" smtClean="0" baseline="2022" sz="2025" spc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8828" y="5160417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8460" y="5679339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99196" y="5679339"/>
            <a:ext cx="138595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4842" y="6198259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5210" y="6198259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4816" y="6198259"/>
            <a:ext cx="223591" cy="19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918" y="5634990"/>
            <a:ext cx="516636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5265" marR="171550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5554" y="5634990"/>
            <a:ext cx="516636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4923" marR="171891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2190" y="5634990"/>
            <a:ext cx="516635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4581" marR="172233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826" y="5634990"/>
            <a:ext cx="515874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61544">
              <a:lnSpc>
                <a:spcPct val="101725"/>
              </a:lnSpc>
            </a:pPr>
            <a:r>
              <a:rPr dirty="0" smtClean="0" sz="1600" spc="-54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4700" y="5634990"/>
            <a:ext cx="516636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62305">
              <a:lnSpc>
                <a:spcPct val="101725"/>
              </a:lnSpc>
            </a:pPr>
            <a:r>
              <a:rPr dirty="0" smtClean="0" sz="1600" spc="-54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1336" y="5634990"/>
            <a:ext cx="516635" cy="518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61543">
              <a:lnSpc>
                <a:spcPct val="101725"/>
              </a:lnSpc>
            </a:pPr>
            <a:r>
              <a:rPr dirty="0" smtClean="0" sz="1600" spc="-50">
                <a:latin typeface="Calibri"/>
                <a:cs typeface="Calibri"/>
              </a:rPr>
              <a:t>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918" y="3819905"/>
            <a:ext cx="516636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62306">
              <a:lnSpc>
                <a:spcPct val="101725"/>
              </a:lnSpc>
            </a:pPr>
            <a:r>
              <a:rPr dirty="0" smtClean="0" sz="1600" spc="-54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5554" y="3819905"/>
            <a:ext cx="516636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85337" marR="171477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190" y="3819905"/>
            <a:ext cx="516635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84607" marR="172207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8826" y="3819905"/>
            <a:ext cx="515874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84633" marR="171419" algn="ctr">
              <a:lnSpc>
                <a:spcPct val="101725"/>
              </a:lnSpc>
            </a:pPr>
            <a:r>
              <a:rPr dirty="0" smtClean="0" sz="1600" spc="0"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4700" y="3819905"/>
            <a:ext cx="516636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62305">
              <a:lnSpc>
                <a:spcPct val="101725"/>
              </a:lnSpc>
            </a:pPr>
            <a:r>
              <a:rPr dirty="0" smtClean="0" sz="1600" spc="-54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1336" y="3819905"/>
            <a:ext cx="516635" cy="51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8"/>
              </a:spcBef>
            </a:pPr>
            <a:endParaRPr sz="1000"/>
          </a:p>
          <a:p>
            <a:pPr marL="161543">
              <a:lnSpc>
                <a:spcPct val="101725"/>
              </a:lnSpc>
            </a:pPr>
            <a:r>
              <a:rPr dirty="0" smtClean="0" sz="1600" spc="-50">
                <a:latin typeface="Calibri"/>
                <a:cs typeface="Calibri"/>
              </a:rPr>
              <a:t>25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4330446" y="4251960"/>
            <a:ext cx="505968" cy="254508"/>
          </a:xfrm>
          <a:custGeom>
            <a:avLst/>
            <a:gdLst/>
            <a:ahLst/>
            <a:cxnLst/>
            <a:rect l="l" t="t" r="r" b="b"/>
            <a:pathLst>
              <a:path w="505968" h="254508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7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3"/>
                </a:lnTo>
                <a:lnTo>
                  <a:pt x="505127" y="137666"/>
                </a:lnTo>
                <a:lnTo>
                  <a:pt x="498599" y="157777"/>
                </a:lnTo>
                <a:lnTo>
                  <a:pt x="486048" y="176712"/>
                </a:lnTo>
                <a:lnTo>
                  <a:pt x="467999" y="194207"/>
                </a:lnTo>
                <a:lnTo>
                  <a:pt x="444978" y="209997"/>
                </a:lnTo>
                <a:lnTo>
                  <a:pt x="417511" y="223816"/>
                </a:lnTo>
                <a:lnTo>
                  <a:pt x="386123" y="235400"/>
                </a:lnTo>
                <a:lnTo>
                  <a:pt x="369124" y="240270"/>
                </a:lnTo>
                <a:lnTo>
                  <a:pt x="351341" y="244482"/>
                </a:lnTo>
                <a:lnTo>
                  <a:pt x="332841" y="248003"/>
                </a:lnTo>
                <a:lnTo>
                  <a:pt x="313690" y="250799"/>
                </a:lnTo>
                <a:lnTo>
                  <a:pt x="293952" y="252837"/>
                </a:lnTo>
                <a:lnTo>
                  <a:pt x="273695" y="254084"/>
                </a:lnTo>
                <a:lnTo>
                  <a:pt x="252984" y="254507"/>
                </a:lnTo>
                <a:lnTo>
                  <a:pt x="232272" y="254084"/>
                </a:lnTo>
                <a:lnTo>
                  <a:pt x="212015" y="252837"/>
                </a:lnTo>
                <a:lnTo>
                  <a:pt x="192277" y="250799"/>
                </a:lnTo>
                <a:lnTo>
                  <a:pt x="173126" y="248003"/>
                </a:lnTo>
                <a:lnTo>
                  <a:pt x="154626" y="244482"/>
                </a:lnTo>
                <a:lnTo>
                  <a:pt x="136843" y="240270"/>
                </a:lnTo>
                <a:lnTo>
                  <a:pt x="119844" y="235400"/>
                </a:lnTo>
                <a:lnTo>
                  <a:pt x="103692" y="229904"/>
                </a:lnTo>
                <a:lnTo>
                  <a:pt x="74199" y="217169"/>
                </a:lnTo>
                <a:lnTo>
                  <a:pt x="48889" y="202332"/>
                </a:lnTo>
                <a:lnTo>
                  <a:pt x="28289" y="185656"/>
                </a:lnTo>
                <a:lnTo>
                  <a:pt x="12923" y="167408"/>
                </a:lnTo>
                <a:lnTo>
                  <a:pt x="3318" y="147852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026152" y="3744468"/>
            <a:ext cx="505968" cy="253746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7253"/>
                </a:moveTo>
                <a:lnTo>
                  <a:pt x="3297" y="106655"/>
                </a:lnTo>
                <a:lnTo>
                  <a:pt x="12850" y="87099"/>
                </a:lnTo>
                <a:lnTo>
                  <a:pt x="28145" y="68851"/>
                </a:lnTo>
                <a:lnTo>
                  <a:pt x="48670" y="52175"/>
                </a:lnTo>
                <a:lnTo>
                  <a:pt x="73913" y="37337"/>
                </a:lnTo>
                <a:lnTo>
                  <a:pt x="103363" y="24603"/>
                </a:lnTo>
                <a:lnTo>
                  <a:pt x="119505" y="19107"/>
                </a:lnTo>
                <a:lnTo>
                  <a:pt x="136507" y="14237"/>
                </a:lnTo>
                <a:lnTo>
                  <a:pt x="154305" y="10025"/>
                </a:lnTo>
                <a:lnTo>
                  <a:pt x="172833" y="6504"/>
                </a:lnTo>
                <a:lnTo>
                  <a:pt x="192030" y="3708"/>
                </a:lnTo>
                <a:lnTo>
                  <a:pt x="211829" y="1670"/>
                </a:lnTo>
                <a:lnTo>
                  <a:pt x="232169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7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3"/>
                </a:lnTo>
                <a:lnTo>
                  <a:pt x="505127" y="137661"/>
                </a:lnTo>
                <a:lnTo>
                  <a:pt x="498599" y="157730"/>
                </a:lnTo>
                <a:lnTo>
                  <a:pt x="486048" y="176593"/>
                </a:lnTo>
                <a:lnTo>
                  <a:pt x="467999" y="193993"/>
                </a:lnTo>
                <a:lnTo>
                  <a:pt x="444978" y="209673"/>
                </a:lnTo>
                <a:lnTo>
                  <a:pt x="417511" y="223378"/>
                </a:lnTo>
                <a:lnTo>
                  <a:pt x="386123" y="234852"/>
                </a:lnTo>
                <a:lnTo>
                  <a:pt x="369124" y="239673"/>
                </a:lnTo>
                <a:lnTo>
                  <a:pt x="351341" y="243839"/>
                </a:lnTo>
                <a:lnTo>
                  <a:pt x="332841" y="247320"/>
                </a:lnTo>
                <a:lnTo>
                  <a:pt x="313690" y="250083"/>
                </a:lnTo>
                <a:lnTo>
                  <a:pt x="293952" y="252097"/>
                </a:lnTo>
                <a:lnTo>
                  <a:pt x="273695" y="253328"/>
                </a:lnTo>
                <a:lnTo>
                  <a:pt x="252984" y="253745"/>
                </a:lnTo>
                <a:lnTo>
                  <a:pt x="232169" y="253328"/>
                </a:lnTo>
                <a:lnTo>
                  <a:pt x="211829" y="252097"/>
                </a:lnTo>
                <a:lnTo>
                  <a:pt x="192030" y="250083"/>
                </a:lnTo>
                <a:lnTo>
                  <a:pt x="172833" y="247320"/>
                </a:lnTo>
                <a:lnTo>
                  <a:pt x="154305" y="243839"/>
                </a:lnTo>
                <a:lnTo>
                  <a:pt x="136507" y="239673"/>
                </a:lnTo>
                <a:lnTo>
                  <a:pt x="119505" y="234852"/>
                </a:lnTo>
                <a:lnTo>
                  <a:pt x="103363" y="229410"/>
                </a:lnTo>
                <a:lnTo>
                  <a:pt x="73914" y="216788"/>
                </a:lnTo>
                <a:lnTo>
                  <a:pt x="48670" y="202064"/>
                </a:lnTo>
                <a:lnTo>
                  <a:pt x="28145" y="185492"/>
                </a:lnTo>
                <a:lnTo>
                  <a:pt x="12850" y="167329"/>
                </a:lnTo>
                <a:lnTo>
                  <a:pt x="3297" y="147831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416802" y="3236213"/>
            <a:ext cx="505968" cy="254508"/>
          </a:xfrm>
          <a:custGeom>
            <a:avLst/>
            <a:gdLst/>
            <a:ahLst/>
            <a:cxnLst/>
            <a:rect l="l" t="t" r="r" b="b"/>
            <a:pathLst>
              <a:path w="505968" h="254508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798" y="423"/>
                </a:lnTo>
                <a:lnTo>
                  <a:pt x="294138" y="1670"/>
                </a:lnTo>
                <a:lnTo>
                  <a:pt x="313937" y="3708"/>
                </a:lnTo>
                <a:lnTo>
                  <a:pt x="333134" y="6504"/>
                </a:lnTo>
                <a:lnTo>
                  <a:pt x="351663" y="10025"/>
                </a:lnTo>
                <a:lnTo>
                  <a:pt x="369460" y="14237"/>
                </a:lnTo>
                <a:lnTo>
                  <a:pt x="386462" y="19107"/>
                </a:lnTo>
                <a:lnTo>
                  <a:pt x="402604" y="24603"/>
                </a:lnTo>
                <a:lnTo>
                  <a:pt x="432053" y="37337"/>
                </a:lnTo>
                <a:lnTo>
                  <a:pt x="457297" y="52175"/>
                </a:lnTo>
                <a:lnTo>
                  <a:pt x="477822" y="68851"/>
                </a:lnTo>
                <a:lnTo>
                  <a:pt x="493117" y="87099"/>
                </a:lnTo>
                <a:lnTo>
                  <a:pt x="502670" y="106655"/>
                </a:lnTo>
                <a:lnTo>
                  <a:pt x="505968" y="127253"/>
                </a:lnTo>
                <a:lnTo>
                  <a:pt x="505132" y="137666"/>
                </a:lnTo>
                <a:lnTo>
                  <a:pt x="498643" y="157777"/>
                </a:lnTo>
                <a:lnTo>
                  <a:pt x="486156" y="176712"/>
                </a:lnTo>
                <a:lnTo>
                  <a:pt x="468181" y="194207"/>
                </a:lnTo>
                <a:lnTo>
                  <a:pt x="445233" y="209997"/>
                </a:lnTo>
                <a:lnTo>
                  <a:pt x="417822" y="223816"/>
                </a:lnTo>
                <a:lnTo>
                  <a:pt x="386462" y="235400"/>
                </a:lnTo>
                <a:lnTo>
                  <a:pt x="369460" y="240270"/>
                </a:lnTo>
                <a:lnTo>
                  <a:pt x="351663" y="244482"/>
                </a:lnTo>
                <a:lnTo>
                  <a:pt x="333134" y="248003"/>
                </a:lnTo>
                <a:lnTo>
                  <a:pt x="313937" y="250799"/>
                </a:lnTo>
                <a:lnTo>
                  <a:pt x="294138" y="252837"/>
                </a:lnTo>
                <a:lnTo>
                  <a:pt x="273798" y="254084"/>
                </a:lnTo>
                <a:lnTo>
                  <a:pt x="252984" y="254507"/>
                </a:lnTo>
                <a:lnTo>
                  <a:pt x="232272" y="254084"/>
                </a:lnTo>
                <a:lnTo>
                  <a:pt x="212015" y="252837"/>
                </a:lnTo>
                <a:lnTo>
                  <a:pt x="192277" y="250799"/>
                </a:lnTo>
                <a:lnTo>
                  <a:pt x="173126" y="248003"/>
                </a:lnTo>
                <a:lnTo>
                  <a:pt x="154626" y="244482"/>
                </a:lnTo>
                <a:lnTo>
                  <a:pt x="136843" y="240270"/>
                </a:lnTo>
                <a:lnTo>
                  <a:pt x="119844" y="235400"/>
                </a:lnTo>
                <a:lnTo>
                  <a:pt x="103692" y="229904"/>
                </a:lnTo>
                <a:lnTo>
                  <a:pt x="74199" y="217169"/>
                </a:lnTo>
                <a:lnTo>
                  <a:pt x="48889" y="202332"/>
                </a:lnTo>
                <a:lnTo>
                  <a:pt x="28289" y="185656"/>
                </a:lnTo>
                <a:lnTo>
                  <a:pt x="12923" y="167408"/>
                </a:lnTo>
                <a:lnTo>
                  <a:pt x="3318" y="147852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468874" y="3457955"/>
            <a:ext cx="1031747" cy="329946"/>
          </a:xfrm>
          <a:custGeom>
            <a:avLst/>
            <a:gdLst/>
            <a:ahLst/>
            <a:cxnLst/>
            <a:rect l="l" t="t" r="r" b="b"/>
            <a:pathLst>
              <a:path w="1031748" h="329946">
                <a:moveTo>
                  <a:pt x="1031748" y="0"/>
                </a:moveTo>
                <a:lnTo>
                  <a:pt x="0" y="329946"/>
                </a:lnTo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7808214" y="3744467"/>
            <a:ext cx="505968" cy="253746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7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3"/>
                </a:lnTo>
                <a:lnTo>
                  <a:pt x="505127" y="137661"/>
                </a:lnTo>
                <a:lnTo>
                  <a:pt x="498599" y="157730"/>
                </a:lnTo>
                <a:lnTo>
                  <a:pt x="486048" y="176593"/>
                </a:lnTo>
                <a:lnTo>
                  <a:pt x="467999" y="193993"/>
                </a:lnTo>
                <a:lnTo>
                  <a:pt x="444978" y="209673"/>
                </a:lnTo>
                <a:lnTo>
                  <a:pt x="417511" y="223378"/>
                </a:lnTo>
                <a:lnTo>
                  <a:pt x="386123" y="234852"/>
                </a:lnTo>
                <a:lnTo>
                  <a:pt x="369124" y="239673"/>
                </a:lnTo>
                <a:lnTo>
                  <a:pt x="351341" y="243839"/>
                </a:lnTo>
                <a:lnTo>
                  <a:pt x="332841" y="247320"/>
                </a:lnTo>
                <a:lnTo>
                  <a:pt x="313690" y="250083"/>
                </a:lnTo>
                <a:lnTo>
                  <a:pt x="293952" y="252097"/>
                </a:lnTo>
                <a:lnTo>
                  <a:pt x="273695" y="253328"/>
                </a:lnTo>
                <a:lnTo>
                  <a:pt x="252984" y="253745"/>
                </a:lnTo>
                <a:lnTo>
                  <a:pt x="232272" y="253328"/>
                </a:lnTo>
                <a:lnTo>
                  <a:pt x="212015" y="252097"/>
                </a:lnTo>
                <a:lnTo>
                  <a:pt x="192277" y="250083"/>
                </a:lnTo>
                <a:lnTo>
                  <a:pt x="173126" y="247320"/>
                </a:lnTo>
                <a:lnTo>
                  <a:pt x="154626" y="243839"/>
                </a:lnTo>
                <a:lnTo>
                  <a:pt x="136843" y="239673"/>
                </a:lnTo>
                <a:lnTo>
                  <a:pt x="119844" y="234852"/>
                </a:lnTo>
                <a:lnTo>
                  <a:pt x="103692" y="229410"/>
                </a:lnTo>
                <a:lnTo>
                  <a:pt x="74199" y="216788"/>
                </a:lnTo>
                <a:lnTo>
                  <a:pt x="48889" y="202064"/>
                </a:lnTo>
                <a:lnTo>
                  <a:pt x="28289" y="185492"/>
                </a:lnTo>
                <a:lnTo>
                  <a:pt x="12923" y="167329"/>
                </a:lnTo>
                <a:lnTo>
                  <a:pt x="3318" y="147831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832092" y="3461003"/>
            <a:ext cx="1043178" cy="323849"/>
          </a:xfrm>
          <a:custGeom>
            <a:avLst/>
            <a:gdLst/>
            <a:ahLst/>
            <a:cxnLst/>
            <a:rect l="l" t="t" r="r" b="b"/>
            <a:pathLst>
              <a:path w="1043177" h="323850">
                <a:moveTo>
                  <a:pt x="0" y="0"/>
                </a:moveTo>
                <a:lnTo>
                  <a:pt x="1043178" y="323849"/>
                </a:lnTo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691633" y="3970020"/>
            <a:ext cx="427481" cy="294132"/>
          </a:xfrm>
          <a:custGeom>
            <a:avLst/>
            <a:gdLst/>
            <a:ahLst/>
            <a:cxnLst/>
            <a:rect l="l" t="t" r="r" b="b"/>
            <a:pathLst>
              <a:path w="427481" h="294132">
                <a:moveTo>
                  <a:pt x="427482" y="0"/>
                </a:moveTo>
                <a:lnTo>
                  <a:pt x="0" y="294132"/>
                </a:lnTo>
              </a:path>
            </a:pathLst>
          </a:custGeom>
          <a:ln w="105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721858" y="4251960"/>
            <a:ext cx="505206" cy="254508"/>
          </a:xfrm>
          <a:custGeom>
            <a:avLst/>
            <a:gdLst/>
            <a:ahLst/>
            <a:cxnLst/>
            <a:rect l="l" t="t" r="r" b="b"/>
            <a:pathLst>
              <a:path w="505206" h="254508">
                <a:moveTo>
                  <a:pt x="0" y="127253"/>
                </a:moveTo>
                <a:lnTo>
                  <a:pt x="3297" y="106655"/>
                </a:lnTo>
                <a:lnTo>
                  <a:pt x="12850" y="87099"/>
                </a:lnTo>
                <a:lnTo>
                  <a:pt x="28145" y="68851"/>
                </a:lnTo>
                <a:lnTo>
                  <a:pt x="48670" y="52175"/>
                </a:lnTo>
                <a:lnTo>
                  <a:pt x="73913" y="37337"/>
                </a:lnTo>
                <a:lnTo>
                  <a:pt x="103363" y="24603"/>
                </a:lnTo>
                <a:lnTo>
                  <a:pt x="119505" y="19107"/>
                </a:lnTo>
                <a:lnTo>
                  <a:pt x="136507" y="14237"/>
                </a:lnTo>
                <a:lnTo>
                  <a:pt x="154305" y="10025"/>
                </a:lnTo>
                <a:lnTo>
                  <a:pt x="172833" y="6504"/>
                </a:lnTo>
                <a:lnTo>
                  <a:pt x="192030" y="3708"/>
                </a:lnTo>
                <a:lnTo>
                  <a:pt x="211829" y="1670"/>
                </a:lnTo>
                <a:lnTo>
                  <a:pt x="232169" y="423"/>
                </a:lnTo>
                <a:lnTo>
                  <a:pt x="252984" y="0"/>
                </a:lnTo>
                <a:lnTo>
                  <a:pt x="273690" y="423"/>
                </a:lnTo>
                <a:lnTo>
                  <a:pt x="293931" y="1670"/>
                </a:lnTo>
                <a:lnTo>
                  <a:pt x="313643" y="3708"/>
                </a:lnTo>
                <a:lnTo>
                  <a:pt x="332762" y="6504"/>
                </a:lnTo>
                <a:lnTo>
                  <a:pt x="351222" y="10025"/>
                </a:lnTo>
                <a:lnTo>
                  <a:pt x="368959" y="14237"/>
                </a:lnTo>
                <a:lnTo>
                  <a:pt x="385909" y="19107"/>
                </a:lnTo>
                <a:lnTo>
                  <a:pt x="402006" y="24603"/>
                </a:lnTo>
                <a:lnTo>
                  <a:pt x="431387" y="37337"/>
                </a:lnTo>
                <a:lnTo>
                  <a:pt x="456584" y="52175"/>
                </a:lnTo>
                <a:lnTo>
                  <a:pt x="477081" y="68851"/>
                </a:lnTo>
                <a:lnTo>
                  <a:pt x="492361" y="87099"/>
                </a:lnTo>
                <a:lnTo>
                  <a:pt x="501908" y="106655"/>
                </a:lnTo>
                <a:lnTo>
                  <a:pt x="505206" y="127253"/>
                </a:lnTo>
                <a:lnTo>
                  <a:pt x="504370" y="137666"/>
                </a:lnTo>
                <a:lnTo>
                  <a:pt x="497884" y="157777"/>
                </a:lnTo>
                <a:lnTo>
                  <a:pt x="485405" y="176712"/>
                </a:lnTo>
                <a:lnTo>
                  <a:pt x="467452" y="194207"/>
                </a:lnTo>
                <a:lnTo>
                  <a:pt x="444540" y="209997"/>
                </a:lnTo>
                <a:lnTo>
                  <a:pt x="417187" y="223816"/>
                </a:lnTo>
                <a:lnTo>
                  <a:pt x="385909" y="235400"/>
                </a:lnTo>
                <a:lnTo>
                  <a:pt x="368959" y="240270"/>
                </a:lnTo>
                <a:lnTo>
                  <a:pt x="351222" y="244482"/>
                </a:lnTo>
                <a:lnTo>
                  <a:pt x="332762" y="248003"/>
                </a:lnTo>
                <a:lnTo>
                  <a:pt x="313643" y="250799"/>
                </a:lnTo>
                <a:lnTo>
                  <a:pt x="293931" y="252837"/>
                </a:lnTo>
                <a:lnTo>
                  <a:pt x="273690" y="254084"/>
                </a:lnTo>
                <a:lnTo>
                  <a:pt x="252984" y="254507"/>
                </a:lnTo>
                <a:lnTo>
                  <a:pt x="232169" y="254084"/>
                </a:lnTo>
                <a:lnTo>
                  <a:pt x="211829" y="252837"/>
                </a:lnTo>
                <a:lnTo>
                  <a:pt x="192030" y="250799"/>
                </a:lnTo>
                <a:lnTo>
                  <a:pt x="172833" y="248003"/>
                </a:lnTo>
                <a:lnTo>
                  <a:pt x="154305" y="244482"/>
                </a:lnTo>
                <a:lnTo>
                  <a:pt x="136507" y="240270"/>
                </a:lnTo>
                <a:lnTo>
                  <a:pt x="119505" y="235400"/>
                </a:lnTo>
                <a:lnTo>
                  <a:pt x="103363" y="229904"/>
                </a:lnTo>
                <a:lnTo>
                  <a:pt x="73914" y="217169"/>
                </a:lnTo>
                <a:lnTo>
                  <a:pt x="48670" y="202332"/>
                </a:lnTo>
                <a:lnTo>
                  <a:pt x="28145" y="185656"/>
                </a:lnTo>
                <a:lnTo>
                  <a:pt x="12850" y="167408"/>
                </a:lnTo>
                <a:lnTo>
                  <a:pt x="3297" y="147852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7112508" y="4251959"/>
            <a:ext cx="505968" cy="254508"/>
          </a:xfrm>
          <a:custGeom>
            <a:avLst/>
            <a:gdLst/>
            <a:ahLst/>
            <a:cxnLst/>
            <a:rect l="l" t="t" r="r" b="b"/>
            <a:pathLst>
              <a:path w="505968" h="254508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7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3"/>
                </a:lnTo>
                <a:lnTo>
                  <a:pt x="505127" y="137666"/>
                </a:lnTo>
                <a:lnTo>
                  <a:pt x="498599" y="157777"/>
                </a:lnTo>
                <a:lnTo>
                  <a:pt x="486048" y="176712"/>
                </a:lnTo>
                <a:lnTo>
                  <a:pt x="467999" y="194207"/>
                </a:lnTo>
                <a:lnTo>
                  <a:pt x="444978" y="209997"/>
                </a:lnTo>
                <a:lnTo>
                  <a:pt x="417511" y="223816"/>
                </a:lnTo>
                <a:lnTo>
                  <a:pt x="386123" y="235400"/>
                </a:lnTo>
                <a:lnTo>
                  <a:pt x="369124" y="240270"/>
                </a:lnTo>
                <a:lnTo>
                  <a:pt x="351341" y="244482"/>
                </a:lnTo>
                <a:lnTo>
                  <a:pt x="332841" y="248003"/>
                </a:lnTo>
                <a:lnTo>
                  <a:pt x="313690" y="250799"/>
                </a:lnTo>
                <a:lnTo>
                  <a:pt x="293952" y="252837"/>
                </a:lnTo>
                <a:lnTo>
                  <a:pt x="273695" y="254084"/>
                </a:lnTo>
                <a:lnTo>
                  <a:pt x="252984" y="254507"/>
                </a:lnTo>
                <a:lnTo>
                  <a:pt x="232272" y="254084"/>
                </a:lnTo>
                <a:lnTo>
                  <a:pt x="212015" y="252837"/>
                </a:lnTo>
                <a:lnTo>
                  <a:pt x="192277" y="250799"/>
                </a:lnTo>
                <a:lnTo>
                  <a:pt x="173126" y="248003"/>
                </a:lnTo>
                <a:lnTo>
                  <a:pt x="154626" y="244482"/>
                </a:lnTo>
                <a:lnTo>
                  <a:pt x="136843" y="240270"/>
                </a:lnTo>
                <a:lnTo>
                  <a:pt x="119844" y="235400"/>
                </a:lnTo>
                <a:lnTo>
                  <a:pt x="103692" y="229904"/>
                </a:lnTo>
                <a:lnTo>
                  <a:pt x="74199" y="217169"/>
                </a:lnTo>
                <a:lnTo>
                  <a:pt x="48889" y="202332"/>
                </a:lnTo>
                <a:lnTo>
                  <a:pt x="28289" y="185656"/>
                </a:lnTo>
                <a:lnTo>
                  <a:pt x="12923" y="167408"/>
                </a:lnTo>
                <a:lnTo>
                  <a:pt x="3318" y="147852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778566" y="3064479"/>
            <a:ext cx="3757737" cy="1192984"/>
          </a:xfrm>
          <a:custGeom>
            <a:avLst/>
            <a:gdLst/>
            <a:ahLst/>
            <a:cxnLst/>
            <a:rect l="l" t="t" r="r" b="b"/>
            <a:pathLst>
              <a:path w="3757737" h="1192984">
                <a:moveTo>
                  <a:pt x="1259521" y="45242"/>
                </a:moveTo>
                <a:lnTo>
                  <a:pt x="1204928" y="63472"/>
                </a:lnTo>
                <a:lnTo>
                  <a:pt x="1146659" y="78315"/>
                </a:lnTo>
                <a:lnTo>
                  <a:pt x="1085245" y="90349"/>
                </a:lnTo>
                <a:lnTo>
                  <a:pt x="1021216" y="100154"/>
                </a:lnTo>
                <a:lnTo>
                  <a:pt x="955102" y="108309"/>
                </a:lnTo>
                <a:lnTo>
                  <a:pt x="887433" y="115392"/>
                </a:lnTo>
                <a:lnTo>
                  <a:pt x="818740" y="121983"/>
                </a:lnTo>
                <a:lnTo>
                  <a:pt x="749554" y="128659"/>
                </a:lnTo>
                <a:lnTo>
                  <a:pt x="680404" y="136001"/>
                </a:lnTo>
                <a:lnTo>
                  <a:pt x="611821" y="144587"/>
                </a:lnTo>
                <a:lnTo>
                  <a:pt x="544335" y="154997"/>
                </a:lnTo>
                <a:lnTo>
                  <a:pt x="478477" y="167808"/>
                </a:lnTo>
                <a:lnTo>
                  <a:pt x="414777" y="183600"/>
                </a:lnTo>
                <a:lnTo>
                  <a:pt x="353765" y="202952"/>
                </a:lnTo>
                <a:lnTo>
                  <a:pt x="295972" y="226443"/>
                </a:lnTo>
                <a:lnTo>
                  <a:pt x="241928" y="254652"/>
                </a:lnTo>
                <a:lnTo>
                  <a:pt x="192163" y="288157"/>
                </a:lnTo>
                <a:lnTo>
                  <a:pt x="147208" y="327538"/>
                </a:lnTo>
                <a:lnTo>
                  <a:pt x="107593" y="373373"/>
                </a:lnTo>
                <a:lnTo>
                  <a:pt x="73849" y="426242"/>
                </a:lnTo>
                <a:lnTo>
                  <a:pt x="52177" y="471518"/>
                </a:lnTo>
                <a:lnTo>
                  <a:pt x="34255" y="520352"/>
                </a:lnTo>
                <a:lnTo>
                  <a:pt x="20082" y="571864"/>
                </a:lnTo>
                <a:lnTo>
                  <a:pt x="9658" y="625179"/>
                </a:lnTo>
                <a:lnTo>
                  <a:pt x="2983" y="679416"/>
                </a:lnTo>
                <a:lnTo>
                  <a:pt x="57" y="733700"/>
                </a:lnTo>
                <a:lnTo>
                  <a:pt x="0" y="760584"/>
                </a:lnTo>
                <a:lnTo>
                  <a:pt x="880" y="787151"/>
                </a:lnTo>
                <a:lnTo>
                  <a:pt x="5452" y="838892"/>
                </a:lnTo>
                <a:lnTo>
                  <a:pt x="13773" y="888046"/>
                </a:lnTo>
                <a:lnTo>
                  <a:pt x="25843" y="933734"/>
                </a:lnTo>
                <a:lnTo>
                  <a:pt x="55074" y="1002239"/>
                </a:lnTo>
                <a:lnTo>
                  <a:pt x="94503" y="1058794"/>
                </a:lnTo>
                <a:lnTo>
                  <a:pt x="143402" y="1104218"/>
                </a:lnTo>
                <a:lnTo>
                  <a:pt x="201042" y="1139327"/>
                </a:lnTo>
                <a:lnTo>
                  <a:pt x="266694" y="1164941"/>
                </a:lnTo>
                <a:lnTo>
                  <a:pt x="339631" y="1181877"/>
                </a:lnTo>
                <a:lnTo>
                  <a:pt x="419122" y="1190952"/>
                </a:lnTo>
                <a:lnTo>
                  <a:pt x="504440" y="1192984"/>
                </a:lnTo>
                <a:lnTo>
                  <a:pt x="594855" y="1188792"/>
                </a:lnTo>
                <a:lnTo>
                  <a:pt x="689640" y="1179193"/>
                </a:lnTo>
                <a:lnTo>
                  <a:pt x="788065" y="1165005"/>
                </a:lnTo>
                <a:lnTo>
                  <a:pt x="889402" y="1147045"/>
                </a:lnTo>
                <a:lnTo>
                  <a:pt x="992922" y="1126132"/>
                </a:lnTo>
                <a:lnTo>
                  <a:pt x="1097897" y="1103083"/>
                </a:lnTo>
                <a:lnTo>
                  <a:pt x="1203597" y="1078716"/>
                </a:lnTo>
                <a:lnTo>
                  <a:pt x="1309295" y="1053849"/>
                </a:lnTo>
                <a:lnTo>
                  <a:pt x="1414261" y="1029300"/>
                </a:lnTo>
                <a:lnTo>
                  <a:pt x="1517766" y="1005887"/>
                </a:lnTo>
                <a:lnTo>
                  <a:pt x="1619083" y="984427"/>
                </a:lnTo>
                <a:lnTo>
                  <a:pt x="1717483" y="965738"/>
                </a:lnTo>
                <a:lnTo>
                  <a:pt x="1778704" y="955501"/>
                </a:lnTo>
                <a:lnTo>
                  <a:pt x="1838540" y="946729"/>
                </a:lnTo>
                <a:lnTo>
                  <a:pt x="1897106" y="939413"/>
                </a:lnTo>
                <a:lnTo>
                  <a:pt x="1954513" y="933545"/>
                </a:lnTo>
                <a:lnTo>
                  <a:pt x="2010877" y="929114"/>
                </a:lnTo>
                <a:lnTo>
                  <a:pt x="2066308" y="926112"/>
                </a:lnTo>
                <a:lnTo>
                  <a:pt x="2120921" y="924530"/>
                </a:lnTo>
                <a:lnTo>
                  <a:pt x="2174829" y="924358"/>
                </a:lnTo>
                <a:lnTo>
                  <a:pt x="2228145" y="925588"/>
                </a:lnTo>
                <a:lnTo>
                  <a:pt x="2280982" y="928209"/>
                </a:lnTo>
                <a:lnTo>
                  <a:pt x="2333453" y="932214"/>
                </a:lnTo>
                <a:lnTo>
                  <a:pt x="2385671" y="937592"/>
                </a:lnTo>
                <a:lnTo>
                  <a:pt x="2437750" y="944336"/>
                </a:lnTo>
                <a:lnTo>
                  <a:pt x="2489803" y="952435"/>
                </a:lnTo>
                <a:lnTo>
                  <a:pt x="2541943" y="961880"/>
                </a:lnTo>
                <a:lnTo>
                  <a:pt x="2594283" y="972663"/>
                </a:lnTo>
                <a:lnTo>
                  <a:pt x="2646935" y="984774"/>
                </a:lnTo>
                <a:lnTo>
                  <a:pt x="2700015" y="998203"/>
                </a:lnTo>
                <a:lnTo>
                  <a:pt x="2753633" y="1012943"/>
                </a:lnTo>
                <a:lnTo>
                  <a:pt x="2807905" y="1028984"/>
                </a:lnTo>
                <a:lnTo>
                  <a:pt x="2876772" y="1050579"/>
                </a:lnTo>
                <a:lnTo>
                  <a:pt x="2911504" y="1061731"/>
                </a:lnTo>
                <a:lnTo>
                  <a:pt x="2946357" y="1072905"/>
                </a:lnTo>
                <a:lnTo>
                  <a:pt x="2981272" y="1083943"/>
                </a:lnTo>
                <a:lnTo>
                  <a:pt x="3016189" y="1094683"/>
                </a:lnTo>
                <a:lnTo>
                  <a:pt x="3051050" y="1104967"/>
                </a:lnTo>
                <a:lnTo>
                  <a:pt x="3085797" y="1114633"/>
                </a:lnTo>
                <a:lnTo>
                  <a:pt x="3120370" y="1123521"/>
                </a:lnTo>
                <a:lnTo>
                  <a:pt x="3154710" y="1131473"/>
                </a:lnTo>
                <a:lnTo>
                  <a:pt x="3188759" y="1138327"/>
                </a:lnTo>
                <a:lnTo>
                  <a:pt x="3222457" y="1143924"/>
                </a:lnTo>
                <a:lnTo>
                  <a:pt x="3255746" y="1148103"/>
                </a:lnTo>
                <a:lnTo>
                  <a:pt x="3288567" y="1150706"/>
                </a:lnTo>
                <a:lnTo>
                  <a:pt x="3320862" y="1151570"/>
                </a:lnTo>
                <a:lnTo>
                  <a:pt x="3352570" y="1150538"/>
                </a:lnTo>
                <a:lnTo>
                  <a:pt x="3413994" y="1142141"/>
                </a:lnTo>
                <a:lnTo>
                  <a:pt x="3472369" y="1124234"/>
                </a:lnTo>
                <a:lnTo>
                  <a:pt x="3523121" y="1098550"/>
                </a:lnTo>
                <a:lnTo>
                  <a:pt x="3570325" y="1064883"/>
                </a:lnTo>
                <a:lnTo>
                  <a:pt x="3613452" y="1024532"/>
                </a:lnTo>
                <a:lnTo>
                  <a:pt x="3651969" y="978795"/>
                </a:lnTo>
                <a:lnTo>
                  <a:pt x="3685348" y="928971"/>
                </a:lnTo>
                <a:lnTo>
                  <a:pt x="3713057" y="876358"/>
                </a:lnTo>
                <a:lnTo>
                  <a:pt x="3734567" y="822255"/>
                </a:lnTo>
                <a:lnTo>
                  <a:pt x="3749347" y="767959"/>
                </a:lnTo>
                <a:lnTo>
                  <a:pt x="3756866" y="714770"/>
                </a:lnTo>
                <a:lnTo>
                  <a:pt x="3757737" y="688996"/>
                </a:lnTo>
                <a:lnTo>
                  <a:pt x="3756595" y="663986"/>
                </a:lnTo>
                <a:lnTo>
                  <a:pt x="3748672" y="618013"/>
                </a:lnTo>
                <a:lnTo>
                  <a:pt x="3733446" y="575298"/>
                </a:lnTo>
                <a:lnTo>
                  <a:pt x="3711386" y="535661"/>
                </a:lnTo>
                <a:lnTo>
                  <a:pt x="3682961" y="498918"/>
                </a:lnTo>
                <a:lnTo>
                  <a:pt x="3648641" y="464889"/>
                </a:lnTo>
                <a:lnTo>
                  <a:pt x="3608894" y="433392"/>
                </a:lnTo>
                <a:lnTo>
                  <a:pt x="3564190" y="404245"/>
                </a:lnTo>
                <a:lnTo>
                  <a:pt x="3514998" y="377266"/>
                </a:lnTo>
                <a:lnTo>
                  <a:pt x="3461787" y="352274"/>
                </a:lnTo>
                <a:lnTo>
                  <a:pt x="3405027" y="329087"/>
                </a:lnTo>
                <a:lnTo>
                  <a:pt x="3345186" y="307522"/>
                </a:lnTo>
                <a:lnTo>
                  <a:pt x="3282734" y="287399"/>
                </a:lnTo>
                <a:lnTo>
                  <a:pt x="3218140" y="268536"/>
                </a:lnTo>
                <a:lnTo>
                  <a:pt x="3151874" y="250750"/>
                </a:lnTo>
                <a:lnTo>
                  <a:pt x="3084404" y="233861"/>
                </a:lnTo>
                <a:lnTo>
                  <a:pt x="3016199" y="217685"/>
                </a:lnTo>
                <a:lnTo>
                  <a:pt x="2947729" y="202043"/>
                </a:lnTo>
                <a:lnTo>
                  <a:pt x="2879463" y="186751"/>
                </a:lnTo>
                <a:lnTo>
                  <a:pt x="2811871" y="171629"/>
                </a:lnTo>
                <a:lnTo>
                  <a:pt x="2745421" y="156494"/>
                </a:lnTo>
                <a:lnTo>
                  <a:pt x="2678356" y="140654"/>
                </a:lnTo>
                <a:lnTo>
                  <a:pt x="2612843" y="124801"/>
                </a:lnTo>
                <a:lnTo>
                  <a:pt x="2548715" y="109120"/>
                </a:lnTo>
                <a:lnTo>
                  <a:pt x="2485810" y="93790"/>
                </a:lnTo>
                <a:lnTo>
                  <a:pt x="2423964" y="78996"/>
                </a:lnTo>
                <a:lnTo>
                  <a:pt x="2363012" y="64919"/>
                </a:lnTo>
                <a:lnTo>
                  <a:pt x="2302790" y="51741"/>
                </a:lnTo>
                <a:lnTo>
                  <a:pt x="2243135" y="39646"/>
                </a:lnTo>
                <a:lnTo>
                  <a:pt x="2183882" y="28814"/>
                </a:lnTo>
                <a:lnTo>
                  <a:pt x="2124867" y="19429"/>
                </a:lnTo>
                <a:lnTo>
                  <a:pt x="2065927" y="11673"/>
                </a:lnTo>
                <a:lnTo>
                  <a:pt x="2006896" y="5727"/>
                </a:lnTo>
                <a:lnTo>
                  <a:pt x="1947613" y="1776"/>
                </a:lnTo>
                <a:lnTo>
                  <a:pt x="1887911" y="0"/>
                </a:lnTo>
                <a:lnTo>
                  <a:pt x="1827627" y="581"/>
                </a:lnTo>
                <a:lnTo>
                  <a:pt x="1766598" y="3704"/>
                </a:lnTo>
                <a:lnTo>
                  <a:pt x="1704659" y="9548"/>
                </a:lnTo>
                <a:lnTo>
                  <a:pt x="1641646" y="18298"/>
                </a:lnTo>
                <a:lnTo>
                  <a:pt x="1577395" y="30135"/>
                </a:lnTo>
                <a:lnTo>
                  <a:pt x="1511743" y="45242"/>
                </a:lnTo>
              </a:path>
            </a:pathLst>
          </a:custGeom>
          <a:ln w="1055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234428" y="3280814"/>
            <a:ext cx="638556" cy="327255"/>
          </a:xfrm>
          <a:custGeom>
            <a:avLst/>
            <a:gdLst/>
            <a:ahLst/>
            <a:cxnLst/>
            <a:rect l="l" t="t" r="r" b="b"/>
            <a:pathLst>
              <a:path w="638555" h="327255">
                <a:moveTo>
                  <a:pt x="0" y="44553"/>
                </a:moveTo>
                <a:lnTo>
                  <a:pt x="36564" y="27426"/>
                </a:lnTo>
                <a:lnTo>
                  <a:pt x="73676" y="14571"/>
                </a:lnTo>
                <a:lnTo>
                  <a:pt x="111163" y="5824"/>
                </a:lnTo>
                <a:lnTo>
                  <a:pt x="148852" y="1021"/>
                </a:lnTo>
                <a:lnTo>
                  <a:pt x="186570" y="0"/>
                </a:lnTo>
                <a:lnTo>
                  <a:pt x="224146" y="2595"/>
                </a:lnTo>
                <a:lnTo>
                  <a:pt x="261407" y="8646"/>
                </a:lnTo>
                <a:lnTo>
                  <a:pt x="298179" y="17986"/>
                </a:lnTo>
                <a:lnTo>
                  <a:pt x="334291" y="30454"/>
                </a:lnTo>
                <a:lnTo>
                  <a:pt x="369569" y="45886"/>
                </a:lnTo>
                <a:lnTo>
                  <a:pt x="403842" y="64118"/>
                </a:lnTo>
                <a:lnTo>
                  <a:pt x="436936" y="84987"/>
                </a:lnTo>
                <a:lnTo>
                  <a:pt x="468680" y="108330"/>
                </a:lnTo>
                <a:lnTo>
                  <a:pt x="498899" y="133983"/>
                </a:lnTo>
                <a:lnTo>
                  <a:pt x="527423" y="161782"/>
                </a:lnTo>
                <a:lnTo>
                  <a:pt x="554077" y="191564"/>
                </a:lnTo>
                <a:lnTo>
                  <a:pt x="578690" y="223166"/>
                </a:lnTo>
                <a:lnTo>
                  <a:pt x="601089" y="256424"/>
                </a:lnTo>
                <a:lnTo>
                  <a:pt x="621102" y="291175"/>
                </a:lnTo>
                <a:lnTo>
                  <a:pt x="638556" y="327255"/>
                </a:lnTo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175754" y="3274313"/>
            <a:ext cx="102107" cy="89154"/>
          </a:xfrm>
          <a:custGeom>
            <a:avLst/>
            <a:gdLst/>
            <a:ahLst/>
            <a:cxnLst/>
            <a:rect l="l" t="t" r="r" b="b"/>
            <a:pathLst>
              <a:path w="102107" h="89153">
                <a:moveTo>
                  <a:pt x="0" y="89153"/>
                </a:moveTo>
                <a:lnTo>
                  <a:pt x="102107" y="77723"/>
                </a:lnTo>
                <a:lnTo>
                  <a:pt x="99225" y="75975"/>
                </a:lnTo>
                <a:lnTo>
                  <a:pt x="88647" y="68290"/>
                </a:lnTo>
                <a:lnTo>
                  <a:pt x="79174" y="59309"/>
                </a:lnTo>
                <a:lnTo>
                  <a:pt x="70926" y="49177"/>
                </a:lnTo>
                <a:lnTo>
                  <a:pt x="64023" y="38036"/>
                </a:lnTo>
                <a:lnTo>
                  <a:pt x="58584" y="26030"/>
                </a:lnTo>
                <a:lnTo>
                  <a:pt x="54729" y="13304"/>
                </a:lnTo>
                <a:lnTo>
                  <a:pt x="52577" y="0"/>
                </a:lnTo>
                <a:lnTo>
                  <a:pt x="0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822692" y="3571493"/>
            <a:ext cx="86105" cy="102107"/>
          </a:xfrm>
          <a:custGeom>
            <a:avLst/>
            <a:gdLst/>
            <a:ahLst/>
            <a:cxnLst/>
            <a:rect l="l" t="t" r="r" b="b"/>
            <a:pathLst>
              <a:path w="86105" h="102108">
                <a:moveTo>
                  <a:pt x="74675" y="102108"/>
                </a:moveTo>
                <a:lnTo>
                  <a:pt x="86105" y="0"/>
                </a:lnTo>
                <a:lnTo>
                  <a:pt x="82096" y="4050"/>
                </a:lnTo>
                <a:lnTo>
                  <a:pt x="72245" y="12314"/>
                </a:lnTo>
                <a:lnTo>
                  <a:pt x="61528" y="19193"/>
                </a:lnTo>
                <a:lnTo>
                  <a:pt x="50089" y="24641"/>
                </a:lnTo>
                <a:lnTo>
                  <a:pt x="38072" y="28615"/>
                </a:lnTo>
                <a:lnTo>
                  <a:pt x="25622" y="31069"/>
                </a:lnTo>
                <a:lnTo>
                  <a:pt x="12883" y="31959"/>
                </a:lnTo>
                <a:lnTo>
                  <a:pt x="0" y="31242"/>
                </a:lnTo>
                <a:lnTo>
                  <a:pt x="74675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105662" y="3744467"/>
            <a:ext cx="3035046" cy="507492"/>
          </a:xfrm>
          <a:custGeom>
            <a:avLst/>
            <a:gdLst/>
            <a:ahLst/>
            <a:cxnLst/>
            <a:rect l="l" t="t" r="r" b="b"/>
            <a:pathLst>
              <a:path w="3035046" h="507492">
                <a:moveTo>
                  <a:pt x="0" y="0"/>
                </a:moveTo>
                <a:lnTo>
                  <a:pt x="0" y="507492"/>
                </a:lnTo>
                <a:lnTo>
                  <a:pt x="3035046" y="507492"/>
                </a:lnTo>
                <a:lnTo>
                  <a:pt x="3035046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623566" y="3744467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611630" y="3744467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117598" y="3744467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128772" y="3744467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634740" y="3744467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623566" y="3744467"/>
            <a:ext cx="505206" cy="507491"/>
          </a:xfrm>
          <a:custGeom>
            <a:avLst/>
            <a:gdLst/>
            <a:ahLst/>
            <a:cxnLst/>
            <a:rect l="l" t="t" r="r" b="b"/>
            <a:pathLst>
              <a:path w="505206" h="507491">
                <a:moveTo>
                  <a:pt x="0" y="0"/>
                </a:moveTo>
                <a:lnTo>
                  <a:pt x="0" y="507491"/>
                </a:lnTo>
                <a:lnTo>
                  <a:pt x="505206" y="507491"/>
                </a:lnTo>
                <a:lnTo>
                  <a:pt x="505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623566" y="3744468"/>
            <a:ext cx="505206" cy="507492"/>
          </a:xfrm>
          <a:custGeom>
            <a:avLst/>
            <a:gdLst/>
            <a:ahLst/>
            <a:cxnLst/>
            <a:rect l="l" t="t" r="r" b="b"/>
            <a:pathLst>
              <a:path w="505206" h="507491">
                <a:moveTo>
                  <a:pt x="0" y="0"/>
                </a:moveTo>
                <a:lnTo>
                  <a:pt x="0" y="507491"/>
                </a:lnTo>
                <a:lnTo>
                  <a:pt x="505206" y="507491"/>
                </a:lnTo>
                <a:lnTo>
                  <a:pt x="505206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128772" y="3744467"/>
            <a:ext cx="505968" cy="507491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128772" y="3744468"/>
            <a:ext cx="505968" cy="507492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634740" y="3744467"/>
            <a:ext cx="505967" cy="507491"/>
          </a:xfrm>
          <a:custGeom>
            <a:avLst/>
            <a:gdLst/>
            <a:ahLst/>
            <a:cxnLst/>
            <a:rect l="l" t="t" r="r" b="b"/>
            <a:pathLst>
              <a:path w="505967" h="507491">
                <a:moveTo>
                  <a:pt x="0" y="0"/>
                </a:moveTo>
                <a:lnTo>
                  <a:pt x="0" y="507491"/>
                </a:lnTo>
                <a:lnTo>
                  <a:pt x="505967" y="507491"/>
                </a:lnTo>
                <a:lnTo>
                  <a:pt x="505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634740" y="3744468"/>
            <a:ext cx="505968" cy="507492"/>
          </a:xfrm>
          <a:custGeom>
            <a:avLst/>
            <a:gdLst/>
            <a:ahLst/>
            <a:cxnLst/>
            <a:rect l="l" t="t" r="r" b="b"/>
            <a:pathLst>
              <a:path w="505967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330446" y="6029706"/>
            <a:ext cx="505968" cy="253746"/>
          </a:xfrm>
          <a:custGeom>
            <a:avLst/>
            <a:gdLst/>
            <a:ahLst/>
            <a:cxnLst/>
            <a:rect l="l" t="t" r="r" b="b"/>
            <a:pathLst>
              <a:path w="505967" h="253746">
                <a:moveTo>
                  <a:pt x="0" y="127254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8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8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4"/>
                </a:lnTo>
                <a:lnTo>
                  <a:pt x="505127" y="137661"/>
                </a:lnTo>
                <a:lnTo>
                  <a:pt x="498599" y="157730"/>
                </a:lnTo>
                <a:lnTo>
                  <a:pt x="486048" y="176593"/>
                </a:lnTo>
                <a:lnTo>
                  <a:pt x="467999" y="193993"/>
                </a:lnTo>
                <a:lnTo>
                  <a:pt x="444978" y="209673"/>
                </a:lnTo>
                <a:lnTo>
                  <a:pt x="417511" y="223378"/>
                </a:lnTo>
                <a:lnTo>
                  <a:pt x="386123" y="234852"/>
                </a:lnTo>
                <a:lnTo>
                  <a:pt x="369124" y="239673"/>
                </a:lnTo>
                <a:lnTo>
                  <a:pt x="351341" y="243840"/>
                </a:lnTo>
                <a:lnTo>
                  <a:pt x="332841" y="247320"/>
                </a:lnTo>
                <a:lnTo>
                  <a:pt x="313690" y="250083"/>
                </a:lnTo>
                <a:lnTo>
                  <a:pt x="293952" y="252097"/>
                </a:lnTo>
                <a:lnTo>
                  <a:pt x="273695" y="253328"/>
                </a:lnTo>
                <a:lnTo>
                  <a:pt x="252984" y="253746"/>
                </a:lnTo>
                <a:lnTo>
                  <a:pt x="232272" y="253328"/>
                </a:lnTo>
                <a:lnTo>
                  <a:pt x="212015" y="252097"/>
                </a:lnTo>
                <a:lnTo>
                  <a:pt x="192277" y="250083"/>
                </a:lnTo>
                <a:lnTo>
                  <a:pt x="173126" y="247320"/>
                </a:lnTo>
                <a:lnTo>
                  <a:pt x="154626" y="243840"/>
                </a:lnTo>
                <a:lnTo>
                  <a:pt x="136843" y="239673"/>
                </a:lnTo>
                <a:lnTo>
                  <a:pt x="119844" y="234852"/>
                </a:lnTo>
                <a:lnTo>
                  <a:pt x="103692" y="229410"/>
                </a:lnTo>
                <a:lnTo>
                  <a:pt x="74199" y="216789"/>
                </a:lnTo>
                <a:lnTo>
                  <a:pt x="48889" y="202064"/>
                </a:lnTo>
                <a:lnTo>
                  <a:pt x="28289" y="185492"/>
                </a:lnTo>
                <a:lnTo>
                  <a:pt x="12923" y="167329"/>
                </a:lnTo>
                <a:lnTo>
                  <a:pt x="3318" y="147831"/>
                </a:lnTo>
                <a:lnTo>
                  <a:pt x="0" y="127254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026152" y="5522213"/>
            <a:ext cx="505968" cy="253745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6492"/>
                </a:moveTo>
                <a:lnTo>
                  <a:pt x="3297" y="105914"/>
                </a:lnTo>
                <a:lnTo>
                  <a:pt x="12850" y="86416"/>
                </a:lnTo>
                <a:lnTo>
                  <a:pt x="28145" y="68253"/>
                </a:lnTo>
                <a:lnTo>
                  <a:pt x="48670" y="51681"/>
                </a:lnTo>
                <a:lnTo>
                  <a:pt x="73913" y="36957"/>
                </a:lnTo>
                <a:lnTo>
                  <a:pt x="103363" y="24335"/>
                </a:lnTo>
                <a:lnTo>
                  <a:pt x="119505" y="18893"/>
                </a:lnTo>
                <a:lnTo>
                  <a:pt x="136507" y="14072"/>
                </a:lnTo>
                <a:lnTo>
                  <a:pt x="154305" y="9906"/>
                </a:lnTo>
                <a:lnTo>
                  <a:pt x="172833" y="6425"/>
                </a:lnTo>
                <a:lnTo>
                  <a:pt x="192030" y="3662"/>
                </a:lnTo>
                <a:lnTo>
                  <a:pt x="211829" y="1648"/>
                </a:lnTo>
                <a:lnTo>
                  <a:pt x="232169" y="417"/>
                </a:lnTo>
                <a:lnTo>
                  <a:pt x="252984" y="0"/>
                </a:lnTo>
                <a:lnTo>
                  <a:pt x="273695" y="417"/>
                </a:lnTo>
                <a:lnTo>
                  <a:pt x="293952" y="1648"/>
                </a:lnTo>
                <a:lnTo>
                  <a:pt x="313690" y="3662"/>
                </a:lnTo>
                <a:lnTo>
                  <a:pt x="332841" y="6425"/>
                </a:lnTo>
                <a:lnTo>
                  <a:pt x="351341" y="9906"/>
                </a:lnTo>
                <a:lnTo>
                  <a:pt x="369124" y="14072"/>
                </a:lnTo>
                <a:lnTo>
                  <a:pt x="386123" y="18893"/>
                </a:lnTo>
                <a:lnTo>
                  <a:pt x="402275" y="24335"/>
                </a:lnTo>
                <a:lnTo>
                  <a:pt x="431768" y="36957"/>
                </a:lnTo>
                <a:lnTo>
                  <a:pt x="457078" y="51681"/>
                </a:lnTo>
                <a:lnTo>
                  <a:pt x="477678" y="68253"/>
                </a:lnTo>
                <a:lnTo>
                  <a:pt x="493044" y="86416"/>
                </a:lnTo>
                <a:lnTo>
                  <a:pt x="502649" y="105914"/>
                </a:lnTo>
                <a:lnTo>
                  <a:pt x="505968" y="126492"/>
                </a:lnTo>
                <a:lnTo>
                  <a:pt x="505127" y="136904"/>
                </a:lnTo>
                <a:lnTo>
                  <a:pt x="498599" y="157015"/>
                </a:lnTo>
                <a:lnTo>
                  <a:pt x="486048" y="175950"/>
                </a:lnTo>
                <a:lnTo>
                  <a:pt x="467999" y="193445"/>
                </a:lnTo>
                <a:lnTo>
                  <a:pt x="444978" y="209235"/>
                </a:lnTo>
                <a:lnTo>
                  <a:pt x="417511" y="223054"/>
                </a:lnTo>
                <a:lnTo>
                  <a:pt x="386123" y="234638"/>
                </a:lnTo>
                <a:lnTo>
                  <a:pt x="369124" y="239508"/>
                </a:lnTo>
                <a:lnTo>
                  <a:pt x="351341" y="243720"/>
                </a:lnTo>
                <a:lnTo>
                  <a:pt x="332841" y="247241"/>
                </a:lnTo>
                <a:lnTo>
                  <a:pt x="313690" y="250037"/>
                </a:lnTo>
                <a:lnTo>
                  <a:pt x="293952" y="252075"/>
                </a:lnTo>
                <a:lnTo>
                  <a:pt x="273695" y="253322"/>
                </a:lnTo>
                <a:lnTo>
                  <a:pt x="252984" y="253746"/>
                </a:lnTo>
                <a:lnTo>
                  <a:pt x="232169" y="253322"/>
                </a:lnTo>
                <a:lnTo>
                  <a:pt x="211829" y="252075"/>
                </a:lnTo>
                <a:lnTo>
                  <a:pt x="192030" y="250037"/>
                </a:lnTo>
                <a:lnTo>
                  <a:pt x="172833" y="247241"/>
                </a:lnTo>
                <a:lnTo>
                  <a:pt x="154305" y="243720"/>
                </a:lnTo>
                <a:lnTo>
                  <a:pt x="136507" y="239508"/>
                </a:lnTo>
                <a:lnTo>
                  <a:pt x="119505" y="234638"/>
                </a:lnTo>
                <a:lnTo>
                  <a:pt x="103363" y="229142"/>
                </a:lnTo>
                <a:lnTo>
                  <a:pt x="73914" y="216408"/>
                </a:lnTo>
                <a:lnTo>
                  <a:pt x="48670" y="201570"/>
                </a:lnTo>
                <a:lnTo>
                  <a:pt x="28145" y="184894"/>
                </a:lnTo>
                <a:lnTo>
                  <a:pt x="12850" y="166646"/>
                </a:lnTo>
                <a:lnTo>
                  <a:pt x="3297" y="147090"/>
                </a:lnTo>
                <a:lnTo>
                  <a:pt x="0" y="126492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416802" y="5013959"/>
            <a:ext cx="505968" cy="253746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798" y="423"/>
                </a:lnTo>
                <a:lnTo>
                  <a:pt x="294138" y="1670"/>
                </a:lnTo>
                <a:lnTo>
                  <a:pt x="313937" y="3708"/>
                </a:lnTo>
                <a:lnTo>
                  <a:pt x="333134" y="6504"/>
                </a:lnTo>
                <a:lnTo>
                  <a:pt x="351663" y="10025"/>
                </a:lnTo>
                <a:lnTo>
                  <a:pt x="369460" y="14237"/>
                </a:lnTo>
                <a:lnTo>
                  <a:pt x="386462" y="19107"/>
                </a:lnTo>
                <a:lnTo>
                  <a:pt x="402604" y="24603"/>
                </a:lnTo>
                <a:lnTo>
                  <a:pt x="432053" y="37337"/>
                </a:lnTo>
                <a:lnTo>
                  <a:pt x="457297" y="52175"/>
                </a:lnTo>
                <a:lnTo>
                  <a:pt x="477822" y="68851"/>
                </a:lnTo>
                <a:lnTo>
                  <a:pt x="493117" y="87099"/>
                </a:lnTo>
                <a:lnTo>
                  <a:pt x="502670" y="106655"/>
                </a:lnTo>
                <a:lnTo>
                  <a:pt x="505968" y="127253"/>
                </a:lnTo>
                <a:lnTo>
                  <a:pt x="505132" y="137661"/>
                </a:lnTo>
                <a:lnTo>
                  <a:pt x="498643" y="157730"/>
                </a:lnTo>
                <a:lnTo>
                  <a:pt x="486156" y="176593"/>
                </a:lnTo>
                <a:lnTo>
                  <a:pt x="468181" y="193993"/>
                </a:lnTo>
                <a:lnTo>
                  <a:pt x="445233" y="209673"/>
                </a:lnTo>
                <a:lnTo>
                  <a:pt x="417822" y="223378"/>
                </a:lnTo>
                <a:lnTo>
                  <a:pt x="386462" y="234852"/>
                </a:lnTo>
                <a:lnTo>
                  <a:pt x="369460" y="239673"/>
                </a:lnTo>
                <a:lnTo>
                  <a:pt x="351663" y="243839"/>
                </a:lnTo>
                <a:lnTo>
                  <a:pt x="333134" y="247320"/>
                </a:lnTo>
                <a:lnTo>
                  <a:pt x="313937" y="250083"/>
                </a:lnTo>
                <a:lnTo>
                  <a:pt x="294138" y="252097"/>
                </a:lnTo>
                <a:lnTo>
                  <a:pt x="273798" y="253328"/>
                </a:lnTo>
                <a:lnTo>
                  <a:pt x="252984" y="253745"/>
                </a:lnTo>
                <a:lnTo>
                  <a:pt x="232272" y="253328"/>
                </a:lnTo>
                <a:lnTo>
                  <a:pt x="212015" y="252097"/>
                </a:lnTo>
                <a:lnTo>
                  <a:pt x="192277" y="250083"/>
                </a:lnTo>
                <a:lnTo>
                  <a:pt x="173126" y="247320"/>
                </a:lnTo>
                <a:lnTo>
                  <a:pt x="154626" y="243839"/>
                </a:lnTo>
                <a:lnTo>
                  <a:pt x="136843" y="239673"/>
                </a:lnTo>
                <a:lnTo>
                  <a:pt x="119844" y="234852"/>
                </a:lnTo>
                <a:lnTo>
                  <a:pt x="103692" y="229410"/>
                </a:lnTo>
                <a:lnTo>
                  <a:pt x="74199" y="216788"/>
                </a:lnTo>
                <a:lnTo>
                  <a:pt x="48889" y="202064"/>
                </a:lnTo>
                <a:lnTo>
                  <a:pt x="28289" y="185492"/>
                </a:lnTo>
                <a:lnTo>
                  <a:pt x="12923" y="167329"/>
                </a:lnTo>
                <a:lnTo>
                  <a:pt x="3318" y="147831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468874" y="5234939"/>
            <a:ext cx="1031747" cy="330708"/>
          </a:xfrm>
          <a:custGeom>
            <a:avLst/>
            <a:gdLst/>
            <a:ahLst/>
            <a:cxnLst/>
            <a:rect l="l" t="t" r="r" b="b"/>
            <a:pathLst>
              <a:path w="1031748" h="330708">
                <a:moveTo>
                  <a:pt x="1031748" y="0"/>
                </a:moveTo>
                <a:lnTo>
                  <a:pt x="0" y="330708"/>
                </a:lnTo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808214" y="5522213"/>
            <a:ext cx="505968" cy="253745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6491"/>
                </a:moveTo>
                <a:lnTo>
                  <a:pt x="3318" y="105914"/>
                </a:lnTo>
                <a:lnTo>
                  <a:pt x="12923" y="86416"/>
                </a:lnTo>
                <a:lnTo>
                  <a:pt x="28289" y="68253"/>
                </a:lnTo>
                <a:lnTo>
                  <a:pt x="48889" y="51681"/>
                </a:lnTo>
                <a:lnTo>
                  <a:pt x="74199" y="36956"/>
                </a:lnTo>
                <a:lnTo>
                  <a:pt x="103692" y="24335"/>
                </a:lnTo>
                <a:lnTo>
                  <a:pt x="119844" y="18893"/>
                </a:lnTo>
                <a:lnTo>
                  <a:pt x="136843" y="14072"/>
                </a:lnTo>
                <a:lnTo>
                  <a:pt x="154626" y="9905"/>
                </a:lnTo>
                <a:lnTo>
                  <a:pt x="173126" y="6425"/>
                </a:lnTo>
                <a:lnTo>
                  <a:pt x="192277" y="3662"/>
                </a:lnTo>
                <a:lnTo>
                  <a:pt x="212015" y="1648"/>
                </a:lnTo>
                <a:lnTo>
                  <a:pt x="232272" y="417"/>
                </a:lnTo>
                <a:lnTo>
                  <a:pt x="252984" y="0"/>
                </a:lnTo>
                <a:lnTo>
                  <a:pt x="273695" y="417"/>
                </a:lnTo>
                <a:lnTo>
                  <a:pt x="293952" y="1648"/>
                </a:lnTo>
                <a:lnTo>
                  <a:pt x="313690" y="3662"/>
                </a:lnTo>
                <a:lnTo>
                  <a:pt x="332841" y="6425"/>
                </a:lnTo>
                <a:lnTo>
                  <a:pt x="351341" y="9905"/>
                </a:lnTo>
                <a:lnTo>
                  <a:pt x="369124" y="14072"/>
                </a:lnTo>
                <a:lnTo>
                  <a:pt x="386123" y="18893"/>
                </a:lnTo>
                <a:lnTo>
                  <a:pt x="402275" y="24335"/>
                </a:lnTo>
                <a:lnTo>
                  <a:pt x="431768" y="36956"/>
                </a:lnTo>
                <a:lnTo>
                  <a:pt x="457078" y="51681"/>
                </a:lnTo>
                <a:lnTo>
                  <a:pt x="477678" y="68253"/>
                </a:lnTo>
                <a:lnTo>
                  <a:pt x="493044" y="86416"/>
                </a:lnTo>
                <a:lnTo>
                  <a:pt x="502649" y="105914"/>
                </a:lnTo>
                <a:lnTo>
                  <a:pt x="505968" y="126491"/>
                </a:lnTo>
                <a:lnTo>
                  <a:pt x="505127" y="136904"/>
                </a:lnTo>
                <a:lnTo>
                  <a:pt x="498599" y="157015"/>
                </a:lnTo>
                <a:lnTo>
                  <a:pt x="486048" y="175950"/>
                </a:lnTo>
                <a:lnTo>
                  <a:pt x="467999" y="193445"/>
                </a:lnTo>
                <a:lnTo>
                  <a:pt x="444978" y="209235"/>
                </a:lnTo>
                <a:lnTo>
                  <a:pt x="417511" y="223054"/>
                </a:lnTo>
                <a:lnTo>
                  <a:pt x="386123" y="234638"/>
                </a:lnTo>
                <a:lnTo>
                  <a:pt x="369124" y="239508"/>
                </a:lnTo>
                <a:lnTo>
                  <a:pt x="351341" y="243720"/>
                </a:lnTo>
                <a:lnTo>
                  <a:pt x="332841" y="247241"/>
                </a:lnTo>
                <a:lnTo>
                  <a:pt x="313690" y="250037"/>
                </a:lnTo>
                <a:lnTo>
                  <a:pt x="293952" y="252075"/>
                </a:lnTo>
                <a:lnTo>
                  <a:pt x="273695" y="253322"/>
                </a:lnTo>
                <a:lnTo>
                  <a:pt x="252984" y="253745"/>
                </a:lnTo>
                <a:lnTo>
                  <a:pt x="232272" y="253322"/>
                </a:lnTo>
                <a:lnTo>
                  <a:pt x="212015" y="252075"/>
                </a:lnTo>
                <a:lnTo>
                  <a:pt x="192277" y="250037"/>
                </a:lnTo>
                <a:lnTo>
                  <a:pt x="173126" y="247241"/>
                </a:lnTo>
                <a:lnTo>
                  <a:pt x="154626" y="243720"/>
                </a:lnTo>
                <a:lnTo>
                  <a:pt x="136843" y="239508"/>
                </a:lnTo>
                <a:lnTo>
                  <a:pt x="119844" y="234638"/>
                </a:lnTo>
                <a:lnTo>
                  <a:pt x="103692" y="229142"/>
                </a:lnTo>
                <a:lnTo>
                  <a:pt x="74199" y="216407"/>
                </a:lnTo>
                <a:lnTo>
                  <a:pt x="48889" y="201570"/>
                </a:lnTo>
                <a:lnTo>
                  <a:pt x="28289" y="184894"/>
                </a:lnTo>
                <a:lnTo>
                  <a:pt x="12923" y="166646"/>
                </a:lnTo>
                <a:lnTo>
                  <a:pt x="3318" y="147090"/>
                </a:lnTo>
                <a:lnTo>
                  <a:pt x="0" y="126491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32092" y="5238749"/>
            <a:ext cx="1043178" cy="323849"/>
          </a:xfrm>
          <a:custGeom>
            <a:avLst/>
            <a:gdLst/>
            <a:ahLst/>
            <a:cxnLst/>
            <a:rect l="l" t="t" r="r" b="b"/>
            <a:pathLst>
              <a:path w="1043177" h="323850">
                <a:moveTo>
                  <a:pt x="0" y="0"/>
                </a:moveTo>
                <a:lnTo>
                  <a:pt x="1043178" y="323849"/>
                </a:lnTo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691633" y="5747004"/>
            <a:ext cx="427481" cy="294894"/>
          </a:xfrm>
          <a:custGeom>
            <a:avLst/>
            <a:gdLst/>
            <a:ahLst/>
            <a:cxnLst/>
            <a:rect l="l" t="t" r="r" b="b"/>
            <a:pathLst>
              <a:path w="427481" h="294894">
                <a:moveTo>
                  <a:pt x="427482" y="0"/>
                </a:moveTo>
                <a:lnTo>
                  <a:pt x="0" y="294894"/>
                </a:lnTo>
              </a:path>
            </a:pathLst>
          </a:custGeom>
          <a:ln w="105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832696" y="4821838"/>
            <a:ext cx="2387546" cy="1072995"/>
          </a:xfrm>
          <a:custGeom>
            <a:avLst/>
            <a:gdLst/>
            <a:ahLst/>
            <a:cxnLst/>
            <a:rect l="l" t="t" r="r" b="b"/>
            <a:pathLst>
              <a:path w="2387546" h="1072995">
                <a:moveTo>
                  <a:pt x="572931" y="256129"/>
                </a:moveTo>
                <a:lnTo>
                  <a:pt x="509303" y="271901"/>
                </a:lnTo>
                <a:lnTo>
                  <a:pt x="440362" y="296991"/>
                </a:lnTo>
                <a:lnTo>
                  <a:pt x="404696" y="312684"/>
                </a:lnTo>
                <a:lnTo>
                  <a:pt x="368659" y="330291"/>
                </a:lnTo>
                <a:lnTo>
                  <a:pt x="332569" y="349675"/>
                </a:lnTo>
                <a:lnTo>
                  <a:pt x="296746" y="370697"/>
                </a:lnTo>
                <a:lnTo>
                  <a:pt x="261508" y="393219"/>
                </a:lnTo>
                <a:lnTo>
                  <a:pt x="227174" y="417102"/>
                </a:lnTo>
                <a:lnTo>
                  <a:pt x="194063" y="442207"/>
                </a:lnTo>
                <a:lnTo>
                  <a:pt x="162494" y="468398"/>
                </a:lnTo>
                <a:lnTo>
                  <a:pt x="132785" y="495535"/>
                </a:lnTo>
                <a:lnTo>
                  <a:pt x="105257" y="523480"/>
                </a:lnTo>
                <a:lnTo>
                  <a:pt x="58014" y="581241"/>
                </a:lnTo>
                <a:lnTo>
                  <a:pt x="23317" y="640575"/>
                </a:lnTo>
                <a:lnTo>
                  <a:pt x="3717" y="700375"/>
                </a:lnTo>
                <a:lnTo>
                  <a:pt x="0" y="741979"/>
                </a:lnTo>
                <a:lnTo>
                  <a:pt x="1234" y="762532"/>
                </a:lnTo>
                <a:lnTo>
                  <a:pt x="9492" y="802876"/>
                </a:lnTo>
                <a:lnTo>
                  <a:pt x="24939" y="841860"/>
                </a:lnTo>
                <a:lnTo>
                  <a:pt x="46941" y="879068"/>
                </a:lnTo>
                <a:lnTo>
                  <a:pt x="74861" y="914084"/>
                </a:lnTo>
                <a:lnTo>
                  <a:pt x="108063" y="946491"/>
                </a:lnTo>
                <a:lnTo>
                  <a:pt x="145914" y="975874"/>
                </a:lnTo>
                <a:lnTo>
                  <a:pt x="187776" y="1001816"/>
                </a:lnTo>
                <a:lnTo>
                  <a:pt x="233014" y="1023902"/>
                </a:lnTo>
                <a:lnTo>
                  <a:pt x="295868" y="1046349"/>
                </a:lnTo>
                <a:lnTo>
                  <a:pt x="336478" y="1056584"/>
                </a:lnTo>
                <a:lnTo>
                  <a:pt x="378407" y="1064220"/>
                </a:lnTo>
                <a:lnTo>
                  <a:pt x="421531" y="1069402"/>
                </a:lnTo>
                <a:lnTo>
                  <a:pt x="465727" y="1072279"/>
                </a:lnTo>
                <a:lnTo>
                  <a:pt x="510872" y="1072995"/>
                </a:lnTo>
                <a:lnTo>
                  <a:pt x="556843" y="1071696"/>
                </a:lnTo>
                <a:lnTo>
                  <a:pt x="603515" y="1068531"/>
                </a:lnTo>
                <a:lnTo>
                  <a:pt x="650765" y="1063644"/>
                </a:lnTo>
                <a:lnTo>
                  <a:pt x="698471" y="1057182"/>
                </a:lnTo>
                <a:lnTo>
                  <a:pt x="746508" y="1049291"/>
                </a:lnTo>
                <a:lnTo>
                  <a:pt x="794753" y="1040117"/>
                </a:lnTo>
                <a:lnTo>
                  <a:pt x="843082" y="1029808"/>
                </a:lnTo>
                <a:lnTo>
                  <a:pt x="891373" y="1018509"/>
                </a:lnTo>
                <a:lnTo>
                  <a:pt x="939501" y="1006366"/>
                </a:lnTo>
                <a:lnTo>
                  <a:pt x="987343" y="993526"/>
                </a:lnTo>
                <a:lnTo>
                  <a:pt x="1034777" y="980135"/>
                </a:lnTo>
                <a:lnTo>
                  <a:pt x="1081678" y="966339"/>
                </a:lnTo>
                <a:lnTo>
                  <a:pt x="1127922" y="952285"/>
                </a:lnTo>
                <a:lnTo>
                  <a:pt x="1173387" y="938119"/>
                </a:lnTo>
                <a:lnTo>
                  <a:pt x="1211702" y="926007"/>
                </a:lnTo>
                <a:lnTo>
                  <a:pt x="1249431" y="913897"/>
                </a:lnTo>
                <a:lnTo>
                  <a:pt x="1286651" y="901777"/>
                </a:lnTo>
                <a:lnTo>
                  <a:pt x="1323440" y="889638"/>
                </a:lnTo>
                <a:lnTo>
                  <a:pt x="1359875" y="877469"/>
                </a:lnTo>
                <a:lnTo>
                  <a:pt x="1396032" y="865260"/>
                </a:lnTo>
                <a:lnTo>
                  <a:pt x="1467824" y="840681"/>
                </a:lnTo>
                <a:lnTo>
                  <a:pt x="1539433" y="815818"/>
                </a:lnTo>
                <a:lnTo>
                  <a:pt x="1611476" y="790590"/>
                </a:lnTo>
                <a:lnTo>
                  <a:pt x="1647854" y="777813"/>
                </a:lnTo>
                <a:lnTo>
                  <a:pt x="1684571" y="764913"/>
                </a:lnTo>
                <a:lnTo>
                  <a:pt x="1721706" y="751881"/>
                </a:lnTo>
                <a:lnTo>
                  <a:pt x="1759335" y="738707"/>
                </a:lnTo>
                <a:lnTo>
                  <a:pt x="1797535" y="725379"/>
                </a:lnTo>
                <a:lnTo>
                  <a:pt x="1836384" y="711887"/>
                </a:lnTo>
                <a:lnTo>
                  <a:pt x="1875959" y="698222"/>
                </a:lnTo>
                <a:lnTo>
                  <a:pt x="1916337" y="684373"/>
                </a:lnTo>
                <a:lnTo>
                  <a:pt x="1942784" y="675409"/>
                </a:lnTo>
                <a:lnTo>
                  <a:pt x="1969470" y="666333"/>
                </a:lnTo>
                <a:lnTo>
                  <a:pt x="2023097" y="647773"/>
                </a:lnTo>
                <a:lnTo>
                  <a:pt x="2076293" y="628535"/>
                </a:lnTo>
                <a:lnTo>
                  <a:pt x="2128137" y="608466"/>
                </a:lnTo>
                <a:lnTo>
                  <a:pt x="2177703" y="587409"/>
                </a:lnTo>
                <a:lnTo>
                  <a:pt x="2224069" y="565208"/>
                </a:lnTo>
                <a:lnTo>
                  <a:pt x="2266312" y="541710"/>
                </a:lnTo>
                <a:lnTo>
                  <a:pt x="2303506" y="516757"/>
                </a:lnTo>
                <a:lnTo>
                  <a:pt x="2334730" y="490196"/>
                </a:lnTo>
                <a:lnTo>
                  <a:pt x="2371990" y="440109"/>
                </a:lnTo>
                <a:lnTo>
                  <a:pt x="2386075" y="394057"/>
                </a:lnTo>
                <a:lnTo>
                  <a:pt x="2387546" y="370075"/>
                </a:lnTo>
                <a:lnTo>
                  <a:pt x="2385515" y="345664"/>
                </a:lnTo>
                <a:lnTo>
                  <a:pt x="2371582" y="296174"/>
                </a:lnTo>
                <a:lnTo>
                  <a:pt x="2345547" y="246830"/>
                </a:lnTo>
                <a:lnTo>
                  <a:pt x="2308681" y="198875"/>
                </a:lnTo>
                <a:lnTo>
                  <a:pt x="2262255" y="153555"/>
                </a:lnTo>
                <a:lnTo>
                  <a:pt x="2207540" y="112111"/>
                </a:lnTo>
                <a:lnTo>
                  <a:pt x="2145807" y="75788"/>
                </a:lnTo>
                <a:lnTo>
                  <a:pt x="2078327" y="45829"/>
                </a:lnTo>
                <a:lnTo>
                  <a:pt x="1979171" y="17292"/>
                </a:lnTo>
                <a:lnTo>
                  <a:pt x="1913087" y="6585"/>
                </a:lnTo>
                <a:lnTo>
                  <a:pt x="1845029" y="991"/>
                </a:lnTo>
                <a:lnTo>
                  <a:pt x="1775453" y="0"/>
                </a:lnTo>
                <a:lnTo>
                  <a:pt x="1704811" y="3097"/>
                </a:lnTo>
                <a:lnTo>
                  <a:pt x="1633558" y="9773"/>
                </a:lnTo>
                <a:lnTo>
                  <a:pt x="1562147" y="19514"/>
                </a:lnTo>
                <a:lnTo>
                  <a:pt x="1491032" y="31808"/>
                </a:lnTo>
                <a:lnTo>
                  <a:pt x="1420666" y="46144"/>
                </a:lnTo>
                <a:lnTo>
                  <a:pt x="1351505" y="62010"/>
                </a:lnTo>
                <a:lnTo>
                  <a:pt x="1284001" y="78892"/>
                </a:lnTo>
                <a:lnTo>
                  <a:pt x="1218607" y="96280"/>
                </a:lnTo>
                <a:lnTo>
                  <a:pt x="1155779" y="113661"/>
                </a:lnTo>
                <a:lnTo>
                  <a:pt x="1095970" y="130522"/>
                </a:lnTo>
                <a:lnTo>
                  <a:pt x="1039632" y="146353"/>
                </a:lnTo>
                <a:lnTo>
                  <a:pt x="987222" y="160641"/>
                </a:lnTo>
                <a:lnTo>
                  <a:pt x="939191" y="172874"/>
                </a:lnTo>
                <a:lnTo>
                  <a:pt x="895993" y="182540"/>
                </a:lnTo>
                <a:lnTo>
                  <a:pt x="858084" y="189126"/>
                </a:lnTo>
                <a:lnTo>
                  <a:pt x="825915" y="192121"/>
                </a:lnTo>
              </a:path>
            </a:pathLst>
          </a:custGeom>
          <a:ln w="1055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721858" y="6029706"/>
            <a:ext cx="505206" cy="253746"/>
          </a:xfrm>
          <a:custGeom>
            <a:avLst/>
            <a:gdLst/>
            <a:ahLst/>
            <a:cxnLst/>
            <a:rect l="l" t="t" r="r" b="b"/>
            <a:pathLst>
              <a:path w="505205" h="253746">
                <a:moveTo>
                  <a:pt x="0" y="127254"/>
                </a:moveTo>
                <a:lnTo>
                  <a:pt x="3297" y="106655"/>
                </a:lnTo>
                <a:lnTo>
                  <a:pt x="12850" y="87099"/>
                </a:lnTo>
                <a:lnTo>
                  <a:pt x="28145" y="68851"/>
                </a:lnTo>
                <a:lnTo>
                  <a:pt x="48670" y="52175"/>
                </a:lnTo>
                <a:lnTo>
                  <a:pt x="73913" y="37338"/>
                </a:lnTo>
                <a:lnTo>
                  <a:pt x="103363" y="24603"/>
                </a:lnTo>
                <a:lnTo>
                  <a:pt x="119505" y="19107"/>
                </a:lnTo>
                <a:lnTo>
                  <a:pt x="136507" y="14237"/>
                </a:lnTo>
                <a:lnTo>
                  <a:pt x="154305" y="10025"/>
                </a:lnTo>
                <a:lnTo>
                  <a:pt x="172833" y="6504"/>
                </a:lnTo>
                <a:lnTo>
                  <a:pt x="192030" y="3708"/>
                </a:lnTo>
                <a:lnTo>
                  <a:pt x="211829" y="1670"/>
                </a:lnTo>
                <a:lnTo>
                  <a:pt x="232169" y="423"/>
                </a:lnTo>
                <a:lnTo>
                  <a:pt x="252984" y="0"/>
                </a:lnTo>
                <a:lnTo>
                  <a:pt x="273690" y="423"/>
                </a:lnTo>
                <a:lnTo>
                  <a:pt x="293931" y="1670"/>
                </a:lnTo>
                <a:lnTo>
                  <a:pt x="313643" y="3708"/>
                </a:lnTo>
                <a:lnTo>
                  <a:pt x="332762" y="6504"/>
                </a:lnTo>
                <a:lnTo>
                  <a:pt x="351222" y="10025"/>
                </a:lnTo>
                <a:lnTo>
                  <a:pt x="368959" y="14237"/>
                </a:lnTo>
                <a:lnTo>
                  <a:pt x="385909" y="19107"/>
                </a:lnTo>
                <a:lnTo>
                  <a:pt x="402006" y="24603"/>
                </a:lnTo>
                <a:lnTo>
                  <a:pt x="431387" y="37338"/>
                </a:lnTo>
                <a:lnTo>
                  <a:pt x="456584" y="52175"/>
                </a:lnTo>
                <a:lnTo>
                  <a:pt x="477081" y="68851"/>
                </a:lnTo>
                <a:lnTo>
                  <a:pt x="492361" y="87099"/>
                </a:lnTo>
                <a:lnTo>
                  <a:pt x="501908" y="106655"/>
                </a:lnTo>
                <a:lnTo>
                  <a:pt x="505206" y="127254"/>
                </a:lnTo>
                <a:lnTo>
                  <a:pt x="504370" y="137661"/>
                </a:lnTo>
                <a:lnTo>
                  <a:pt x="497884" y="157730"/>
                </a:lnTo>
                <a:lnTo>
                  <a:pt x="485405" y="176593"/>
                </a:lnTo>
                <a:lnTo>
                  <a:pt x="467452" y="193993"/>
                </a:lnTo>
                <a:lnTo>
                  <a:pt x="444540" y="209673"/>
                </a:lnTo>
                <a:lnTo>
                  <a:pt x="417187" y="223378"/>
                </a:lnTo>
                <a:lnTo>
                  <a:pt x="385909" y="234852"/>
                </a:lnTo>
                <a:lnTo>
                  <a:pt x="368959" y="239673"/>
                </a:lnTo>
                <a:lnTo>
                  <a:pt x="351222" y="243840"/>
                </a:lnTo>
                <a:lnTo>
                  <a:pt x="332762" y="247320"/>
                </a:lnTo>
                <a:lnTo>
                  <a:pt x="313643" y="250083"/>
                </a:lnTo>
                <a:lnTo>
                  <a:pt x="293931" y="252097"/>
                </a:lnTo>
                <a:lnTo>
                  <a:pt x="273690" y="253328"/>
                </a:lnTo>
                <a:lnTo>
                  <a:pt x="252984" y="253746"/>
                </a:lnTo>
                <a:lnTo>
                  <a:pt x="232169" y="253328"/>
                </a:lnTo>
                <a:lnTo>
                  <a:pt x="211829" y="252097"/>
                </a:lnTo>
                <a:lnTo>
                  <a:pt x="192030" y="250083"/>
                </a:lnTo>
                <a:lnTo>
                  <a:pt x="172833" y="247320"/>
                </a:lnTo>
                <a:lnTo>
                  <a:pt x="154305" y="243840"/>
                </a:lnTo>
                <a:lnTo>
                  <a:pt x="136507" y="239673"/>
                </a:lnTo>
                <a:lnTo>
                  <a:pt x="119505" y="234852"/>
                </a:lnTo>
                <a:lnTo>
                  <a:pt x="103363" y="229410"/>
                </a:lnTo>
                <a:lnTo>
                  <a:pt x="73914" y="216789"/>
                </a:lnTo>
                <a:lnTo>
                  <a:pt x="48670" y="202064"/>
                </a:lnTo>
                <a:lnTo>
                  <a:pt x="28145" y="185492"/>
                </a:lnTo>
                <a:lnTo>
                  <a:pt x="12850" y="167329"/>
                </a:lnTo>
                <a:lnTo>
                  <a:pt x="3297" y="147831"/>
                </a:lnTo>
                <a:lnTo>
                  <a:pt x="0" y="127254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112508" y="6029706"/>
            <a:ext cx="505968" cy="253746"/>
          </a:xfrm>
          <a:custGeom>
            <a:avLst/>
            <a:gdLst/>
            <a:ahLst/>
            <a:cxnLst/>
            <a:rect l="l" t="t" r="r" b="b"/>
            <a:pathLst>
              <a:path w="505968" h="253746">
                <a:moveTo>
                  <a:pt x="0" y="127253"/>
                </a:moveTo>
                <a:lnTo>
                  <a:pt x="3318" y="106655"/>
                </a:lnTo>
                <a:lnTo>
                  <a:pt x="12923" y="87099"/>
                </a:lnTo>
                <a:lnTo>
                  <a:pt x="28289" y="68851"/>
                </a:lnTo>
                <a:lnTo>
                  <a:pt x="48889" y="52175"/>
                </a:lnTo>
                <a:lnTo>
                  <a:pt x="74199" y="37337"/>
                </a:lnTo>
                <a:lnTo>
                  <a:pt x="103692" y="24603"/>
                </a:lnTo>
                <a:lnTo>
                  <a:pt x="119844" y="19107"/>
                </a:lnTo>
                <a:lnTo>
                  <a:pt x="136843" y="14237"/>
                </a:lnTo>
                <a:lnTo>
                  <a:pt x="154626" y="10025"/>
                </a:lnTo>
                <a:lnTo>
                  <a:pt x="173126" y="6504"/>
                </a:lnTo>
                <a:lnTo>
                  <a:pt x="192277" y="3708"/>
                </a:lnTo>
                <a:lnTo>
                  <a:pt x="212015" y="1670"/>
                </a:lnTo>
                <a:lnTo>
                  <a:pt x="232272" y="423"/>
                </a:lnTo>
                <a:lnTo>
                  <a:pt x="252984" y="0"/>
                </a:lnTo>
                <a:lnTo>
                  <a:pt x="273695" y="423"/>
                </a:lnTo>
                <a:lnTo>
                  <a:pt x="293952" y="1670"/>
                </a:lnTo>
                <a:lnTo>
                  <a:pt x="313690" y="3708"/>
                </a:lnTo>
                <a:lnTo>
                  <a:pt x="332841" y="6504"/>
                </a:lnTo>
                <a:lnTo>
                  <a:pt x="351341" y="10025"/>
                </a:lnTo>
                <a:lnTo>
                  <a:pt x="369124" y="14237"/>
                </a:lnTo>
                <a:lnTo>
                  <a:pt x="386123" y="19107"/>
                </a:lnTo>
                <a:lnTo>
                  <a:pt x="402275" y="24603"/>
                </a:lnTo>
                <a:lnTo>
                  <a:pt x="431768" y="37337"/>
                </a:lnTo>
                <a:lnTo>
                  <a:pt x="457078" y="52175"/>
                </a:lnTo>
                <a:lnTo>
                  <a:pt x="477678" y="68851"/>
                </a:lnTo>
                <a:lnTo>
                  <a:pt x="493044" y="87099"/>
                </a:lnTo>
                <a:lnTo>
                  <a:pt x="502649" y="106655"/>
                </a:lnTo>
                <a:lnTo>
                  <a:pt x="505968" y="127253"/>
                </a:lnTo>
                <a:lnTo>
                  <a:pt x="505127" y="137661"/>
                </a:lnTo>
                <a:lnTo>
                  <a:pt x="498599" y="157730"/>
                </a:lnTo>
                <a:lnTo>
                  <a:pt x="486048" y="176593"/>
                </a:lnTo>
                <a:lnTo>
                  <a:pt x="467999" y="193993"/>
                </a:lnTo>
                <a:lnTo>
                  <a:pt x="444978" y="209673"/>
                </a:lnTo>
                <a:lnTo>
                  <a:pt x="417511" y="223378"/>
                </a:lnTo>
                <a:lnTo>
                  <a:pt x="386123" y="234852"/>
                </a:lnTo>
                <a:lnTo>
                  <a:pt x="369124" y="239673"/>
                </a:lnTo>
                <a:lnTo>
                  <a:pt x="351341" y="243839"/>
                </a:lnTo>
                <a:lnTo>
                  <a:pt x="332841" y="247320"/>
                </a:lnTo>
                <a:lnTo>
                  <a:pt x="313690" y="250083"/>
                </a:lnTo>
                <a:lnTo>
                  <a:pt x="293952" y="252097"/>
                </a:lnTo>
                <a:lnTo>
                  <a:pt x="273695" y="253328"/>
                </a:lnTo>
                <a:lnTo>
                  <a:pt x="252984" y="253745"/>
                </a:lnTo>
                <a:lnTo>
                  <a:pt x="232272" y="253328"/>
                </a:lnTo>
                <a:lnTo>
                  <a:pt x="212015" y="252097"/>
                </a:lnTo>
                <a:lnTo>
                  <a:pt x="192277" y="250083"/>
                </a:lnTo>
                <a:lnTo>
                  <a:pt x="173126" y="247320"/>
                </a:lnTo>
                <a:lnTo>
                  <a:pt x="154626" y="243839"/>
                </a:lnTo>
                <a:lnTo>
                  <a:pt x="136843" y="239673"/>
                </a:lnTo>
                <a:lnTo>
                  <a:pt x="119844" y="234852"/>
                </a:lnTo>
                <a:lnTo>
                  <a:pt x="103692" y="229410"/>
                </a:lnTo>
                <a:lnTo>
                  <a:pt x="74199" y="216788"/>
                </a:lnTo>
                <a:lnTo>
                  <a:pt x="48889" y="202064"/>
                </a:lnTo>
                <a:lnTo>
                  <a:pt x="28289" y="185492"/>
                </a:lnTo>
                <a:lnTo>
                  <a:pt x="12923" y="167329"/>
                </a:lnTo>
                <a:lnTo>
                  <a:pt x="3318" y="147831"/>
                </a:lnTo>
                <a:lnTo>
                  <a:pt x="0" y="127253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105662" y="5522213"/>
            <a:ext cx="3035046" cy="507492"/>
          </a:xfrm>
          <a:custGeom>
            <a:avLst/>
            <a:gdLst/>
            <a:ahLst/>
            <a:cxnLst/>
            <a:rect l="l" t="t" r="r" b="b"/>
            <a:pathLst>
              <a:path w="3035046" h="507492">
                <a:moveTo>
                  <a:pt x="0" y="0"/>
                </a:moveTo>
                <a:lnTo>
                  <a:pt x="0" y="507492"/>
                </a:lnTo>
                <a:lnTo>
                  <a:pt x="3035046" y="507492"/>
                </a:lnTo>
                <a:lnTo>
                  <a:pt x="3035046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623566" y="5522214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611630" y="5522214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17598" y="5522214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128772" y="5522214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34740" y="5522214"/>
            <a:ext cx="0" cy="507492"/>
          </a:xfrm>
          <a:custGeom>
            <a:avLst/>
            <a:gdLst/>
            <a:ahLst/>
            <a:cxnLst/>
            <a:rect l="l" t="t" r="r" b="b"/>
            <a:pathLst>
              <a:path w="0" h="507491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17598" y="5522214"/>
            <a:ext cx="505968" cy="507491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17598" y="5522213"/>
            <a:ext cx="505968" cy="507492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2"/>
                </a:lnTo>
                <a:lnTo>
                  <a:pt x="505968" y="507492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623566" y="5522214"/>
            <a:ext cx="505206" cy="507491"/>
          </a:xfrm>
          <a:custGeom>
            <a:avLst/>
            <a:gdLst/>
            <a:ahLst/>
            <a:cxnLst/>
            <a:rect l="l" t="t" r="r" b="b"/>
            <a:pathLst>
              <a:path w="505206" h="507491">
                <a:moveTo>
                  <a:pt x="0" y="0"/>
                </a:moveTo>
                <a:lnTo>
                  <a:pt x="0" y="507491"/>
                </a:lnTo>
                <a:lnTo>
                  <a:pt x="505206" y="507491"/>
                </a:lnTo>
                <a:lnTo>
                  <a:pt x="5052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623566" y="5522213"/>
            <a:ext cx="505206" cy="507492"/>
          </a:xfrm>
          <a:custGeom>
            <a:avLst/>
            <a:gdLst/>
            <a:ahLst/>
            <a:cxnLst/>
            <a:rect l="l" t="t" r="r" b="b"/>
            <a:pathLst>
              <a:path w="505206" h="507491">
                <a:moveTo>
                  <a:pt x="0" y="0"/>
                </a:moveTo>
                <a:lnTo>
                  <a:pt x="0" y="507492"/>
                </a:lnTo>
                <a:lnTo>
                  <a:pt x="505206" y="507492"/>
                </a:lnTo>
                <a:lnTo>
                  <a:pt x="505206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28772" y="5522214"/>
            <a:ext cx="505968" cy="507491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128772" y="5522213"/>
            <a:ext cx="505968" cy="507492"/>
          </a:xfrm>
          <a:custGeom>
            <a:avLst/>
            <a:gdLst/>
            <a:ahLst/>
            <a:cxnLst/>
            <a:rect l="l" t="t" r="r" b="b"/>
            <a:pathLst>
              <a:path w="505967" h="507491">
                <a:moveTo>
                  <a:pt x="0" y="0"/>
                </a:moveTo>
                <a:lnTo>
                  <a:pt x="0" y="507492"/>
                </a:lnTo>
                <a:lnTo>
                  <a:pt x="505968" y="507492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634740" y="5522214"/>
            <a:ext cx="505968" cy="507491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1"/>
                </a:lnTo>
                <a:lnTo>
                  <a:pt x="505968" y="507491"/>
                </a:lnTo>
                <a:lnTo>
                  <a:pt x="505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634740" y="5522213"/>
            <a:ext cx="505968" cy="507492"/>
          </a:xfrm>
          <a:custGeom>
            <a:avLst/>
            <a:gdLst/>
            <a:ahLst/>
            <a:cxnLst/>
            <a:rect l="l" t="t" r="r" b="b"/>
            <a:pathLst>
              <a:path w="505968" h="507491">
                <a:moveTo>
                  <a:pt x="0" y="0"/>
                </a:moveTo>
                <a:lnTo>
                  <a:pt x="0" y="507492"/>
                </a:lnTo>
                <a:lnTo>
                  <a:pt x="505968" y="507492"/>
                </a:lnTo>
                <a:lnTo>
                  <a:pt x="505968" y="0"/>
                </a:lnTo>
                <a:lnTo>
                  <a:pt x="0" y="0"/>
                </a:lnTo>
                <a:close/>
              </a:path>
            </a:pathLst>
          </a:custGeom>
          <a:ln w="10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6009" y="1448131"/>
            <a:ext cx="2638136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412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Sorting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0651" y="1448131"/>
            <a:ext cx="80812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5281" y="1448131"/>
            <a:ext cx="13491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979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3922" y="3178065"/>
            <a:ext cx="2710314" cy="3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</a:t>
            </a:r>
            <a:r>
              <a:rPr dirty="0" smtClean="0" baseline="2100" sz="1950" spc="-29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84">
                <a:latin typeface="Calibri"/>
                <a:cs typeface="Calibri"/>
              </a:rPr>
              <a:t> </a:t>
            </a:r>
            <a:r>
              <a:rPr dirty="0" smtClean="0" baseline="2100" sz="1950" spc="-50">
                <a:latin typeface="Calibri"/>
                <a:cs typeface="Calibri"/>
              </a:rPr>
              <a:t>r</a:t>
            </a:r>
            <a:r>
              <a:rPr dirty="0" smtClean="0" baseline="2100" sz="1950" spc="44">
                <a:latin typeface="Calibri"/>
                <a:cs typeface="Calibri"/>
              </a:rPr>
              <a:t>o</a:t>
            </a:r>
            <a:r>
              <a:rPr dirty="0" smtClean="0" baseline="2100" sz="1950" spc="-34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t</a:t>
            </a:r>
            <a:r>
              <a:rPr dirty="0" smtClean="0" baseline="2100" sz="1950" spc="50">
                <a:latin typeface="Calibri"/>
                <a:cs typeface="Calibri"/>
              </a:rPr>
              <a:t> </a:t>
            </a:r>
            <a:r>
              <a:rPr dirty="0" smtClean="0" baseline="2100" sz="1950" spc="50">
                <a:latin typeface="Calibri"/>
                <a:cs typeface="Calibri"/>
              </a:rPr>
              <a:t>n</a:t>
            </a:r>
            <a:r>
              <a:rPr dirty="0" smtClean="0" baseline="2100" sz="1950" spc="-34">
                <a:latin typeface="Calibri"/>
                <a:cs typeface="Calibri"/>
              </a:rPr>
              <a:t>o</a:t>
            </a:r>
            <a:r>
              <a:rPr dirty="0" smtClean="0" baseline="2100" sz="1950" spc="-39">
                <a:latin typeface="Calibri"/>
                <a:cs typeface="Calibri"/>
              </a:rPr>
              <a:t>d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88">
                <a:latin typeface="Calibri"/>
                <a:cs typeface="Calibri"/>
              </a:rPr>
              <a:t> 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0">
                <a:latin typeface="Calibri"/>
                <a:cs typeface="Calibri"/>
              </a:rPr>
              <a:t>s</a:t>
            </a:r>
            <a:r>
              <a:rPr dirty="0" smtClean="0" baseline="2100" sz="1950" spc="36">
                <a:latin typeface="Calibri"/>
                <a:cs typeface="Calibri"/>
              </a:rPr>
              <a:t> </a:t>
            </a:r>
            <a:r>
              <a:rPr dirty="0" smtClean="0" baseline="2100" sz="1950" spc="-19">
                <a:latin typeface="Calibri"/>
                <a:cs typeface="Calibri"/>
              </a:rPr>
              <a:t>s</a:t>
            </a:r>
            <a:r>
              <a:rPr dirty="0" smtClean="0" baseline="2100" sz="1950" spc="-34">
                <a:latin typeface="Calibri"/>
                <a:cs typeface="Calibri"/>
              </a:rPr>
              <a:t>w</a:t>
            </a:r>
            <a:r>
              <a:rPr dirty="0" smtClean="0" baseline="2100" sz="1950" spc="29">
                <a:latin typeface="Calibri"/>
                <a:cs typeface="Calibri"/>
              </a:rPr>
              <a:t>a</a:t>
            </a:r>
            <a:r>
              <a:rPr dirty="0" smtClean="0" baseline="2100" sz="1950" spc="-39">
                <a:latin typeface="Calibri"/>
                <a:cs typeface="Calibri"/>
              </a:rPr>
              <a:t>p</a:t>
            </a:r>
            <a:r>
              <a:rPr dirty="0" smtClean="0" baseline="2100" sz="1950" spc="50">
                <a:latin typeface="Calibri"/>
                <a:cs typeface="Calibri"/>
              </a:rPr>
              <a:t>p</a:t>
            </a:r>
            <a:r>
              <a:rPr dirty="0" smtClean="0" baseline="2100" sz="1950" spc="0">
                <a:latin typeface="Calibri"/>
                <a:cs typeface="Calibri"/>
              </a:rPr>
              <a:t>ed</a:t>
            </a:r>
            <a:r>
              <a:rPr dirty="0" smtClean="0" baseline="2100" sz="1950" spc="100">
                <a:latin typeface="Calibri"/>
                <a:cs typeface="Calibri"/>
              </a:rPr>
              <a:t> </a:t>
            </a:r>
            <a:r>
              <a:rPr dirty="0" smtClean="0" baseline="2100" sz="1950" spc="-34">
                <a:latin typeface="Calibri"/>
                <a:cs typeface="Calibri"/>
              </a:rPr>
              <a:t>w</a:t>
            </a:r>
            <a:r>
              <a:rPr dirty="0" smtClean="0" baseline="2100" sz="1950" spc="29">
                <a:latin typeface="Calibri"/>
                <a:cs typeface="Calibri"/>
              </a:rPr>
              <a:t>i</a:t>
            </a:r>
            <a:r>
              <a:rPr dirty="0" smtClean="0" baseline="2100" sz="1950" spc="-29">
                <a:latin typeface="Calibri"/>
                <a:cs typeface="Calibri"/>
              </a:rPr>
              <a:t>t</a:t>
            </a:r>
            <a:r>
              <a:rPr dirty="0" smtClean="0" baseline="2100" sz="1950" spc="0">
                <a:latin typeface="Calibri"/>
                <a:cs typeface="Calibri"/>
              </a:rPr>
              <a:t>h</a:t>
            </a:r>
            <a:r>
              <a:rPr dirty="0" smtClean="0" baseline="2100" sz="1950" spc="51">
                <a:latin typeface="Calibri"/>
                <a:cs typeface="Calibri"/>
              </a:rPr>
              <a:t> </a:t>
            </a:r>
            <a:r>
              <a:rPr dirty="0" smtClean="0" baseline="2100" sz="1950" spc="54">
                <a:latin typeface="Calibri"/>
                <a:cs typeface="Calibri"/>
              </a:rPr>
              <a:t>t</a:t>
            </a:r>
            <a:r>
              <a:rPr dirty="0" smtClean="0" baseline="2100" sz="1950" spc="-29">
                <a:latin typeface="Calibri"/>
                <a:cs typeface="Calibri"/>
              </a:rPr>
              <a:t>h</a:t>
            </a:r>
            <a:r>
              <a:rPr dirty="0" smtClean="0" baseline="2100" sz="1950" spc="0">
                <a:latin typeface="Calibri"/>
                <a:cs typeface="Calibri"/>
              </a:rPr>
              <a:t>e</a:t>
            </a:r>
            <a:r>
              <a:rPr dirty="0" smtClean="0" baseline="2100" sz="1950" spc="70">
                <a:latin typeface="Calibri"/>
                <a:cs typeface="Calibri"/>
              </a:rPr>
              <a:t> </a:t>
            </a:r>
            <a:r>
              <a:rPr dirty="0" smtClean="0" baseline="2100" sz="1950" spc="-54">
                <a:latin typeface="Calibri"/>
                <a:cs typeface="Calibri"/>
              </a:rPr>
              <a:t>l</a:t>
            </a:r>
            <a:r>
              <a:rPr dirty="0" smtClean="0" baseline="2100" sz="1950" spc="29">
                <a:latin typeface="Calibri"/>
                <a:cs typeface="Calibri"/>
              </a:rPr>
              <a:t>a</a:t>
            </a:r>
            <a:r>
              <a:rPr dirty="0" smtClean="0" baseline="2100" sz="1950" spc="-19">
                <a:latin typeface="Calibri"/>
                <a:cs typeface="Calibri"/>
              </a:rPr>
              <a:t>s</a:t>
            </a:r>
            <a:r>
              <a:rPr dirty="0" smtClean="0" baseline="2100" sz="1950" spc="0"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  <a:p>
            <a:pPr marL="12700" marR="25396">
              <a:lnSpc>
                <a:spcPct val="101725"/>
              </a:lnSpc>
            </a:pPr>
            <a:r>
              <a:rPr dirty="0" smtClean="0" sz="1300" spc="-29">
                <a:latin typeface="Calibri"/>
                <a:cs typeface="Calibri"/>
              </a:rPr>
              <a:t>n</a:t>
            </a:r>
            <a:r>
              <a:rPr dirty="0" smtClean="0" sz="1300" spc="50">
                <a:latin typeface="Calibri"/>
                <a:cs typeface="Calibri"/>
              </a:rPr>
              <a:t>o</a:t>
            </a:r>
            <a:r>
              <a:rPr dirty="0" smtClean="0" sz="1300" spc="-39">
                <a:latin typeface="Calibri"/>
                <a:cs typeface="Calibri"/>
              </a:rPr>
              <a:t>d</a:t>
            </a:r>
            <a:r>
              <a:rPr dirty="0" smtClean="0" sz="1300" spc="25">
                <a:latin typeface="Calibri"/>
                <a:cs typeface="Calibri"/>
              </a:rPr>
              <a:t>e</a:t>
            </a:r>
            <a:r>
              <a:rPr dirty="0" smtClean="0" sz="1300" spc="0">
                <a:latin typeface="Calibri"/>
                <a:cs typeface="Calibri"/>
              </a:rPr>
              <a:t>.</a:t>
            </a:r>
            <a:r>
              <a:rPr dirty="0" smtClean="0" sz="1300" spc="65">
                <a:latin typeface="Calibri"/>
                <a:cs typeface="Calibri"/>
              </a:rPr>
              <a:t> </a:t>
            </a:r>
            <a:r>
              <a:rPr dirty="0" smtClean="0" sz="1300" spc="0">
                <a:latin typeface="Calibri"/>
                <a:cs typeface="Calibri"/>
              </a:rPr>
              <a:t>H</a:t>
            </a:r>
            <a:r>
              <a:rPr dirty="0" smtClean="0" sz="1300" spc="4">
                <a:latin typeface="Calibri"/>
                <a:cs typeface="Calibri"/>
              </a:rPr>
              <a:t>e</a:t>
            </a:r>
            <a:r>
              <a:rPr dirty="0" smtClean="0" sz="1300" spc="29">
                <a:latin typeface="Calibri"/>
                <a:cs typeface="Calibri"/>
              </a:rPr>
              <a:t>a</a:t>
            </a:r>
            <a:r>
              <a:rPr dirty="0" smtClean="0" sz="1300" spc="0">
                <a:latin typeface="Calibri"/>
                <a:cs typeface="Calibri"/>
              </a:rPr>
              <a:t>p</a:t>
            </a:r>
            <a:r>
              <a:rPr dirty="0" smtClean="0" sz="1300" spc="60">
                <a:latin typeface="Calibri"/>
                <a:cs typeface="Calibri"/>
              </a:rPr>
              <a:t> </a:t>
            </a:r>
            <a:r>
              <a:rPr dirty="0" smtClean="0" sz="1300" spc="-19">
                <a:latin typeface="Calibri"/>
                <a:cs typeface="Calibri"/>
              </a:rPr>
              <a:t>s</a:t>
            </a:r>
            <a:r>
              <a:rPr dirty="0" smtClean="0" sz="1300" spc="29">
                <a:latin typeface="Calibri"/>
                <a:cs typeface="Calibri"/>
              </a:rPr>
              <a:t>i</a:t>
            </a:r>
            <a:r>
              <a:rPr dirty="0" smtClean="0" sz="1300" spc="-25">
                <a:latin typeface="Calibri"/>
                <a:cs typeface="Calibri"/>
              </a:rPr>
              <a:t>z</a:t>
            </a:r>
            <a:r>
              <a:rPr dirty="0" smtClean="0" sz="1300" spc="0">
                <a:latin typeface="Calibri"/>
                <a:cs typeface="Calibri"/>
              </a:rPr>
              <a:t>e</a:t>
            </a:r>
            <a:r>
              <a:rPr dirty="0" smtClean="0" sz="1300" spc="-5">
                <a:latin typeface="Calibri"/>
                <a:cs typeface="Calibri"/>
              </a:rPr>
              <a:t> </a:t>
            </a:r>
            <a:r>
              <a:rPr dirty="0" smtClean="0" sz="1300" spc="29">
                <a:latin typeface="Calibri"/>
                <a:cs typeface="Calibri"/>
              </a:rPr>
              <a:t>i</a:t>
            </a:r>
            <a:r>
              <a:rPr dirty="0" smtClean="0" sz="1300" spc="0">
                <a:latin typeface="Calibri"/>
                <a:cs typeface="Calibri"/>
              </a:rPr>
              <a:t>s</a:t>
            </a:r>
            <a:r>
              <a:rPr dirty="0" smtClean="0" sz="1300" spc="31">
                <a:latin typeface="Calibri"/>
                <a:cs typeface="Calibri"/>
              </a:rPr>
              <a:t> </a:t>
            </a:r>
            <a:r>
              <a:rPr dirty="0" smtClean="0" sz="1300" spc="-30">
                <a:latin typeface="Calibri"/>
                <a:cs typeface="Calibri"/>
              </a:rPr>
              <a:t>d</a:t>
            </a:r>
            <a:r>
              <a:rPr dirty="0" smtClean="0" sz="1300" spc="5">
                <a:latin typeface="Calibri"/>
                <a:cs typeface="Calibri"/>
              </a:rPr>
              <a:t>e</a:t>
            </a:r>
            <a:r>
              <a:rPr dirty="0" smtClean="0" sz="1300" spc="15">
                <a:latin typeface="Calibri"/>
                <a:cs typeface="Calibri"/>
              </a:rPr>
              <a:t>c</a:t>
            </a:r>
            <a:r>
              <a:rPr dirty="0" smtClean="0" sz="1300" spc="30">
                <a:latin typeface="Calibri"/>
                <a:cs typeface="Calibri"/>
              </a:rPr>
              <a:t>r</a:t>
            </a:r>
            <a:r>
              <a:rPr dirty="0" smtClean="0" sz="1300" spc="5">
                <a:latin typeface="Calibri"/>
                <a:cs typeface="Calibri"/>
              </a:rPr>
              <a:t>e</a:t>
            </a:r>
            <a:r>
              <a:rPr dirty="0" smtClean="0" sz="1300" spc="-66">
                <a:latin typeface="Calibri"/>
                <a:cs typeface="Calibri"/>
              </a:rPr>
              <a:t>m</a:t>
            </a:r>
            <a:r>
              <a:rPr dirty="0" smtClean="0" sz="1300" spc="5">
                <a:latin typeface="Calibri"/>
                <a:cs typeface="Calibri"/>
              </a:rPr>
              <a:t>e</a:t>
            </a:r>
            <a:r>
              <a:rPr dirty="0" smtClean="0" sz="1300" spc="45">
                <a:latin typeface="Calibri"/>
                <a:cs typeface="Calibri"/>
              </a:rPr>
              <a:t>n</a:t>
            </a:r>
            <a:r>
              <a:rPr dirty="0" smtClean="0" sz="1300" spc="-30">
                <a:latin typeface="Calibri"/>
                <a:cs typeface="Calibri"/>
              </a:rPr>
              <a:t>t</a:t>
            </a:r>
            <a:r>
              <a:rPr dirty="0" smtClean="0" sz="1300" spc="5">
                <a:latin typeface="Calibri"/>
                <a:cs typeface="Calibri"/>
              </a:rPr>
              <a:t>e</a:t>
            </a:r>
            <a:r>
              <a:rPr dirty="0" smtClean="0" sz="1300" spc="10">
                <a:latin typeface="Calibri"/>
                <a:cs typeface="Calibri"/>
              </a:rPr>
              <a:t>d</a:t>
            </a:r>
            <a:r>
              <a:rPr dirty="0" smtClean="0" sz="1300" spc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9748" y="3279411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29098" y="3787665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11159" y="3787665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0720" y="4295157"/>
            <a:ext cx="21850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1370" y="4295157"/>
            <a:ext cx="220025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2782" y="4295157"/>
            <a:ext cx="220025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25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3922" y="4955811"/>
            <a:ext cx="2648498" cy="3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D</a:t>
            </a:r>
            <a:r>
              <a:rPr dirty="0" smtClean="0" baseline="2100" sz="1950" spc="-39">
                <a:latin typeface="Calibri"/>
                <a:cs typeface="Calibri"/>
              </a:rPr>
              <a:t>o</a:t>
            </a:r>
            <a:r>
              <a:rPr dirty="0" smtClean="0" baseline="2100" sz="1950" spc="44">
                <a:latin typeface="Calibri"/>
                <a:cs typeface="Calibri"/>
              </a:rPr>
              <a:t>w</a:t>
            </a:r>
            <a:r>
              <a:rPr dirty="0" smtClean="0" baseline="2100" sz="1950" spc="-19">
                <a:latin typeface="Calibri"/>
                <a:cs typeface="Calibri"/>
              </a:rPr>
              <a:t>n</a:t>
            </a:r>
            <a:r>
              <a:rPr dirty="0" smtClean="0" baseline="2100" sz="1950" spc="-4">
                <a:latin typeface="Calibri"/>
                <a:cs typeface="Calibri"/>
              </a:rPr>
              <a:t>‐</a:t>
            </a:r>
            <a:r>
              <a:rPr dirty="0" smtClean="0" baseline="2100" sz="1950" spc="-29">
                <a:latin typeface="Calibri"/>
                <a:cs typeface="Calibri"/>
              </a:rPr>
              <a:t>h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25">
                <a:latin typeface="Calibri"/>
                <a:cs typeface="Calibri"/>
              </a:rPr>
              <a:t>a</a:t>
            </a:r>
            <a:r>
              <a:rPr dirty="0" smtClean="0" baseline="2100" sz="1950" spc="0">
                <a:latin typeface="Calibri"/>
                <a:cs typeface="Calibri"/>
              </a:rPr>
              <a:t>p</a:t>
            </a:r>
            <a:r>
              <a:rPr dirty="0" smtClean="0" baseline="2100" sz="1950" spc="127">
                <a:latin typeface="Calibri"/>
                <a:cs typeface="Calibri"/>
              </a:rPr>
              <a:t> </a:t>
            </a:r>
            <a:r>
              <a:rPr dirty="0" smtClean="0" baseline="2100" sz="1950" spc="-34">
                <a:latin typeface="Calibri"/>
                <a:cs typeface="Calibri"/>
              </a:rPr>
              <a:t>b</a:t>
            </a:r>
            <a:r>
              <a:rPr dirty="0" smtClean="0" baseline="2100" sz="1950" spc="44">
                <a:latin typeface="Calibri"/>
                <a:cs typeface="Calibri"/>
              </a:rPr>
              <a:t>u</a:t>
            </a:r>
            <a:r>
              <a:rPr dirty="0" smtClean="0" baseline="2100" sz="1950" spc="-34">
                <a:latin typeface="Calibri"/>
                <a:cs typeface="Calibri"/>
              </a:rPr>
              <a:t>b</a:t>
            </a:r>
            <a:r>
              <a:rPr dirty="0" smtClean="0" baseline="2100" sz="1950" spc="50">
                <a:latin typeface="Calibri"/>
                <a:cs typeface="Calibri"/>
              </a:rPr>
              <a:t>b</a:t>
            </a:r>
            <a:r>
              <a:rPr dirty="0" smtClean="0" baseline="2100" sz="1950" spc="-59">
                <a:latin typeface="Calibri"/>
                <a:cs typeface="Calibri"/>
              </a:rPr>
              <a:t>l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-34">
                <a:latin typeface="Calibri"/>
                <a:cs typeface="Calibri"/>
              </a:rPr>
              <a:t>n</a:t>
            </a:r>
            <a:r>
              <a:rPr dirty="0" smtClean="0" baseline="2100" sz="1950" spc="0">
                <a:latin typeface="Calibri"/>
                <a:cs typeface="Calibri"/>
              </a:rPr>
              <a:t>g</a:t>
            </a:r>
            <a:r>
              <a:rPr dirty="0" smtClean="0" baseline="2100" sz="1950" spc="167">
                <a:latin typeface="Calibri"/>
                <a:cs typeface="Calibri"/>
              </a:rPr>
              <a:t> </a:t>
            </a:r>
            <a:r>
              <a:rPr dirty="0" smtClean="0" baseline="2100" sz="1950" spc="-54">
                <a:latin typeface="Calibri"/>
                <a:cs typeface="Calibri"/>
              </a:rPr>
              <a:t>i</a:t>
            </a:r>
            <a:r>
              <a:rPr dirty="0" smtClean="0" baseline="2100" sz="1950" spc="0">
                <a:latin typeface="Calibri"/>
                <a:cs typeface="Calibri"/>
              </a:rPr>
              <a:t>s</a:t>
            </a:r>
            <a:r>
              <a:rPr dirty="0" smtClean="0" baseline="2100" sz="1950" spc="31">
                <a:latin typeface="Calibri"/>
                <a:cs typeface="Calibri"/>
              </a:rPr>
              <a:t> </a:t>
            </a:r>
            <a:r>
              <a:rPr dirty="0" smtClean="0" baseline="2100" sz="1950" spc="25">
                <a:latin typeface="Calibri"/>
                <a:cs typeface="Calibri"/>
              </a:rPr>
              <a:t>a</a:t>
            </a:r>
            <a:r>
              <a:rPr dirty="0" smtClean="0" baseline="2100" sz="1950" spc="-29">
                <a:latin typeface="Calibri"/>
                <a:cs typeface="Calibri"/>
              </a:rPr>
              <a:t>p</a:t>
            </a:r>
            <a:r>
              <a:rPr dirty="0" smtClean="0" baseline="2100" sz="1950" spc="50">
                <a:latin typeface="Calibri"/>
                <a:cs typeface="Calibri"/>
              </a:rPr>
              <a:t>p</a:t>
            </a:r>
            <a:r>
              <a:rPr dirty="0" smtClean="0" baseline="2100" sz="1950" spc="-59">
                <a:latin typeface="Calibri"/>
                <a:cs typeface="Calibri"/>
              </a:rPr>
              <a:t>l</a:t>
            </a:r>
            <a:r>
              <a:rPr dirty="0" smtClean="0" baseline="2100" sz="1950" spc="25">
                <a:latin typeface="Calibri"/>
                <a:cs typeface="Calibri"/>
              </a:rPr>
              <a:t>i</a:t>
            </a:r>
            <a:r>
              <a:rPr dirty="0" smtClean="0" baseline="2100" sz="1950" spc="4">
                <a:latin typeface="Calibri"/>
                <a:cs typeface="Calibri"/>
              </a:rPr>
              <a:t>e</a:t>
            </a:r>
            <a:r>
              <a:rPr dirty="0" smtClean="0" baseline="2100" sz="1950" spc="0">
                <a:latin typeface="Calibri"/>
                <a:cs typeface="Calibri"/>
              </a:rPr>
              <a:t>d</a:t>
            </a:r>
            <a:r>
              <a:rPr dirty="0" smtClean="0" baseline="2100" sz="1950" spc="83">
                <a:latin typeface="Calibri"/>
                <a:cs typeface="Calibri"/>
              </a:rPr>
              <a:t> </a:t>
            </a:r>
            <a:r>
              <a:rPr dirty="0" smtClean="0" baseline="2100" sz="1950" spc="-34">
                <a:latin typeface="Calibri"/>
                <a:cs typeface="Calibri"/>
              </a:rPr>
              <a:t>o</a:t>
            </a:r>
            <a:r>
              <a:rPr dirty="0" smtClean="0" baseline="2100" sz="1950" spc="0">
                <a:latin typeface="Calibri"/>
                <a:cs typeface="Calibri"/>
              </a:rPr>
              <a:t>n</a:t>
            </a:r>
            <a:r>
              <a:rPr dirty="0" smtClean="0" baseline="2100" sz="1950" spc="32">
                <a:latin typeface="Calibri"/>
                <a:cs typeface="Calibri"/>
              </a:rPr>
              <a:t> </a:t>
            </a:r>
            <a:r>
              <a:rPr dirty="0" smtClean="0" baseline="2100" sz="1950" spc="54">
                <a:latin typeface="Calibri"/>
                <a:cs typeface="Calibri"/>
              </a:rPr>
              <a:t>t</a:t>
            </a:r>
            <a:r>
              <a:rPr dirty="0" smtClean="0" baseline="2100" sz="1950" spc="-34">
                <a:latin typeface="Calibri"/>
                <a:cs typeface="Calibri"/>
              </a:rPr>
              <a:t>he</a:t>
            </a:r>
            <a:endParaRPr sz="1300">
              <a:latin typeface="Calibri"/>
              <a:cs typeface="Calibri"/>
            </a:endParaRPr>
          </a:p>
          <a:p>
            <a:pPr marL="12700" marR="25396">
              <a:lnSpc>
                <a:spcPct val="101725"/>
              </a:lnSpc>
            </a:pPr>
            <a:r>
              <a:rPr dirty="0" smtClean="0" sz="1300" spc="35">
                <a:latin typeface="Calibri"/>
                <a:cs typeface="Calibri"/>
              </a:rPr>
              <a:t>r</a:t>
            </a:r>
            <a:r>
              <a:rPr dirty="0" smtClean="0" sz="1300" spc="-35">
                <a:latin typeface="Calibri"/>
                <a:cs typeface="Calibri"/>
              </a:rPr>
              <a:t>oo</a:t>
            </a:r>
            <a:r>
              <a:rPr dirty="0" smtClean="0" sz="1300" spc="35">
                <a:latin typeface="Calibri"/>
                <a:cs typeface="Calibri"/>
              </a:rPr>
              <a:t>t</a:t>
            </a:r>
            <a:r>
              <a:rPr dirty="0" smtClean="0" sz="1300" spc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9748" y="5057157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9098" y="5565411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1159" y="5565411"/>
            <a:ext cx="13628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0720" y="6072903"/>
            <a:ext cx="218507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14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1370" y="6072903"/>
            <a:ext cx="220025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14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782" y="6072903"/>
            <a:ext cx="220025" cy="194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-4">
                <a:latin typeface="Calibri"/>
                <a:cs typeface="Calibri"/>
              </a:rPr>
              <a:t>25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662" y="5522213"/>
            <a:ext cx="505968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246" marR="168641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1630" y="5522213"/>
            <a:ext cx="505968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284" marR="168603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8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7598" y="5522213"/>
            <a:ext cx="505968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246" marR="168641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3566" y="5522213"/>
            <a:ext cx="505206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7733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11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8772" y="5522213"/>
            <a:ext cx="505968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8495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740" y="5522213"/>
            <a:ext cx="505968" cy="50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8495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25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5662" y="3744468"/>
            <a:ext cx="505968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246" marR="168641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1630" y="3744468"/>
            <a:ext cx="505968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284" marR="168603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8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598" y="3744468"/>
            <a:ext cx="505968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80321" marR="168566" algn="ctr">
              <a:lnSpc>
                <a:spcPct val="101725"/>
              </a:lnSpc>
            </a:pPr>
            <a:r>
              <a:rPr dirty="0" smtClean="0" sz="1550" spc="0">
                <a:latin typeface="Calibri"/>
                <a:cs typeface="Calibri"/>
              </a:rPr>
              <a:t>5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566" y="3744468"/>
            <a:ext cx="505206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7733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11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8772" y="3744468"/>
            <a:ext cx="505968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8495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14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34740" y="3744468"/>
            <a:ext cx="505967" cy="507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2"/>
              </a:spcBef>
            </a:pPr>
            <a:endParaRPr sz="1000"/>
          </a:p>
          <a:p>
            <a:pPr marL="158495">
              <a:lnSpc>
                <a:spcPct val="101725"/>
              </a:lnSpc>
            </a:pPr>
            <a:r>
              <a:rPr dirty="0" smtClean="0" sz="1550" spc="-50">
                <a:latin typeface="Calibri"/>
                <a:cs typeface="Calibri"/>
              </a:rPr>
              <a:t>25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4279392" y="3955542"/>
            <a:ext cx="426720" cy="214884"/>
          </a:xfrm>
          <a:custGeom>
            <a:avLst/>
            <a:gdLst/>
            <a:ahLst/>
            <a:cxnLst/>
            <a:rect l="l" t="t" r="r" b="b"/>
            <a:pathLst>
              <a:path w="426720" h="214884">
                <a:moveTo>
                  <a:pt x="0" y="107441"/>
                </a:moveTo>
                <a:lnTo>
                  <a:pt x="3143" y="88914"/>
                </a:lnTo>
                <a:lnTo>
                  <a:pt x="12225" y="71426"/>
                </a:lnTo>
                <a:lnTo>
                  <a:pt x="26725" y="55241"/>
                </a:lnTo>
                <a:lnTo>
                  <a:pt x="46119" y="40622"/>
                </a:lnTo>
                <a:lnTo>
                  <a:pt x="69886" y="27834"/>
                </a:lnTo>
                <a:lnTo>
                  <a:pt x="83245" y="22209"/>
                </a:lnTo>
                <a:lnTo>
                  <a:pt x="97503" y="17140"/>
                </a:lnTo>
                <a:lnTo>
                  <a:pt x="112592" y="12661"/>
                </a:lnTo>
                <a:lnTo>
                  <a:pt x="128448" y="8805"/>
                </a:lnTo>
                <a:lnTo>
                  <a:pt x="145006" y="5604"/>
                </a:lnTo>
                <a:lnTo>
                  <a:pt x="162200" y="3091"/>
                </a:lnTo>
                <a:lnTo>
                  <a:pt x="179965" y="1300"/>
                </a:lnTo>
                <a:lnTo>
                  <a:pt x="198236" y="264"/>
                </a:lnTo>
                <a:lnTo>
                  <a:pt x="213360" y="0"/>
                </a:lnTo>
                <a:lnTo>
                  <a:pt x="231992" y="401"/>
                </a:lnTo>
                <a:lnTo>
                  <a:pt x="250172" y="1584"/>
                </a:lnTo>
                <a:lnTo>
                  <a:pt x="267834" y="3515"/>
                </a:lnTo>
                <a:lnTo>
                  <a:pt x="284912" y="6161"/>
                </a:lnTo>
                <a:lnTo>
                  <a:pt x="301341" y="9489"/>
                </a:lnTo>
                <a:lnTo>
                  <a:pt x="317057" y="13466"/>
                </a:lnTo>
                <a:lnTo>
                  <a:pt x="331993" y="18060"/>
                </a:lnTo>
                <a:lnTo>
                  <a:pt x="346085" y="23237"/>
                </a:lnTo>
                <a:lnTo>
                  <a:pt x="359267" y="28964"/>
                </a:lnTo>
                <a:lnTo>
                  <a:pt x="382640" y="41937"/>
                </a:lnTo>
                <a:lnTo>
                  <a:pt x="401591" y="56716"/>
                </a:lnTo>
                <a:lnTo>
                  <a:pt x="415598" y="73036"/>
                </a:lnTo>
                <a:lnTo>
                  <a:pt x="424138" y="90635"/>
                </a:lnTo>
                <a:lnTo>
                  <a:pt x="426720" y="107441"/>
                </a:lnTo>
                <a:lnTo>
                  <a:pt x="425923" y="116819"/>
                </a:lnTo>
                <a:lnTo>
                  <a:pt x="419744" y="134859"/>
                </a:lnTo>
                <a:lnTo>
                  <a:pt x="407888" y="151729"/>
                </a:lnTo>
                <a:lnTo>
                  <a:pt x="390876" y="167164"/>
                </a:lnTo>
                <a:lnTo>
                  <a:pt x="369231" y="180900"/>
                </a:lnTo>
                <a:lnTo>
                  <a:pt x="343474" y="192674"/>
                </a:lnTo>
                <a:lnTo>
                  <a:pt x="329216" y="197743"/>
                </a:lnTo>
                <a:lnTo>
                  <a:pt x="314127" y="202222"/>
                </a:lnTo>
                <a:lnTo>
                  <a:pt x="298271" y="206078"/>
                </a:lnTo>
                <a:lnTo>
                  <a:pt x="281713" y="209279"/>
                </a:lnTo>
                <a:lnTo>
                  <a:pt x="264519" y="211792"/>
                </a:lnTo>
                <a:lnTo>
                  <a:pt x="246754" y="213583"/>
                </a:lnTo>
                <a:lnTo>
                  <a:pt x="228483" y="214619"/>
                </a:lnTo>
                <a:lnTo>
                  <a:pt x="213360" y="214883"/>
                </a:lnTo>
                <a:lnTo>
                  <a:pt x="194727" y="214482"/>
                </a:lnTo>
                <a:lnTo>
                  <a:pt x="176547" y="213299"/>
                </a:lnTo>
                <a:lnTo>
                  <a:pt x="158885" y="211368"/>
                </a:lnTo>
                <a:lnTo>
                  <a:pt x="141807" y="208722"/>
                </a:lnTo>
                <a:lnTo>
                  <a:pt x="125378" y="205394"/>
                </a:lnTo>
                <a:lnTo>
                  <a:pt x="109662" y="201417"/>
                </a:lnTo>
                <a:lnTo>
                  <a:pt x="94726" y="196823"/>
                </a:lnTo>
                <a:lnTo>
                  <a:pt x="80634" y="191646"/>
                </a:lnTo>
                <a:lnTo>
                  <a:pt x="67452" y="185919"/>
                </a:lnTo>
                <a:lnTo>
                  <a:pt x="44079" y="172946"/>
                </a:lnTo>
                <a:lnTo>
                  <a:pt x="25128" y="158167"/>
                </a:lnTo>
                <a:lnTo>
                  <a:pt x="11121" y="141847"/>
                </a:lnTo>
                <a:lnTo>
                  <a:pt x="2581" y="124248"/>
                </a:lnTo>
                <a:lnTo>
                  <a:pt x="0" y="107441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866894" y="3525012"/>
            <a:ext cx="426720" cy="215646"/>
          </a:xfrm>
          <a:custGeom>
            <a:avLst/>
            <a:gdLst/>
            <a:ahLst/>
            <a:cxnLst/>
            <a:rect l="l" t="t" r="r" b="b"/>
            <a:pathLst>
              <a:path w="426720" h="215646">
                <a:moveTo>
                  <a:pt x="0" y="108203"/>
                </a:moveTo>
                <a:lnTo>
                  <a:pt x="3134" y="89678"/>
                </a:lnTo>
                <a:lnTo>
                  <a:pt x="12191" y="72148"/>
                </a:lnTo>
                <a:lnTo>
                  <a:pt x="26651" y="55887"/>
                </a:lnTo>
                <a:lnTo>
                  <a:pt x="45994" y="41168"/>
                </a:lnTo>
                <a:lnTo>
                  <a:pt x="69700" y="28265"/>
                </a:lnTo>
                <a:lnTo>
                  <a:pt x="83027" y="22580"/>
                </a:lnTo>
                <a:lnTo>
                  <a:pt x="97250" y="17451"/>
                </a:lnTo>
                <a:lnTo>
                  <a:pt x="112303" y="12914"/>
                </a:lnTo>
                <a:lnTo>
                  <a:pt x="128122" y="9001"/>
                </a:lnTo>
                <a:lnTo>
                  <a:pt x="144642" y="5748"/>
                </a:lnTo>
                <a:lnTo>
                  <a:pt x="161798" y="3188"/>
                </a:lnTo>
                <a:lnTo>
                  <a:pt x="179525" y="1355"/>
                </a:lnTo>
                <a:lnTo>
                  <a:pt x="197758" y="285"/>
                </a:lnTo>
                <a:lnTo>
                  <a:pt x="213360" y="0"/>
                </a:lnTo>
                <a:lnTo>
                  <a:pt x="231966" y="406"/>
                </a:lnTo>
                <a:lnTo>
                  <a:pt x="250121" y="1603"/>
                </a:lnTo>
                <a:lnTo>
                  <a:pt x="267759" y="3556"/>
                </a:lnTo>
                <a:lnTo>
                  <a:pt x="284815" y="6232"/>
                </a:lnTo>
                <a:lnTo>
                  <a:pt x="301226" y="9595"/>
                </a:lnTo>
                <a:lnTo>
                  <a:pt x="316924" y="13612"/>
                </a:lnTo>
                <a:lnTo>
                  <a:pt x="331847" y="18248"/>
                </a:lnTo>
                <a:lnTo>
                  <a:pt x="345928" y="23470"/>
                </a:lnTo>
                <a:lnTo>
                  <a:pt x="359102" y="29242"/>
                </a:lnTo>
                <a:lnTo>
                  <a:pt x="382472" y="42303"/>
                </a:lnTo>
                <a:lnTo>
                  <a:pt x="401436" y="57158"/>
                </a:lnTo>
                <a:lnTo>
                  <a:pt x="415475" y="73533"/>
                </a:lnTo>
                <a:lnTo>
                  <a:pt x="424069" y="91155"/>
                </a:lnTo>
                <a:lnTo>
                  <a:pt x="426720" y="108203"/>
                </a:lnTo>
                <a:lnTo>
                  <a:pt x="425923" y="117581"/>
                </a:lnTo>
                <a:lnTo>
                  <a:pt x="419744" y="135621"/>
                </a:lnTo>
                <a:lnTo>
                  <a:pt x="407888" y="152491"/>
                </a:lnTo>
                <a:lnTo>
                  <a:pt x="390876" y="167926"/>
                </a:lnTo>
                <a:lnTo>
                  <a:pt x="369231" y="181662"/>
                </a:lnTo>
                <a:lnTo>
                  <a:pt x="343474" y="193436"/>
                </a:lnTo>
                <a:lnTo>
                  <a:pt x="329216" y="198505"/>
                </a:lnTo>
                <a:lnTo>
                  <a:pt x="314127" y="202984"/>
                </a:lnTo>
                <a:lnTo>
                  <a:pt x="298271" y="206840"/>
                </a:lnTo>
                <a:lnTo>
                  <a:pt x="281713" y="210041"/>
                </a:lnTo>
                <a:lnTo>
                  <a:pt x="264519" y="212554"/>
                </a:lnTo>
                <a:lnTo>
                  <a:pt x="246754" y="214345"/>
                </a:lnTo>
                <a:lnTo>
                  <a:pt x="228483" y="215381"/>
                </a:lnTo>
                <a:lnTo>
                  <a:pt x="213360" y="215645"/>
                </a:lnTo>
                <a:lnTo>
                  <a:pt x="194727" y="215244"/>
                </a:lnTo>
                <a:lnTo>
                  <a:pt x="176547" y="214061"/>
                </a:lnTo>
                <a:lnTo>
                  <a:pt x="158885" y="212130"/>
                </a:lnTo>
                <a:lnTo>
                  <a:pt x="141807" y="209484"/>
                </a:lnTo>
                <a:lnTo>
                  <a:pt x="125378" y="206156"/>
                </a:lnTo>
                <a:lnTo>
                  <a:pt x="109662" y="202179"/>
                </a:lnTo>
                <a:lnTo>
                  <a:pt x="94726" y="197585"/>
                </a:lnTo>
                <a:lnTo>
                  <a:pt x="80634" y="192408"/>
                </a:lnTo>
                <a:lnTo>
                  <a:pt x="67452" y="186681"/>
                </a:lnTo>
                <a:lnTo>
                  <a:pt x="44079" y="173708"/>
                </a:lnTo>
                <a:lnTo>
                  <a:pt x="25128" y="158929"/>
                </a:lnTo>
                <a:lnTo>
                  <a:pt x="11121" y="142609"/>
                </a:lnTo>
                <a:lnTo>
                  <a:pt x="2581" y="125010"/>
                </a:lnTo>
                <a:lnTo>
                  <a:pt x="0" y="108203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041136" y="3095243"/>
            <a:ext cx="426720" cy="214884"/>
          </a:xfrm>
          <a:custGeom>
            <a:avLst/>
            <a:gdLst/>
            <a:ahLst/>
            <a:cxnLst/>
            <a:rect l="l" t="t" r="r" b="b"/>
            <a:pathLst>
              <a:path w="426720" h="214884">
                <a:moveTo>
                  <a:pt x="0" y="107441"/>
                </a:moveTo>
                <a:lnTo>
                  <a:pt x="3143" y="88914"/>
                </a:lnTo>
                <a:lnTo>
                  <a:pt x="12225" y="71426"/>
                </a:lnTo>
                <a:lnTo>
                  <a:pt x="26725" y="55241"/>
                </a:lnTo>
                <a:lnTo>
                  <a:pt x="46119" y="40622"/>
                </a:lnTo>
                <a:lnTo>
                  <a:pt x="69886" y="27834"/>
                </a:lnTo>
                <a:lnTo>
                  <a:pt x="83245" y="22209"/>
                </a:lnTo>
                <a:lnTo>
                  <a:pt x="97503" y="17140"/>
                </a:lnTo>
                <a:lnTo>
                  <a:pt x="112592" y="12661"/>
                </a:lnTo>
                <a:lnTo>
                  <a:pt x="128448" y="8805"/>
                </a:lnTo>
                <a:lnTo>
                  <a:pt x="145006" y="5604"/>
                </a:lnTo>
                <a:lnTo>
                  <a:pt x="162200" y="3091"/>
                </a:lnTo>
                <a:lnTo>
                  <a:pt x="179965" y="1300"/>
                </a:lnTo>
                <a:lnTo>
                  <a:pt x="198236" y="264"/>
                </a:lnTo>
                <a:lnTo>
                  <a:pt x="213360" y="0"/>
                </a:lnTo>
                <a:lnTo>
                  <a:pt x="231992" y="401"/>
                </a:lnTo>
                <a:lnTo>
                  <a:pt x="250172" y="1584"/>
                </a:lnTo>
                <a:lnTo>
                  <a:pt x="267834" y="3515"/>
                </a:lnTo>
                <a:lnTo>
                  <a:pt x="284912" y="6161"/>
                </a:lnTo>
                <a:lnTo>
                  <a:pt x="301341" y="9489"/>
                </a:lnTo>
                <a:lnTo>
                  <a:pt x="317057" y="13466"/>
                </a:lnTo>
                <a:lnTo>
                  <a:pt x="331993" y="18060"/>
                </a:lnTo>
                <a:lnTo>
                  <a:pt x="346085" y="23237"/>
                </a:lnTo>
                <a:lnTo>
                  <a:pt x="359267" y="28964"/>
                </a:lnTo>
                <a:lnTo>
                  <a:pt x="382640" y="41937"/>
                </a:lnTo>
                <a:lnTo>
                  <a:pt x="401591" y="56716"/>
                </a:lnTo>
                <a:lnTo>
                  <a:pt x="415598" y="73036"/>
                </a:lnTo>
                <a:lnTo>
                  <a:pt x="424138" y="90635"/>
                </a:lnTo>
                <a:lnTo>
                  <a:pt x="426720" y="107441"/>
                </a:lnTo>
                <a:lnTo>
                  <a:pt x="425923" y="116819"/>
                </a:lnTo>
                <a:lnTo>
                  <a:pt x="419744" y="134859"/>
                </a:lnTo>
                <a:lnTo>
                  <a:pt x="407888" y="151729"/>
                </a:lnTo>
                <a:lnTo>
                  <a:pt x="390876" y="167164"/>
                </a:lnTo>
                <a:lnTo>
                  <a:pt x="369231" y="180900"/>
                </a:lnTo>
                <a:lnTo>
                  <a:pt x="343474" y="192674"/>
                </a:lnTo>
                <a:lnTo>
                  <a:pt x="329216" y="197743"/>
                </a:lnTo>
                <a:lnTo>
                  <a:pt x="314127" y="202222"/>
                </a:lnTo>
                <a:lnTo>
                  <a:pt x="298271" y="206078"/>
                </a:lnTo>
                <a:lnTo>
                  <a:pt x="281713" y="209279"/>
                </a:lnTo>
                <a:lnTo>
                  <a:pt x="264519" y="211792"/>
                </a:lnTo>
                <a:lnTo>
                  <a:pt x="246754" y="213583"/>
                </a:lnTo>
                <a:lnTo>
                  <a:pt x="228483" y="214619"/>
                </a:lnTo>
                <a:lnTo>
                  <a:pt x="213360" y="214883"/>
                </a:lnTo>
                <a:lnTo>
                  <a:pt x="194727" y="214482"/>
                </a:lnTo>
                <a:lnTo>
                  <a:pt x="176547" y="213299"/>
                </a:lnTo>
                <a:lnTo>
                  <a:pt x="158885" y="211368"/>
                </a:lnTo>
                <a:lnTo>
                  <a:pt x="141807" y="208722"/>
                </a:lnTo>
                <a:lnTo>
                  <a:pt x="125378" y="205394"/>
                </a:lnTo>
                <a:lnTo>
                  <a:pt x="109662" y="201417"/>
                </a:lnTo>
                <a:lnTo>
                  <a:pt x="94726" y="196823"/>
                </a:lnTo>
                <a:lnTo>
                  <a:pt x="80634" y="191646"/>
                </a:lnTo>
                <a:lnTo>
                  <a:pt x="67452" y="185919"/>
                </a:lnTo>
                <a:lnTo>
                  <a:pt x="44079" y="172946"/>
                </a:lnTo>
                <a:lnTo>
                  <a:pt x="25128" y="158167"/>
                </a:lnTo>
                <a:lnTo>
                  <a:pt x="11121" y="141847"/>
                </a:lnTo>
                <a:lnTo>
                  <a:pt x="2581" y="124248"/>
                </a:lnTo>
                <a:lnTo>
                  <a:pt x="0" y="107441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241036" y="3281933"/>
            <a:ext cx="870204" cy="279654"/>
          </a:xfrm>
          <a:custGeom>
            <a:avLst/>
            <a:gdLst/>
            <a:ahLst/>
            <a:cxnLst/>
            <a:rect l="l" t="t" r="r" b="b"/>
            <a:pathLst>
              <a:path w="870203" h="279653">
                <a:moveTo>
                  <a:pt x="870203" y="0"/>
                </a:moveTo>
                <a:lnTo>
                  <a:pt x="0" y="279654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215378" y="3525011"/>
            <a:ext cx="426720" cy="215646"/>
          </a:xfrm>
          <a:custGeom>
            <a:avLst/>
            <a:gdLst/>
            <a:ahLst/>
            <a:cxnLst/>
            <a:rect l="l" t="t" r="r" b="b"/>
            <a:pathLst>
              <a:path w="426720" h="215646">
                <a:moveTo>
                  <a:pt x="0" y="108203"/>
                </a:moveTo>
                <a:lnTo>
                  <a:pt x="3134" y="89678"/>
                </a:lnTo>
                <a:lnTo>
                  <a:pt x="12191" y="72148"/>
                </a:lnTo>
                <a:lnTo>
                  <a:pt x="26651" y="55887"/>
                </a:lnTo>
                <a:lnTo>
                  <a:pt x="45994" y="41168"/>
                </a:lnTo>
                <a:lnTo>
                  <a:pt x="69700" y="28265"/>
                </a:lnTo>
                <a:lnTo>
                  <a:pt x="83027" y="22580"/>
                </a:lnTo>
                <a:lnTo>
                  <a:pt x="97250" y="17451"/>
                </a:lnTo>
                <a:lnTo>
                  <a:pt x="112303" y="12914"/>
                </a:lnTo>
                <a:lnTo>
                  <a:pt x="128122" y="9001"/>
                </a:lnTo>
                <a:lnTo>
                  <a:pt x="144642" y="5748"/>
                </a:lnTo>
                <a:lnTo>
                  <a:pt x="161798" y="3188"/>
                </a:lnTo>
                <a:lnTo>
                  <a:pt x="179525" y="1355"/>
                </a:lnTo>
                <a:lnTo>
                  <a:pt x="197758" y="285"/>
                </a:lnTo>
                <a:lnTo>
                  <a:pt x="213360" y="0"/>
                </a:lnTo>
                <a:lnTo>
                  <a:pt x="231966" y="406"/>
                </a:lnTo>
                <a:lnTo>
                  <a:pt x="250121" y="1603"/>
                </a:lnTo>
                <a:lnTo>
                  <a:pt x="267759" y="3556"/>
                </a:lnTo>
                <a:lnTo>
                  <a:pt x="284815" y="6232"/>
                </a:lnTo>
                <a:lnTo>
                  <a:pt x="301226" y="9595"/>
                </a:lnTo>
                <a:lnTo>
                  <a:pt x="316924" y="13612"/>
                </a:lnTo>
                <a:lnTo>
                  <a:pt x="331847" y="18248"/>
                </a:lnTo>
                <a:lnTo>
                  <a:pt x="345928" y="23470"/>
                </a:lnTo>
                <a:lnTo>
                  <a:pt x="359102" y="29242"/>
                </a:lnTo>
                <a:lnTo>
                  <a:pt x="382472" y="42303"/>
                </a:lnTo>
                <a:lnTo>
                  <a:pt x="401436" y="57158"/>
                </a:lnTo>
                <a:lnTo>
                  <a:pt x="415475" y="73533"/>
                </a:lnTo>
                <a:lnTo>
                  <a:pt x="424069" y="91155"/>
                </a:lnTo>
                <a:lnTo>
                  <a:pt x="426720" y="108203"/>
                </a:lnTo>
                <a:lnTo>
                  <a:pt x="425923" y="117581"/>
                </a:lnTo>
                <a:lnTo>
                  <a:pt x="419744" y="135621"/>
                </a:lnTo>
                <a:lnTo>
                  <a:pt x="407888" y="152491"/>
                </a:lnTo>
                <a:lnTo>
                  <a:pt x="390876" y="167926"/>
                </a:lnTo>
                <a:lnTo>
                  <a:pt x="369231" y="181662"/>
                </a:lnTo>
                <a:lnTo>
                  <a:pt x="343474" y="193436"/>
                </a:lnTo>
                <a:lnTo>
                  <a:pt x="329216" y="198505"/>
                </a:lnTo>
                <a:lnTo>
                  <a:pt x="314127" y="202984"/>
                </a:lnTo>
                <a:lnTo>
                  <a:pt x="298271" y="206840"/>
                </a:lnTo>
                <a:lnTo>
                  <a:pt x="281713" y="210041"/>
                </a:lnTo>
                <a:lnTo>
                  <a:pt x="264519" y="212554"/>
                </a:lnTo>
                <a:lnTo>
                  <a:pt x="246754" y="214345"/>
                </a:lnTo>
                <a:lnTo>
                  <a:pt x="228483" y="215381"/>
                </a:lnTo>
                <a:lnTo>
                  <a:pt x="213360" y="215645"/>
                </a:lnTo>
                <a:lnTo>
                  <a:pt x="194727" y="215244"/>
                </a:lnTo>
                <a:lnTo>
                  <a:pt x="176547" y="214061"/>
                </a:lnTo>
                <a:lnTo>
                  <a:pt x="158885" y="212130"/>
                </a:lnTo>
                <a:lnTo>
                  <a:pt x="141807" y="209484"/>
                </a:lnTo>
                <a:lnTo>
                  <a:pt x="125378" y="206156"/>
                </a:lnTo>
                <a:lnTo>
                  <a:pt x="109662" y="202179"/>
                </a:lnTo>
                <a:lnTo>
                  <a:pt x="94726" y="197585"/>
                </a:lnTo>
                <a:lnTo>
                  <a:pt x="80634" y="192408"/>
                </a:lnTo>
                <a:lnTo>
                  <a:pt x="67452" y="186681"/>
                </a:lnTo>
                <a:lnTo>
                  <a:pt x="44079" y="173708"/>
                </a:lnTo>
                <a:lnTo>
                  <a:pt x="25128" y="158929"/>
                </a:lnTo>
                <a:lnTo>
                  <a:pt x="11121" y="142609"/>
                </a:lnTo>
                <a:lnTo>
                  <a:pt x="2581" y="125010"/>
                </a:lnTo>
                <a:lnTo>
                  <a:pt x="0" y="108203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391656" y="3284981"/>
            <a:ext cx="880872" cy="275081"/>
          </a:xfrm>
          <a:custGeom>
            <a:avLst/>
            <a:gdLst/>
            <a:ahLst/>
            <a:cxnLst/>
            <a:rect l="l" t="t" r="r" b="b"/>
            <a:pathLst>
              <a:path w="880872" h="275081">
                <a:moveTo>
                  <a:pt x="0" y="0"/>
                </a:moveTo>
                <a:lnTo>
                  <a:pt x="880872" y="275081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584192" y="3716274"/>
            <a:ext cx="361188" cy="249936"/>
          </a:xfrm>
          <a:custGeom>
            <a:avLst/>
            <a:gdLst/>
            <a:ahLst/>
            <a:cxnLst/>
            <a:rect l="l" t="t" r="r" b="b"/>
            <a:pathLst>
              <a:path w="361188" h="249936">
                <a:moveTo>
                  <a:pt x="361188" y="0"/>
                </a:moveTo>
                <a:lnTo>
                  <a:pt x="0" y="249936"/>
                </a:lnTo>
              </a:path>
            </a:pathLst>
          </a:custGeom>
          <a:ln w="89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703096" y="2985772"/>
            <a:ext cx="2016037" cy="909339"/>
          </a:xfrm>
          <a:custGeom>
            <a:avLst/>
            <a:gdLst/>
            <a:ahLst/>
            <a:cxnLst/>
            <a:rect l="l" t="t" r="r" b="b"/>
            <a:pathLst>
              <a:path w="2016037" h="909339">
                <a:moveTo>
                  <a:pt x="483837" y="216913"/>
                </a:moveTo>
                <a:lnTo>
                  <a:pt x="430132" y="230313"/>
                </a:lnTo>
                <a:lnTo>
                  <a:pt x="371945" y="251600"/>
                </a:lnTo>
                <a:lnTo>
                  <a:pt x="311427" y="279836"/>
                </a:lnTo>
                <a:lnTo>
                  <a:pt x="250726" y="314084"/>
                </a:lnTo>
                <a:lnTo>
                  <a:pt x="191991" y="353407"/>
                </a:lnTo>
                <a:lnTo>
                  <a:pt x="137371" y="396867"/>
                </a:lnTo>
                <a:lnTo>
                  <a:pt x="89015" y="443528"/>
                </a:lnTo>
                <a:lnTo>
                  <a:pt x="49071" y="492453"/>
                </a:lnTo>
                <a:lnTo>
                  <a:pt x="19688" y="542703"/>
                </a:lnTo>
                <a:lnTo>
                  <a:pt x="3015" y="593341"/>
                </a:lnTo>
                <a:lnTo>
                  <a:pt x="0" y="628579"/>
                </a:lnTo>
                <a:lnTo>
                  <a:pt x="1100" y="645987"/>
                </a:lnTo>
                <a:lnTo>
                  <a:pt x="14029" y="696842"/>
                </a:lnTo>
                <a:lnTo>
                  <a:pt x="39982" y="744735"/>
                </a:lnTo>
                <a:lnTo>
                  <a:pt x="77137" y="788493"/>
                </a:lnTo>
                <a:lnTo>
                  <a:pt x="107231" y="814788"/>
                </a:lnTo>
                <a:lnTo>
                  <a:pt x="140956" y="838376"/>
                </a:lnTo>
                <a:lnTo>
                  <a:pt x="177771" y="858911"/>
                </a:lnTo>
                <a:lnTo>
                  <a:pt x="217137" y="876043"/>
                </a:lnTo>
                <a:lnTo>
                  <a:pt x="284530" y="895570"/>
                </a:lnTo>
                <a:lnTo>
                  <a:pt x="356315" y="906341"/>
                </a:lnTo>
                <a:lnTo>
                  <a:pt x="431676" y="909339"/>
                </a:lnTo>
                <a:lnTo>
                  <a:pt x="470442" y="908231"/>
                </a:lnTo>
                <a:lnTo>
                  <a:pt x="509794" y="905548"/>
                </a:lnTo>
                <a:lnTo>
                  <a:pt x="549631" y="901414"/>
                </a:lnTo>
                <a:lnTo>
                  <a:pt x="589851" y="895951"/>
                </a:lnTo>
                <a:lnTo>
                  <a:pt x="630350" y="889282"/>
                </a:lnTo>
                <a:lnTo>
                  <a:pt x="671027" y="881530"/>
                </a:lnTo>
                <a:lnTo>
                  <a:pt x="711780" y="872818"/>
                </a:lnTo>
                <a:lnTo>
                  <a:pt x="752506" y="863269"/>
                </a:lnTo>
                <a:lnTo>
                  <a:pt x="793102" y="853005"/>
                </a:lnTo>
                <a:lnTo>
                  <a:pt x="833467" y="842150"/>
                </a:lnTo>
                <a:lnTo>
                  <a:pt x="873499" y="830826"/>
                </a:lnTo>
                <a:lnTo>
                  <a:pt x="913094" y="819156"/>
                </a:lnTo>
                <a:lnTo>
                  <a:pt x="952151" y="807264"/>
                </a:lnTo>
                <a:lnTo>
                  <a:pt x="990567" y="795271"/>
                </a:lnTo>
                <a:lnTo>
                  <a:pt x="1054892" y="774502"/>
                </a:lnTo>
                <a:lnTo>
                  <a:pt x="1117462" y="753752"/>
                </a:lnTo>
                <a:lnTo>
                  <a:pt x="1178806" y="732946"/>
                </a:lnTo>
                <a:lnTo>
                  <a:pt x="1239455" y="712012"/>
                </a:lnTo>
                <a:lnTo>
                  <a:pt x="1299939" y="690877"/>
                </a:lnTo>
                <a:lnTo>
                  <a:pt x="1360790" y="669468"/>
                </a:lnTo>
                <a:lnTo>
                  <a:pt x="1391518" y="658638"/>
                </a:lnTo>
                <a:lnTo>
                  <a:pt x="1422536" y="647712"/>
                </a:lnTo>
                <a:lnTo>
                  <a:pt x="1453911" y="636680"/>
                </a:lnTo>
                <a:lnTo>
                  <a:pt x="1485709" y="625534"/>
                </a:lnTo>
                <a:lnTo>
                  <a:pt x="1517996" y="614265"/>
                </a:lnTo>
                <a:lnTo>
                  <a:pt x="1550839" y="602863"/>
                </a:lnTo>
                <a:lnTo>
                  <a:pt x="1584303" y="591320"/>
                </a:lnTo>
                <a:lnTo>
                  <a:pt x="1618455" y="579625"/>
                </a:lnTo>
                <a:lnTo>
                  <a:pt x="1640659" y="572044"/>
                </a:lnTo>
                <a:lnTo>
                  <a:pt x="1663084" y="564377"/>
                </a:lnTo>
                <a:lnTo>
                  <a:pt x="1708201" y="548713"/>
                </a:lnTo>
                <a:lnTo>
                  <a:pt x="1753016" y="532490"/>
                </a:lnTo>
                <a:lnTo>
                  <a:pt x="1796739" y="515569"/>
                </a:lnTo>
                <a:lnTo>
                  <a:pt x="1838578" y="497806"/>
                </a:lnTo>
                <a:lnTo>
                  <a:pt x="1877743" y="479060"/>
                </a:lnTo>
                <a:lnTo>
                  <a:pt x="1913442" y="459189"/>
                </a:lnTo>
                <a:lnTo>
                  <a:pt x="1944884" y="438052"/>
                </a:lnTo>
                <a:lnTo>
                  <a:pt x="1982336" y="403662"/>
                </a:lnTo>
                <a:lnTo>
                  <a:pt x="2002796" y="372934"/>
                </a:lnTo>
                <a:lnTo>
                  <a:pt x="2014763" y="333862"/>
                </a:lnTo>
                <a:lnTo>
                  <a:pt x="2016037" y="313529"/>
                </a:lnTo>
                <a:lnTo>
                  <a:pt x="2014350" y="292840"/>
                </a:lnTo>
                <a:lnTo>
                  <a:pt x="2002634" y="250915"/>
                </a:lnTo>
                <a:lnTo>
                  <a:pt x="1980687" y="209134"/>
                </a:lnTo>
                <a:lnTo>
                  <a:pt x="1949585" y="168544"/>
                </a:lnTo>
                <a:lnTo>
                  <a:pt x="1910402" y="130191"/>
                </a:lnTo>
                <a:lnTo>
                  <a:pt x="1864212" y="95124"/>
                </a:lnTo>
                <a:lnTo>
                  <a:pt x="1812091" y="64389"/>
                </a:lnTo>
                <a:lnTo>
                  <a:pt x="1755111" y="39033"/>
                </a:lnTo>
                <a:lnTo>
                  <a:pt x="1671301" y="14779"/>
                </a:lnTo>
                <a:lnTo>
                  <a:pt x="1615436" y="5647"/>
                </a:lnTo>
                <a:lnTo>
                  <a:pt x="1557921" y="865"/>
                </a:lnTo>
                <a:lnTo>
                  <a:pt x="1499138" y="0"/>
                </a:lnTo>
                <a:lnTo>
                  <a:pt x="1439469" y="2613"/>
                </a:lnTo>
                <a:lnTo>
                  <a:pt x="1379293" y="8269"/>
                </a:lnTo>
                <a:lnTo>
                  <a:pt x="1318993" y="16533"/>
                </a:lnTo>
                <a:lnTo>
                  <a:pt x="1258950" y="26968"/>
                </a:lnTo>
                <a:lnTo>
                  <a:pt x="1199544" y="39138"/>
                </a:lnTo>
                <a:lnTo>
                  <a:pt x="1141158" y="52607"/>
                </a:lnTo>
                <a:lnTo>
                  <a:pt x="1084171" y="66939"/>
                </a:lnTo>
                <a:lnTo>
                  <a:pt x="1028966" y="81698"/>
                </a:lnTo>
                <a:lnTo>
                  <a:pt x="975924" y="96448"/>
                </a:lnTo>
                <a:lnTo>
                  <a:pt x="925425" y="110752"/>
                </a:lnTo>
                <a:lnTo>
                  <a:pt x="877851" y="124176"/>
                </a:lnTo>
                <a:lnTo>
                  <a:pt x="833583" y="136282"/>
                </a:lnTo>
                <a:lnTo>
                  <a:pt x="793003" y="146634"/>
                </a:lnTo>
                <a:lnTo>
                  <a:pt x="756491" y="154798"/>
                </a:lnTo>
                <a:lnTo>
                  <a:pt x="724429" y="160335"/>
                </a:lnTo>
                <a:lnTo>
                  <a:pt x="697197" y="162811"/>
                </a:lnTo>
              </a:path>
            </a:pathLst>
          </a:custGeom>
          <a:ln w="891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225034" y="3197547"/>
            <a:ext cx="650748" cy="175064"/>
          </a:xfrm>
          <a:custGeom>
            <a:avLst/>
            <a:gdLst/>
            <a:ahLst/>
            <a:cxnLst/>
            <a:rect l="l" t="t" r="r" b="b"/>
            <a:pathLst>
              <a:path w="650748" h="175064">
                <a:moveTo>
                  <a:pt x="0" y="175064"/>
                </a:moveTo>
                <a:lnTo>
                  <a:pt x="22058" y="153814"/>
                </a:lnTo>
                <a:lnTo>
                  <a:pt x="45255" y="134154"/>
                </a:lnTo>
                <a:lnTo>
                  <a:pt x="69582" y="116041"/>
                </a:lnTo>
                <a:lnTo>
                  <a:pt x="95036" y="99431"/>
                </a:lnTo>
                <a:lnTo>
                  <a:pt x="121610" y="84279"/>
                </a:lnTo>
                <a:lnTo>
                  <a:pt x="149298" y="70541"/>
                </a:lnTo>
                <a:lnTo>
                  <a:pt x="178095" y="58174"/>
                </a:lnTo>
                <a:lnTo>
                  <a:pt x="207995" y="47133"/>
                </a:lnTo>
                <a:lnTo>
                  <a:pt x="238992" y="37375"/>
                </a:lnTo>
                <a:lnTo>
                  <a:pt x="271081" y="28855"/>
                </a:lnTo>
                <a:lnTo>
                  <a:pt x="304256" y="21530"/>
                </a:lnTo>
                <a:lnTo>
                  <a:pt x="338510" y="15355"/>
                </a:lnTo>
                <a:lnTo>
                  <a:pt x="373840" y="10286"/>
                </a:lnTo>
                <a:lnTo>
                  <a:pt x="410237" y="6280"/>
                </a:lnTo>
                <a:lnTo>
                  <a:pt x="447698" y="3292"/>
                </a:lnTo>
                <a:lnTo>
                  <a:pt x="486216" y="1279"/>
                </a:lnTo>
                <a:lnTo>
                  <a:pt x="525786" y="196"/>
                </a:lnTo>
                <a:lnTo>
                  <a:pt x="566402" y="0"/>
                </a:lnTo>
                <a:lnTo>
                  <a:pt x="608057" y="645"/>
                </a:lnTo>
                <a:lnTo>
                  <a:pt x="650748" y="2090"/>
                </a:lnTo>
              </a:path>
            </a:pathLst>
          </a:custGeom>
          <a:ln w="89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186934" y="3332988"/>
            <a:ext cx="80010" cy="84582"/>
          </a:xfrm>
          <a:custGeom>
            <a:avLst/>
            <a:gdLst/>
            <a:ahLst/>
            <a:cxnLst/>
            <a:rect l="l" t="t" r="r" b="b"/>
            <a:pathLst>
              <a:path w="80010" h="84582">
                <a:moveTo>
                  <a:pt x="0" y="84582"/>
                </a:moveTo>
                <a:lnTo>
                  <a:pt x="80010" y="51054"/>
                </a:lnTo>
                <a:lnTo>
                  <a:pt x="78395" y="50622"/>
                </a:lnTo>
                <a:lnTo>
                  <a:pt x="65895" y="46082"/>
                </a:lnTo>
                <a:lnTo>
                  <a:pt x="54406" y="39772"/>
                </a:lnTo>
                <a:lnTo>
                  <a:pt x="44066" y="31849"/>
                </a:lnTo>
                <a:lnTo>
                  <a:pt x="35015" y="22473"/>
                </a:lnTo>
                <a:lnTo>
                  <a:pt x="27392" y="11804"/>
                </a:lnTo>
                <a:lnTo>
                  <a:pt x="21335" y="0"/>
                </a:lnTo>
                <a:lnTo>
                  <a:pt x="0" y="84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854445" y="3159251"/>
            <a:ext cx="80010" cy="78486"/>
          </a:xfrm>
          <a:custGeom>
            <a:avLst/>
            <a:gdLst/>
            <a:ahLst/>
            <a:cxnLst/>
            <a:rect l="l" t="t" r="r" b="b"/>
            <a:pathLst>
              <a:path w="80010" h="78486">
                <a:moveTo>
                  <a:pt x="80010" y="43434"/>
                </a:moveTo>
                <a:lnTo>
                  <a:pt x="4572" y="0"/>
                </a:lnTo>
                <a:lnTo>
                  <a:pt x="6847" y="5954"/>
                </a:lnTo>
                <a:lnTo>
                  <a:pt x="10023" y="17989"/>
                </a:lnTo>
                <a:lnTo>
                  <a:pt x="11473" y="30289"/>
                </a:lnTo>
                <a:lnTo>
                  <a:pt x="11195" y="42671"/>
                </a:lnTo>
                <a:lnTo>
                  <a:pt x="9191" y="54953"/>
                </a:lnTo>
                <a:lnTo>
                  <a:pt x="5459" y="66952"/>
                </a:lnTo>
                <a:lnTo>
                  <a:pt x="0" y="78486"/>
                </a:lnTo>
                <a:lnTo>
                  <a:pt x="80010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453634" y="3955542"/>
            <a:ext cx="427481" cy="214884"/>
          </a:xfrm>
          <a:custGeom>
            <a:avLst/>
            <a:gdLst/>
            <a:ahLst/>
            <a:cxnLst/>
            <a:rect l="l" t="t" r="r" b="b"/>
            <a:pathLst>
              <a:path w="427482" h="214884">
                <a:moveTo>
                  <a:pt x="0" y="107441"/>
                </a:moveTo>
                <a:lnTo>
                  <a:pt x="3166" y="88914"/>
                </a:lnTo>
                <a:lnTo>
                  <a:pt x="12307" y="71426"/>
                </a:lnTo>
                <a:lnTo>
                  <a:pt x="26883" y="55241"/>
                </a:lnTo>
                <a:lnTo>
                  <a:pt x="46356" y="40622"/>
                </a:lnTo>
                <a:lnTo>
                  <a:pt x="70188" y="27834"/>
                </a:lnTo>
                <a:lnTo>
                  <a:pt x="83570" y="22209"/>
                </a:lnTo>
                <a:lnTo>
                  <a:pt x="97840" y="17140"/>
                </a:lnTo>
                <a:lnTo>
                  <a:pt x="112929" y="12661"/>
                </a:lnTo>
                <a:lnTo>
                  <a:pt x="128772" y="8805"/>
                </a:lnTo>
                <a:lnTo>
                  <a:pt x="145301" y="5604"/>
                </a:lnTo>
                <a:lnTo>
                  <a:pt x="162447" y="3091"/>
                </a:lnTo>
                <a:lnTo>
                  <a:pt x="180145" y="1300"/>
                </a:lnTo>
                <a:lnTo>
                  <a:pt x="198326" y="264"/>
                </a:lnTo>
                <a:lnTo>
                  <a:pt x="213360" y="0"/>
                </a:lnTo>
                <a:lnTo>
                  <a:pt x="231946" y="399"/>
                </a:lnTo>
                <a:lnTo>
                  <a:pt x="250094" y="1575"/>
                </a:lnTo>
                <a:lnTo>
                  <a:pt x="267737" y="3495"/>
                </a:lnTo>
                <a:lnTo>
                  <a:pt x="284809" y="6127"/>
                </a:lnTo>
                <a:lnTo>
                  <a:pt x="301245" y="9437"/>
                </a:lnTo>
                <a:lnTo>
                  <a:pt x="316977" y="13393"/>
                </a:lnTo>
                <a:lnTo>
                  <a:pt x="331941" y="17963"/>
                </a:lnTo>
                <a:lnTo>
                  <a:pt x="346069" y="23113"/>
                </a:lnTo>
                <a:lnTo>
                  <a:pt x="359296" y="28811"/>
                </a:lnTo>
                <a:lnTo>
                  <a:pt x="382782" y="41720"/>
                </a:lnTo>
                <a:lnTo>
                  <a:pt x="401871" y="56428"/>
                </a:lnTo>
                <a:lnTo>
                  <a:pt x="416034" y="72674"/>
                </a:lnTo>
                <a:lnTo>
                  <a:pt x="424742" y="90197"/>
                </a:lnTo>
                <a:lnTo>
                  <a:pt x="427481" y="107441"/>
                </a:lnTo>
                <a:lnTo>
                  <a:pt x="426683" y="116792"/>
                </a:lnTo>
                <a:lnTo>
                  <a:pt x="420494" y="134785"/>
                </a:lnTo>
                <a:lnTo>
                  <a:pt x="408621" y="151614"/>
                </a:lnTo>
                <a:lnTo>
                  <a:pt x="391594" y="167018"/>
                </a:lnTo>
                <a:lnTo>
                  <a:pt x="369942" y="180736"/>
                </a:lnTo>
                <a:lnTo>
                  <a:pt x="344192" y="192506"/>
                </a:lnTo>
                <a:lnTo>
                  <a:pt x="329946" y="197579"/>
                </a:lnTo>
                <a:lnTo>
                  <a:pt x="314873" y="202067"/>
                </a:lnTo>
                <a:lnTo>
                  <a:pt x="299041" y="205937"/>
                </a:lnTo>
                <a:lnTo>
                  <a:pt x="282515" y="209156"/>
                </a:lnTo>
                <a:lnTo>
                  <a:pt x="265361" y="211693"/>
                </a:lnTo>
                <a:lnTo>
                  <a:pt x="247645" y="213513"/>
                </a:lnTo>
                <a:lnTo>
                  <a:pt x="229433" y="214585"/>
                </a:lnTo>
                <a:lnTo>
                  <a:pt x="213360" y="214883"/>
                </a:lnTo>
                <a:lnTo>
                  <a:pt x="194836" y="214482"/>
                </a:lnTo>
                <a:lnTo>
                  <a:pt x="176741" y="213299"/>
                </a:lnTo>
                <a:lnTo>
                  <a:pt x="159143" y="211368"/>
                </a:lnTo>
                <a:lnTo>
                  <a:pt x="142109" y="208722"/>
                </a:lnTo>
                <a:lnTo>
                  <a:pt x="125705" y="205394"/>
                </a:lnTo>
                <a:lnTo>
                  <a:pt x="110000" y="201417"/>
                </a:lnTo>
                <a:lnTo>
                  <a:pt x="95061" y="196823"/>
                </a:lnTo>
                <a:lnTo>
                  <a:pt x="80955" y="191646"/>
                </a:lnTo>
                <a:lnTo>
                  <a:pt x="67750" y="185919"/>
                </a:lnTo>
                <a:lnTo>
                  <a:pt x="44309" y="172946"/>
                </a:lnTo>
                <a:lnTo>
                  <a:pt x="25279" y="158167"/>
                </a:lnTo>
                <a:lnTo>
                  <a:pt x="11196" y="141847"/>
                </a:lnTo>
                <a:lnTo>
                  <a:pt x="2600" y="124248"/>
                </a:lnTo>
                <a:lnTo>
                  <a:pt x="0" y="107441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627876" y="3955541"/>
            <a:ext cx="427481" cy="214884"/>
          </a:xfrm>
          <a:custGeom>
            <a:avLst/>
            <a:gdLst/>
            <a:ahLst/>
            <a:cxnLst/>
            <a:rect l="l" t="t" r="r" b="b"/>
            <a:pathLst>
              <a:path w="427481" h="214884">
                <a:moveTo>
                  <a:pt x="0" y="107441"/>
                </a:moveTo>
                <a:lnTo>
                  <a:pt x="3149" y="88965"/>
                </a:lnTo>
                <a:lnTo>
                  <a:pt x="12246" y="71522"/>
                </a:lnTo>
                <a:lnTo>
                  <a:pt x="26762" y="55372"/>
                </a:lnTo>
                <a:lnTo>
                  <a:pt x="46168" y="40779"/>
                </a:lnTo>
                <a:lnTo>
                  <a:pt x="69935" y="28002"/>
                </a:lnTo>
                <a:lnTo>
                  <a:pt x="83289" y="22377"/>
                </a:lnTo>
                <a:lnTo>
                  <a:pt x="97535" y="17304"/>
                </a:lnTo>
                <a:lnTo>
                  <a:pt x="112608" y="12816"/>
                </a:lnTo>
                <a:lnTo>
                  <a:pt x="128440" y="8946"/>
                </a:lnTo>
                <a:lnTo>
                  <a:pt x="144966" y="5727"/>
                </a:lnTo>
                <a:lnTo>
                  <a:pt x="162120" y="3190"/>
                </a:lnTo>
                <a:lnTo>
                  <a:pt x="179836" y="1370"/>
                </a:lnTo>
                <a:lnTo>
                  <a:pt x="198048" y="298"/>
                </a:lnTo>
                <a:lnTo>
                  <a:pt x="214122" y="0"/>
                </a:lnTo>
                <a:lnTo>
                  <a:pt x="232645" y="401"/>
                </a:lnTo>
                <a:lnTo>
                  <a:pt x="250740" y="1584"/>
                </a:lnTo>
                <a:lnTo>
                  <a:pt x="268338" y="3515"/>
                </a:lnTo>
                <a:lnTo>
                  <a:pt x="285372" y="6161"/>
                </a:lnTo>
                <a:lnTo>
                  <a:pt x="301776" y="9489"/>
                </a:lnTo>
                <a:lnTo>
                  <a:pt x="317481" y="13466"/>
                </a:lnTo>
                <a:lnTo>
                  <a:pt x="332420" y="18060"/>
                </a:lnTo>
                <a:lnTo>
                  <a:pt x="346526" y="23237"/>
                </a:lnTo>
                <a:lnTo>
                  <a:pt x="359731" y="28964"/>
                </a:lnTo>
                <a:lnTo>
                  <a:pt x="383172" y="41937"/>
                </a:lnTo>
                <a:lnTo>
                  <a:pt x="402202" y="56716"/>
                </a:lnTo>
                <a:lnTo>
                  <a:pt x="416285" y="73036"/>
                </a:lnTo>
                <a:lnTo>
                  <a:pt x="424881" y="90635"/>
                </a:lnTo>
                <a:lnTo>
                  <a:pt x="427481" y="107441"/>
                </a:lnTo>
                <a:lnTo>
                  <a:pt x="426679" y="116819"/>
                </a:lnTo>
                <a:lnTo>
                  <a:pt x="420458" y="134859"/>
                </a:lnTo>
                <a:lnTo>
                  <a:pt x="408532" y="151729"/>
                </a:lnTo>
                <a:lnTo>
                  <a:pt x="391440" y="167164"/>
                </a:lnTo>
                <a:lnTo>
                  <a:pt x="369720" y="180900"/>
                </a:lnTo>
                <a:lnTo>
                  <a:pt x="343911" y="192674"/>
                </a:lnTo>
                <a:lnTo>
                  <a:pt x="329641" y="197743"/>
                </a:lnTo>
                <a:lnTo>
                  <a:pt x="314552" y="202222"/>
                </a:lnTo>
                <a:lnTo>
                  <a:pt x="298709" y="206078"/>
                </a:lnTo>
                <a:lnTo>
                  <a:pt x="282180" y="209279"/>
                </a:lnTo>
                <a:lnTo>
                  <a:pt x="265034" y="211792"/>
                </a:lnTo>
                <a:lnTo>
                  <a:pt x="247336" y="213583"/>
                </a:lnTo>
                <a:lnTo>
                  <a:pt x="229155" y="214619"/>
                </a:lnTo>
                <a:lnTo>
                  <a:pt x="214122" y="214883"/>
                </a:lnTo>
                <a:lnTo>
                  <a:pt x="195535" y="214484"/>
                </a:lnTo>
                <a:lnTo>
                  <a:pt x="177387" y="213308"/>
                </a:lnTo>
                <a:lnTo>
                  <a:pt x="159744" y="211388"/>
                </a:lnTo>
                <a:lnTo>
                  <a:pt x="142672" y="208756"/>
                </a:lnTo>
                <a:lnTo>
                  <a:pt x="126236" y="205446"/>
                </a:lnTo>
                <a:lnTo>
                  <a:pt x="110504" y="201490"/>
                </a:lnTo>
                <a:lnTo>
                  <a:pt x="95540" y="196920"/>
                </a:lnTo>
                <a:lnTo>
                  <a:pt x="81412" y="191770"/>
                </a:lnTo>
                <a:lnTo>
                  <a:pt x="68185" y="186072"/>
                </a:lnTo>
                <a:lnTo>
                  <a:pt x="44699" y="173163"/>
                </a:lnTo>
                <a:lnTo>
                  <a:pt x="25610" y="158455"/>
                </a:lnTo>
                <a:lnTo>
                  <a:pt x="11447" y="142209"/>
                </a:lnTo>
                <a:lnTo>
                  <a:pt x="2739" y="124686"/>
                </a:lnTo>
                <a:lnTo>
                  <a:pt x="0" y="107441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56766" y="3525011"/>
            <a:ext cx="2562606" cy="430530"/>
          </a:xfrm>
          <a:custGeom>
            <a:avLst/>
            <a:gdLst/>
            <a:ahLst/>
            <a:cxnLst/>
            <a:rect l="l" t="t" r="r" b="b"/>
            <a:pathLst>
              <a:path w="2562606" h="430530">
                <a:moveTo>
                  <a:pt x="0" y="0"/>
                </a:moveTo>
                <a:lnTo>
                  <a:pt x="0" y="430530"/>
                </a:lnTo>
                <a:lnTo>
                  <a:pt x="2562606" y="430530"/>
                </a:lnTo>
                <a:lnTo>
                  <a:pt x="2562606" y="0"/>
                </a:lnTo>
                <a:lnTo>
                  <a:pt x="0" y="0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838450" y="352501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984248" y="352501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410968" y="352501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65170" y="352501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691890" y="352501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410968" y="3525012"/>
            <a:ext cx="427481" cy="430529"/>
          </a:xfrm>
          <a:custGeom>
            <a:avLst/>
            <a:gdLst/>
            <a:ahLst/>
            <a:cxnLst/>
            <a:rect l="l" t="t" r="r" b="b"/>
            <a:pathLst>
              <a:path w="427481" h="430529">
                <a:moveTo>
                  <a:pt x="0" y="0"/>
                </a:moveTo>
                <a:lnTo>
                  <a:pt x="0" y="430529"/>
                </a:lnTo>
                <a:lnTo>
                  <a:pt x="427481" y="430529"/>
                </a:lnTo>
                <a:lnTo>
                  <a:pt x="4274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410968" y="3525012"/>
            <a:ext cx="427481" cy="430530"/>
          </a:xfrm>
          <a:custGeom>
            <a:avLst/>
            <a:gdLst/>
            <a:ahLst/>
            <a:cxnLst/>
            <a:rect l="l" t="t" r="r" b="b"/>
            <a:pathLst>
              <a:path w="427481" h="430529">
                <a:moveTo>
                  <a:pt x="0" y="0"/>
                </a:moveTo>
                <a:lnTo>
                  <a:pt x="0" y="430529"/>
                </a:lnTo>
                <a:lnTo>
                  <a:pt x="427481" y="430529"/>
                </a:lnTo>
                <a:lnTo>
                  <a:pt x="427481" y="0"/>
                </a:lnTo>
                <a:lnTo>
                  <a:pt x="0" y="0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838450" y="3525012"/>
            <a:ext cx="426719" cy="430529"/>
          </a:xfrm>
          <a:custGeom>
            <a:avLst/>
            <a:gdLst/>
            <a:ahLst/>
            <a:cxnLst/>
            <a:rect l="l" t="t" r="r" b="b"/>
            <a:pathLst>
              <a:path w="426719" h="430529">
                <a:moveTo>
                  <a:pt x="0" y="0"/>
                </a:moveTo>
                <a:lnTo>
                  <a:pt x="0" y="430529"/>
                </a:lnTo>
                <a:lnTo>
                  <a:pt x="426719" y="430529"/>
                </a:lnTo>
                <a:lnTo>
                  <a:pt x="426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838450" y="3525012"/>
            <a:ext cx="426720" cy="430530"/>
          </a:xfrm>
          <a:custGeom>
            <a:avLst/>
            <a:gdLst/>
            <a:ahLst/>
            <a:cxnLst/>
            <a:rect l="l" t="t" r="r" b="b"/>
            <a:pathLst>
              <a:path w="426719" h="430529">
                <a:moveTo>
                  <a:pt x="0" y="0"/>
                </a:moveTo>
                <a:lnTo>
                  <a:pt x="0" y="430529"/>
                </a:lnTo>
                <a:lnTo>
                  <a:pt x="426720" y="430529"/>
                </a:lnTo>
                <a:lnTo>
                  <a:pt x="426720" y="0"/>
                </a:lnTo>
                <a:lnTo>
                  <a:pt x="0" y="0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265170" y="3525012"/>
            <a:ext cx="426720" cy="430529"/>
          </a:xfrm>
          <a:custGeom>
            <a:avLst/>
            <a:gdLst/>
            <a:ahLst/>
            <a:cxnLst/>
            <a:rect l="l" t="t" r="r" b="b"/>
            <a:pathLst>
              <a:path w="426720" h="430529">
                <a:moveTo>
                  <a:pt x="0" y="0"/>
                </a:moveTo>
                <a:lnTo>
                  <a:pt x="0" y="430529"/>
                </a:lnTo>
                <a:lnTo>
                  <a:pt x="426720" y="430529"/>
                </a:lnTo>
                <a:lnTo>
                  <a:pt x="426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265170" y="3525012"/>
            <a:ext cx="426720" cy="430530"/>
          </a:xfrm>
          <a:custGeom>
            <a:avLst/>
            <a:gdLst/>
            <a:ahLst/>
            <a:cxnLst/>
            <a:rect l="l" t="t" r="r" b="b"/>
            <a:pathLst>
              <a:path w="426720" h="430529">
                <a:moveTo>
                  <a:pt x="0" y="0"/>
                </a:moveTo>
                <a:lnTo>
                  <a:pt x="0" y="430529"/>
                </a:lnTo>
                <a:lnTo>
                  <a:pt x="426720" y="430529"/>
                </a:lnTo>
                <a:lnTo>
                  <a:pt x="426720" y="0"/>
                </a:lnTo>
                <a:lnTo>
                  <a:pt x="0" y="0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691890" y="3525012"/>
            <a:ext cx="427482" cy="430529"/>
          </a:xfrm>
          <a:custGeom>
            <a:avLst/>
            <a:gdLst/>
            <a:ahLst/>
            <a:cxnLst/>
            <a:rect l="l" t="t" r="r" b="b"/>
            <a:pathLst>
              <a:path w="427482" h="430529">
                <a:moveTo>
                  <a:pt x="0" y="0"/>
                </a:moveTo>
                <a:lnTo>
                  <a:pt x="0" y="430529"/>
                </a:lnTo>
                <a:lnTo>
                  <a:pt x="427482" y="430529"/>
                </a:lnTo>
                <a:lnTo>
                  <a:pt x="4274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691890" y="3525012"/>
            <a:ext cx="427481" cy="430530"/>
          </a:xfrm>
          <a:custGeom>
            <a:avLst/>
            <a:gdLst/>
            <a:ahLst/>
            <a:cxnLst/>
            <a:rect l="l" t="t" r="r" b="b"/>
            <a:pathLst>
              <a:path w="427482" h="430529">
                <a:moveTo>
                  <a:pt x="0" y="0"/>
                </a:moveTo>
                <a:lnTo>
                  <a:pt x="0" y="430529"/>
                </a:lnTo>
                <a:lnTo>
                  <a:pt x="427481" y="430529"/>
                </a:lnTo>
                <a:lnTo>
                  <a:pt x="427481" y="0"/>
                </a:lnTo>
                <a:lnTo>
                  <a:pt x="0" y="0"/>
                </a:lnTo>
                <a:close/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256532" y="6262878"/>
            <a:ext cx="429768" cy="216408"/>
          </a:xfrm>
          <a:custGeom>
            <a:avLst/>
            <a:gdLst/>
            <a:ahLst/>
            <a:cxnLst/>
            <a:rect l="l" t="t" r="r" b="b"/>
            <a:pathLst>
              <a:path w="429768" h="216408">
                <a:moveTo>
                  <a:pt x="0" y="108203"/>
                </a:moveTo>
                <a:lnTo>
                  <a:pt x="3124" y="89587"/>
                </a:lnTo>
                <a:lnTo>
                  <a:pt x="12153" y="72039"/>
                </a:lnTo>
                <a:lnTo>
                  <a:pt x="26569" y="55812"/>
                </a:lnTo>
                <a:lnTo>
                  <a:pt x="45857" y="41159"/>
                </a:lnTo>
                <a:lnTo>
                  <a:pt x="69500" y="28333"/>
                </a:lnTo>
                <a:lnTo>
                  <a:pt x="82793" y="22684"/>
                </a:lnTo>
                <a:lnTo>
                  <a:pt x="96981" y="17586"/>
                </a:lnTo>
                <a:lnTo>
                  <a:pt x="112000" y="13072"/>
                </a:lnTo>
                <a:lnTo>
                  <a:pt x="127785" y="9172"/>
                </a:lnTo>
                <a:lnTo>
                  <a:pt x="144271" y="5919"/>
                </a:lnTo>
                <a:lnTo>
                  <a:pt x="161394" y="3343"/>
                </a:lnTo>
                <a:lnTo>
                  <a:pt x="179089" y="1477"/>
                </a:lnTo>
                <a:lnTo>
                  <a:pt x="197292" y="353"/>
                </a:lnTo>
                <a:lnTo>
                  <a:pt x="214884" y="0"/>
                </a:lnTo>
                <a:lnTo>
                  <a:pt x="233506" y="396"/>
                </a:lnTo>
                <a:lnTo>
                  <a:pt x="251682" y="1563"/>
                </a:lnTo>
                <a:lnTo>
                  <a:pt x="269347" y="3469"/>
                </a:lnTo>
                <a:lnTo>
                  <a:pt x="286436" y="6083"/>
                </a:lnTo>
                <a:lnTo>
                  <a:pt x="302885" y="9374"/>
                </a:lnTo>
                <a:lnTo>
                  <a:pt x="318628" y="13309"/>
                </a:lnTo>
                <a:lnTo>
                  <a:pt x="333602" y="17856"/>
                </a:lnTo>
                <a:lnTo>
                  <a:pt x="347742" y="22986"/>
                </a:lnTo>
                <a:lnTo>
                  <a:pt x="360983" y="28665"/>
                </a:lnTo>
                <a:lnTo>
                  <a:pt x="384511" y="41546"/>
                </a:lnTo>
                <a:lnTo>
                  <a:pt x="403670" y="56246"/>
                </a:lnTo>
                <a:lnTo>
                  <a:pt x="417943" y="72513"/>
                </a:lnTo>
                <a:lnTo>
                  <a:pt x="426813" y="90095"/>
                </a:lnTo>
                <a:lnTo>
                  <a:pt x="429768" y="108203"/>
                </a:lnTo>
                <a:lnTo>
                  <a:pt x="428976" y="117521"/>
                </a:lnTo>
                <a:lnTo>
                  <a:pt x="422835" y="135487"/>
                </a:lnTo>
                <a:lnTo>
                  <a:pt x="411047" y="152335"/>
                </a:lnTo>
                <a:lnTo>
                  <a:pt x="394131" y="167798"/>
                </a:lnTo>
                <a:lnTo>
                  <a:pt x="372601" y="181606"/>
                </a:lnTo>
                <a:lnTo>
                  <a:pt x="346974" y="193490"/>
                </a:lnTo>
                <a:lnTo>
                  <a:pt x="332786" y="198626"/>
                </a:lnTo>
                <a:lnTo>
                  <a:pt x="317767" y="203181"/>
                </a:lnTo>
                <a:lnTo>
                  <a:pt x="301982" y="207120"/>
                </a:lnTo>
                <a:lnTo>
                  <a:pt x="285496" y="210410"/>
                </a:lnTo>
                <a:lnTo>
                  <a:pt x="268373" y="213017"/>
                </a:lnTo>
                <a:lnTo>
                  <a:pt x="250678" y="214908"/>
                </a:lnTo>
                <a:lnTo>
                  <a:pt x="232475" y="216049"/>
                </a:lnTo>
                <a:lnTo>
                  <a:pt x="214884" y="216407"/>
                </a:lnTo>
                <a:lnTo>
                  <a:pt x="196261" y="216005"/>
                </a:lnTo>
                <a:lnTo>
                  <a:pt x="178085" y="214822"/>
                </a:lnTo>
                <a:lnTo>
                  <a:pt x="160420" y="212890"/>
                </a:lnTo>
                <a:lnTo>
                  <a:pt x="143331" y="210243"/>
                </a:lnTo>
                <a:lnTo>
                  <a:pt x="126882" y="206916"/>
                </a:lnTo>
                <a:lnTo>
                  <a:pt x="111139" y="202942"/>
                </a:lnTo>
                <a:lnTo>
                  <a:pt x="96165" y="198354"/>
                </a:lnTo>
                <a:lnTo>
                  <a:pt x="82025" y="193186"/>
                </a:lnTo>
                <a:lnTo>
                  <a:pt x="68784" y="187471"/>
                </a:lnTo>
                <a:lnTo>
                  <a:pt x="45256" y="174538"/>
                </a:lnTo>
                <a:lnTo>
                  <a:pt x="26097" y="159823"/>
                </a:lnTo>
                <a:lnTo>
                  <a:pt x="11824" y="143595"/>
                </a:lnTo>
                <a:lnTo>
                  <a:pt x="2954" y="126123"/>
                </a:lnTo>
                <a:lnTo>
                  <a:pt x="0" y="10820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847844" y="5830061"/>
            <a:ext cx="429768" cy="216408"/>
          </a:xfrm>
          <a:custGeom>
            <a:avLst/>
            <a:gdLst/>
            <a:ahLst/>
            <a:cxnLst/>
            <a:rect l="l" t="t" r="r" b="b"/>
            <a:pathLst>
              <a:path w="429767" h="216408">
                <a:moveTo>
                  <a:pt x="0" y="108204"/>
                </a:moveTo>
                <a:lnTo>
                  <a:pt x="3124" y="89587"/>
                </a:lnTo>
                <a:lnTo>
                  <a:pt x="12153" y="72039"/>
                </a:lnTo>
                <a:lnTo>
                  <a:pt x="26569" y="55812"/>
                </a:lnTo>
                <a:lnTo>
                  <a:pt x="45857" y="41159"/>
                </a:lnTo>
                <a:lnTo>
                  <a:pt x="69500" y="28333"/>
                </a:lnTo>
                <a:lnTo>
                  <a:pt x="82793" y="22684"/>
                </a:lnTo>
                <a:lnTo>
                  <a:pt x="96981" y="17586"/>
                </a:lnTo>
                <a:lnTo>
                  <a:pt x="112000" y="13072"/>
                </a:lnTo>
                <a:lnTo>
                  <a:pt x="127785" y="9172"/>
                </a:lnTo>
                <a:lnTo>
                  <a:pt x="144271" y="5919"/>
                </a:lnTo>
                <a:lnTo>
                  <a:pt x="161394" y="3343"/>
                </a:lnTo>
                <a:lnTo>
                  <a:pt x="179089" y="1477"/>
                </a:lnTo>
                <a:lnTo>
                  <a:pt x="197292" y="353"/>
                </a:lnTo>
                <a:lnTo>
                  <a:pt x="214884" y="0"/>
                </a:lnTo>
                <a:lnTo>
                  <a:pt x="233506" y="396"/>
                </a:lnTo>
                <a:lnTo>
                  <a:pt x="251682" y="1563"/>
                </a:lnTo>
                <a:lnTo>
                  <a:pt x="269347" y="3469"/>
                </a:lnTo>
                <a:lnTo>
                  <a:pt x="286436" y="6083"/>
                </a:lnTo>
                <a:lnTo>
                  <a:pt x="302885" y="9374"/>
                </a:lnTo>
                <a:lnTo>
                  <a:pt x="318628" y="13309"/>
                </a:lnTo>
                <a:lnTo>
                  <a:pt x="333602" y="17856"/>
                </a:lnTo>
                <a:lnTo>
                  <a:pt x="347742" y="22986"/>
                </a:lnTo>
                <a:lnTo>
                  <a:pt x="360983" y="28665"/>
                </a:lnTo>
                <a:lnTo>
                  <a:pt x="384511" y="41546"/>
                </a:lnTo>
                <a:lnTo>
                  <a:pt x="403670" y="56246"/>
                </a:lnTo>
                <a:lnTo>
                  <a:pt x="417943" y="72513"/>
                </a:lnTo>
                <a:lnTo>
                  <a:pt x="426813" y="90095"/>
                </a:lnTo>
                <a:lnTo>
                  <a:pt x="429768" y="108204"/>
                </a:lnTo>
                <a:lnTo>
                  <a:pt x="428976" y="117521"/>
                </a:lnTo>
                <a:lnTo>
                  <a:pt x="422835" y="135487"/>
                </a:lnTo>
                <a:lnTo>
                  <a:pt x="411047" y="152335"/>
                </a:lnTo>
                <a:lnTo>
                  <a:pt x="394131" y="167798"/>
                </a:lnTo>
                <a:lnTo>
                  <a:pt x="372601" y="181606"/>
                </a:lnTo>
                <a:lnTo>
                  <a:pt x="346974" y="193490"/>
                </a:lnTo>
                <a:lnTo>
                  <a:pt x="332786" y="198626"/>
                </a:lnTo>
                <a:lnTo>
                  <a:pt x="317767" y="203181"/>
                </a:lnTo>
                <a:lnTo>
                  <a:pt x="301982" y="207120"/>
                </a:lnTo>
                <a:lnTo>
                  <a:pt x="285496" y="210410"/>
                </a:lnTo>
                <a:lnTo>
                  <a:pt x="268373" y="213017"/>
                </a:lnTo>
                <a:lnTo>
                  <a:pt x="250678" y="214908"/>
                </a:lnTo>
                <a:lnTo>
                  <a:pt x="232475" y="216049"/>
                </a:lnTo>
                <a:lnTo>
                  <a:pt x="214884" y="216408"/>
                </a:lnTo>
                <a:lnTo>
                  <a:pt x="196261" y="216005"/>
                </a:lnTo>
                <a:lnTo>
                  <a:pt x="178085" y="214822"/>
                </a:lnTo>
                <a:lnTo>
                  <a:pt x="160420" y="212890"/>
                </a:lnTo>
                <a:lnTo>
                  <a:pt x="143331" y="210243"/>
                </a:lnTo>
                <a:lnTo>
                  <a:pt x="126882" y="206916"/>
                </a:lnTo>
                <a:lnTo>
                  <a:pt x="111139" y="202942"/>
                </a:lnTo>
                <a:lnTo>
                  <a:pt x="96165" y="198354"/>
                </a:lnTo>
                <a:lnTo>
                  <a:pt x="82025" y="193186"/>
                </a:lnTo>
                <a:lnTo>
                  <a:pt x="68784" y="187471"/>
                </a:lnTo>
                <a:lnTo>
                  <a:pt x="45256" y="174538"/>
                </a:lnTo>
                <a:lnTo>
                  <a:pt x="26097" y="159823"/>
                </a:lnTo>
                <a:lnTo>
                  <a:pt x="11824" y="143595"/>
                </a:lnTo>
                <a:lnTo>
                  <a:pt x="2954" y="126123"/>
                </a:lnTo>
                <a:lnTo>
                  <a:pt x="0" y="10820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29706" y="5397245"/>
            <a:ext cx="430530" cy="216408"/>
          </a:xfrm>
          <a:custGeom>
            <a:avLst/>
            <a:gdLst/>
            <a:ahLst/>
            <a:cxnLst/>
            <a:rect l="l" t="t" r="r" b="b"/>
            <a:pathLst>
              <a:path w="430529" h="216408">
                <a:moveTo>
                  <a:pt x="0" y="108204"/>
                </a:moveTo>
                <a:lnTo>
                  <a:pt x="3130" y="89638"/>
                </a:lnTo>
                <a:lnTo>
                  <a:pt x="12173" y="72135"/>
                </a:lnTo>
                <a:lnTo>
                  <a:pt x="26606" y="55943"/>
                </a:lnTo>
                <a:lnTo>
                  <a:pt x="45906" y="41315"/>
                </a:lnTo>
                <a:lnTo>
                  <a:pt x="69550" y="28500"/>
                </a:lnTo>
                <a:lnTo>
                  <a:pt x="82837" y="22851"/>
                </a:lnTo>
                <a:lnTo>
                  <a:pt x="97015" y="17750"/>
                </a:lnTo>
                <a:lnTo>
                  <a:pt x="112017" y="13227"/>
                </a:lnTo>
                <a:lnTo>
                  <a:pt x="127779" y="9314"/>
                </a:lnTo>
                <a:lnTo>
                  <a:pt x="144235" y="6043"/>
                </a:lnTo>
                <a:lnTo>
                  <a:pt x="161319" y="3445"/>
                </a:lnTo>
                <a:lnTo>
                  <a:pt x="178966" y="1550"/>
                </a:lnTo>
                <a:lnTo>
                  <a:pt x="197112" y="391"/>
                </a:lnTo>
                <a:lnTo>
                  <a:pt x="215646" y="0"/>
                </a:lnTo>
                <a:lnTo>
                  <a:pt x="234160" y="396"/>
                </a:lnTo>
                <a:lnTo>
                  <a:pt x="252251" y="1563"/>
                </a:lnTo>
                <a:lnTo>
                  <a:pt x="269853" y="3469"/>
                </a:lnTo>
                <a:lnTo>
                  <a:pt x="286898" y="6083"/>
                </a:lnTo>
                <a:lnTo>
                  <a:pt x="303320" y="9374"/>
                </a:lnTo>
                <a:lnTo>
                  <a:pt x="319052" y="13309"/>
                </a:lnTo>
                <a:lnTo>
                  <a:pt x="334028" y="17856"/>
                </a:lnTo>
                <a:lnTo>
                  <a:pt x="348182" y="22986"/>
                </a:lnTo>
                <a:lnTo>
                  <a:pt x="361446" y="28665"/>
                </a:lnTo>
                <a:lnTo>
                  <a:pt x="385040" y="41546"/>
                </a:lnTo>
                <a:lnTo>
                  <a:pt x="404277" y="56246"/>
                </a:lnTo>
                <a:lnTo>
                  <a:pt x="418626" y="72513"/>
                </a:lnTo>
                <a:lnTo>
                  <a:pt x="427554" y="90095"/>
                </a:lnTo>
                <a:lnTo>
                  <a:pt x="430530" y="108204"/>
                </a:lnTo>
                <a:lnTo>
                  <a:pt x="429732" y="117521"/>
                </a:lnTo>
                <a:lnTo>
                  <a:pt x="423548" y="135487"/>
                </a:lnTo>
                <a:lnTo>
                  <a:pt x="411692" y="152335"/>
                </a:lnTo>
                <a:lnTo>
                  <a:pt x="394696" y="167798"/>
                </a:lnTo>
                <a:lnTo>
                  <a:pt x="373092" y="181606"/>
                </a:lnTo>
                <a:lnTo>
                  <a:pt x="347413" y="193490"/>
                </a:lnTo>
                <a:lnTo>
                  <a:pt x="333211" y="198626"/>
                </a:lnTo>
                <a:lnTo>
                  <a:pt x="318191" y="203181"/>
                </a:lnTo>
                <a:lnTo>
                  <a:pt x="302418" y="207120"/>
                </a:lnTo>
                <a:lnTo>
                  <a:pt x="285960" y="210410"/>
                </a:lnTo>
                <a:lnTo>
                  <a:pt x="268882" y="213017"/>
                </a:lnTo>
                <a:lnTo>
                  <a:pt x="251251" y="214908"/>
                </a:lnTo>
                <a:lnTo>
                  <a:pt x="233135" y="216049"/>
                </a:lnTo>
                <a:lnTo>
                  <a:pt x="215646" y="216408"/>
                </a:lnTo>
                <a:lnTo>
                  <a:pt x="197068" y="216008"/>
                </a:lnTo>
                <a:lnTo>
                  <a:pt x="178924" y="214830"/>
                </a:lnTo>
                <a:lnTo>
                  <a:pt x="161278" y="212909"/>
                </a:lnTo>
                <a:lnTo>
                  <a:pt x="144195" y="210277"/>
                </a:lnTo>
                <a:lnTo>
                  <a:pt x="127741" y="206968"/>
                </a:lnTo>
                <a:lnTo>
                  <a:pt x="111981" y="203014"/>
                </a:lnTo>
                <a:lnTo>
                  <a:pt x="96981" y="198450"/>
                </a:lnTo>
                <a:lnTo>
                  <a:pt x="82805" y="193309"/>
                </a:lnTo>
                <a:lnTo>
                  <a:pt x="69520" y="187623"/>
                </a:lnTo>
                <a:lnTo>
                  <a:pt x="45880" y="174753"/>
                </a:lnTo>
                <a:lnTo>
                  <a:pt x="26586" y="160108"/>
                </a:lnTo>
                <a:lnTo>
                  <a:pt x="12159" y="143952"/>
                </a:lnTo>
                <a:lnTo>
                  <a:pt x="3123" y="126555"/>
                </a:lnTo>
                <a:lnTo>
                  <a:pt x="0" y="10820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224272" y="5585459"/>
            <a:ext cx="876300" cy="281178"/>
          </a:xfrm>
          <a:custGeom>
            <a:avLst/>
            <a:gdLst/>
            <a:ahLst/>
            <a:cxnLst/>
            <a:rect l="l" t="t" r="r" b="b"/>
            <a:pathLst>
              <a:path w="876300" h="281177">
                <a:moveTo>
                  <a:pt x="876300" y="0"/>
                </a:moveTo>
                <a:lnTo>
                  <a:pt x="0" y="28117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212330" y="5830061"/>
            <a:ext cx="429768" cy="216408"/>
          </a:xfrm>
          <a:custGeom>
            <a:avLst/>
            <a:gdLst/>
            <a:ahLst/>
            <a:cxnLst/>
            <a:rect l="l" t="t" r="r" b="b"/>
            <a:pathLst>
              <a:path w="429768" h="216408">
                <a:moveTo>
                  <a:pt x="0" y="108203"/>
                </a:moveTo>
                <a:lnTo>
                  <a:pt x="3124" y="89587"/>
                </a:lnTo>
                <a:lnTo>
                  <a:pt x="12153" y="72039"/>
                </a:lnTo>
                <a:lnTo>
                  <a:pt x="26569" y="55812"/>
                </a:lnTo>
                <a:lnTo>
                  <a:pt x="45857" y="41159"/>
                </a:lnTo>
                <a:lnTo>
                  <a:pt x="69500" y="28333"/>
                </a:lnTo>
                <a:lnTo>
                  <a:pt x="82793" y="22684"/>
                </a:lnTo>
                <a:lnTo>
                  <a:pt x="96981" y="17586"/>
                </a:lnTo>
                <a:lnTo>
                  <a:pt x="112000" y="13072"/>
                </a:lnTo>
                <a:lnTo>
                  <a:pt x="127785" y="9172"/>
                </a:lnTo>
                <a:lnTo>
                  <a:pt x="144271" y="5919"/>
                </a:lnTo>
                <a:lnTo>
                  <a:pt x="161394" y="3343"/>
                </a:lnTo>
                <a:lnTo>
                  <a:pt x="179089" y="1477"/>
                </a:lnTo>
                <a:lnTo>
                  <a:pt x="197292" y="353"/>
                </a:lnTo>
                <a:lnTo>
                  <a:pt x="214884" y="0"/>
                </a:lnTo>
                <a:lnTo>
                  <a:pt x="233506" y="396"/>
                </a:lnTo>
                <a:lnTo>
                  <a:pt x="251682" y="1563"/>
                </a:lnTo>
                <a:lnTo>
                  <a:pt x="269347" y="3469"/>
                </a:lnTo>
                <a:lnTo>
                  <a:pt x="286436" y="6083"/>
                </a:lnTo>
                <a:lnTo>
                  <a:pt x="302885" y="9374"/>
                </a:lnTo>
                <a:lnTo>
                  <a:pt x="318628" y="13309"/>
                </a:lnTo>
                <a:lnTo>
                  <a:pt x="333602" y="17856"/>
                </a:lnTo>
                <a:lnTo>
                  <a:pt x="347742" y="22986"/>
                </a:lnTo>
                <a:lnTo>
                  <a:pt x="360983" y="28665"/>
                </a:lnTo>
                <a:lnTo>
                  <a:pt x="384511" y="41546"/>
                </a:lnTo>
                <a:lnTo>
                  <a:pt x="403670" y="56246"/>
                </a:lnTo>
                <a:lnTo>
                  <a:pt x="417943" y="72513"/>
                </a:lnTo>
                <a:lnTo>
                  <a:pt x="426813" y="90095"/>
                </a:lnTo>
                <a:lnTo>
                  <a:pt x="429768" y="108203"/>
                </a:lnTo>
                <a:lnTo>
                  <a:pt x="428976" y="117521"/>
                </a:lnTo>
                <a:lnTo>
                  <a:pt x="422835" y="135487"/>
                </a:lnTo>
                <a:lnTo>
                  <a:pt x="411047" y="152335"/>
                </a:lnTo>
                <a:lnTo>
                  <a:pt x="394131" y="167798"/>
                </a:lnTo>
                <a:lnTo>
                  <a:pt x="372601" y="181606"/>
                </a:lnTo>
                <a:lnTo>
                  <a:pt x="346974" y="193490"/>
                </a:lnTo>
                <a:lnTo>
                  <a:pt x="332786" y="198626"/>
                </a:lnTo>
                <a:lnTo>
                  <a:pt x="317767" y="203181"/>
                </a:lnTo>
                <a:lnTo>
                  <a:pt x="301982" y="207120"/>
                </a:lnTo>
                <a:lnTo>
                  <a:pt x="285496" y="210410"/>
                </a:lnTo>
                <a:lnTo>
                  <a:pt x="268373" y="213017"/>
                </a:lnTo>
                <a:lnTo>
                  <a:pt x="250678" y="214908"/>
                </a:lnTo>
                <a:lnTo>
                  <a:pt x="232475" y="216049"/>
                </a:lnTo>
                <a:lnTo>
                  <a:pt x="214884" y="216407"/>
                </a:lnTo>
                <a:lnTo>
                  <a:pt x="196261" y="216005"/>
                </a:lnTo>
                <a:lnTo>
                  <a:pt x="178085" y="214822"/>
                </a:lnTo>
                <a:lnTo>
                  <a:pt x="160420" y="212890"/>
                </a:lnTo>
                <a:lnTo>
                  <a:pt x="143331" y="210243"/>
                </a:lnTo>
                <a:lnTo>
                  <a:pt x="126882" y="206916"/>
                </a:lnTo>
                <a:lnTo>
                  <a:pt x="111139" y="202942"/>
                </a:lnTo>
                <a:lnTo>
                  <a:pt x="96165" y="198354"/>
                </a:lnTo>
                <a:lnTo>
                  <a:pt x="82025" y="193186"/>
                </a:lnTo>
                <a:lnTo>
                  <a:pt x="68784" y="187471"/>
                </a:lnTo>
                <a:lnTo>
                  <a:pt x="45256" y="174538"/>
                </a:lnTo>
                <a:lnTo>
                  <a:pt x="26097" y="159823"/>
                </a:lnTo>
                <a:lnTo>
                  <a:pt x="11824" y="143595"/>
                </a:lnTo>
                <a:lnTo>
                  <a:pt x="2954" y="126123"/>
                </a:lnTo>
                <a:lnTo>
                  <a:pt x="0" y="10820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383274" y="5588508"/>
            <a:ext cx="886206" cy="275843"/>
          </a:xfrm>
          <a:custGeom>
            <a:avLst/>
            <a:gdLst/>
            <a:ahLst/>
            <a:cxnLst/>
            <a:rect l="l" t="t" r="r" b="b"/>
            <a:pathLst>
              <a:path w="886205" h="275843">
                <a:moveTo>
                  <a:pt x="0" y="0"/>
                </a:moveTo>
                <a:lnTo>
                  <a:pt x="886206" y="2758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563618" y="6022086"/>
            <a:ext cx="363474" cy="250697"/>
          </a:xfrm>
          <a:custGeom>
            <a:avLst/>
            <a:gdLst/>
            <a:ahLst/>
            <a:cxnLst/>
            <a:rect l="l" t="t" r="r" b="b"/>
            <a:pathLst>
              <a:path w="363474" h="250698">
                <a:moveTo>
                  <a:pt x="363474" y="0"/>
                </a:moveTo>
                <a:lnTo>
                  <a:pt x="0" y="250697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810845" y="5070903"/>
            <a:ext cx="1078370" cy="817167"/>
          </a:xfrm>
          <a:custGeom>
            <a:avLst/>
            <a:gdLst/>
            <a:ahLst/>
            <a:cxnLst/>
            <a:rect l="l" t="t" r="r" b="b"/>
            <a:pathLst>
              <a:path w="1078370" h="817167">
                <a:moveTo>
                  <a:pt x="3976" y="218138"/>
                </a:moveTo>
                <a:lnTo>
                  <a:pt x="1747" y="260411"/>
                </a:lnTo>
                <a:lnTo>
                  <a:pt x="312" y="303311"/>
                </a:lnTo>
                <a:lnTo>
                  <a:pt x="0" y="324878"/>
                </a:lnTo>
                <a:lnTo>
                  <a:pt x="12" y="346458"/>
                </a:lnTo>
                <a:lnTo>
                  <a:pt x="1184" y="389472"/>
                </a:lnTo>
                <a:lnTo>
                  <a:pt x="4167" y="431974"/>
                </a:lnTo>
                <a:lnTo>
                  <a:pt x="9298" y="473585"/>
                </a:lnTo>
                <a:lnTo>
                  <a:pt x="16916" y="513924"/>
                </a:lnTo>
                <a:lnTo>
                  <a:pt x="27360" y="552613"/>
                </a:lnTo>
                <a:lnTo>
                  <a:pt x="40968" y="589272"/>
                </a:lnTo>
                <a:lnTo>
                  <a:pt x="58078" y="623522"/>
                </a:lnTo>
                <a:lnTo>
                  <a:pt x="81251" y="658043"/>
                </a:lnTo>
                <a:lnTo>
                  <a:pt x="108680" y="689145"/>
                </a:lnTo>
                <a:lnTo>
                  <a:pt x="139978" y="716842"/>
                </a:lnTo>
                <a:lnTo>
                  <a:pt x="174762" y="741144"/>
                </a:lnTo>
                <a:lnTo>
                  <a:pt x="212645" y="762063"/>
                </a:lnTo>
                <a:lnTo>
                  <a:pt x="253243" y="779610"/>
                </a:lnTo>
                <a:lnTo>
                  <a:pt x="296171" y="793797"/>
                </a:lnTo>
                <a:lnTo>
                  <a:pt x="341042" y="804634"/>
                </a:lnTo>
                <a:lnTo>
                  <a:pt x="387473" y="812134"/>
                </a:lnTo>
                <a:lnTo>
                  <a:pt x="435078" y="816308"/>
                </a:lnTo>
                <a:lnTo>
                  <a:pt x="483471" y="817167"/>
                </a:lnTo>
                <a:lnTo>
                  <a:pt x="532268" y="814723"/>
                </a:lnTo>
                <a:lnTo>
                  <a:pt x="581083" y="808987"/>
                </a:lnTo>
                <a:lnTo>
                  <a:pt x="629531" y="799971"/>
                </a:lnTo>
                <a:lnTo>
                  <a:pt x="677227" y="787685"/>
                </a:lnTo>
                <a:lnTo>
                  <a:pt x="723786" y="772142"/>
                </a:lnTo>
                <a:lnTo>
                  <a:pt x="768822" y="753353"/>
                </a:lnTo>
                <a:lnTo>
                  <a:pt x="811951" y="731330"/>
                </a:lnTo>
                <a:lnTo>
                  <a:pt x="852786" y="706083"/>
                </a:lnTo>
                <a:lnTo>
                  <a:pt x="890944" y="677624"/>
                </a:lnTo>
                <a:lnTo>
                  <a:pt x="938083" y="633905"/>
                </a:lnTo>
                <a:lnTo>
                  <a:pt x="979105" y="585367"/>
                </a:lnTo>
                <a:lnTo>
                  <a:pt x="1013606" y="533181"/>
                </a:lnTo>
                <a:lnTo>
                  <a:pt x="1041186" y="478516"/>
                </a:lnTo>
                <a:lnTo>
                  <a:pt x="1061442" y="422545"/>
                </a:lnTo>
                <a:lnTo>
                  <a:pt x="1073970" y="366435"/>
                </a:lnTo>
                <a:lnTo>
                  <a:pt x="1078370" y="311360"/>
                </a:lnTo>
                <a:lnTo>
                  <a:pt x="1077396" y="284575"/>
                </a:lnTo>
                <a:lnTo>
                  <a:pt x="1068848" y="233244"/>
                </a:lnTo>
                <a:lnTo>
                  <a:pt x="1051165" y="185871"/>
                </a:lnTo>
                <a:lnTo>
                  <a:pt x="1026099" y="146164"/>
                </a:lnTo>
                <a:lnTo>
                  <a:pt x="995713" y="113589"/>
                </a:lnTo>
                <a:lnTo>
                  <a:pt x="959405" y="85205"/>
                </a:lnTo>
                <a:lnTo>
                  <a:pt x="918137" y="60969"/>
                </a:lnTo>
                <a:lnTo>
                  <a:pt x="872869" y="40841"/>
                </a:lnTo>
                <a:lnTo>
                  <a:pt x="824560" y="24781"/>
                </a:lnTo>
                <a:lnTo>
                  <a:pt x="774171" y="12745"/>
                </a:lnTo>
                <a:lnTo>
                  <a:pt x="722661" y="4695"/>
                </a:lnTo>
                <a:lnTo>
                  <a:pt x="670992" y="587"/>
                </a:lnTo>
                <a:lnTo>
                  <a:pt x="645397" y="0"/>
                </a:lnTo>
                <a:lnTo>
                  <a:pt x="620123" y="382"/>
                </a:lnTo>
                <a:lnTo>
                  <a:pt x="570753" y="4043"/>
                </a:lnTo>
                <a:lnTo>
                  <a:pt x="523062" y="11540"/>
                </a:lnTo>
                <a:lnTo>
                  <a:pt x="476714" y="22792"/>
                </a:lnTo>
                <a:lnTo>
                  <a:pt x="431108" y="37714"/>
                </a:lnTo>
                <a:lnTo>
                  <a:pt x="385647" y="56218"/>
                </a:lnTo>
                <a:lnTo>
                  <a:pt x="339730" y="78217"/>
                </a:lnTo>
                <a:lnTo>
                  <a:pt x="292760" y="103624"/>
                </a:lnTo>
                <a:lnTo>
                  <a:pt x="244137" y="132353"/>
                </a:lnTo>
                <a:lnTo>
                  <a:pt x="193262" y="164317"/>
                </a:lnTo>
                <a:lnTo>
                  <a:pt x="139537" y="199429"/>
                </a:lnTo>
                <a:lnTo>
                  <a:pt x="111418" y="218138"/>
                </a:lnTo>
              </a:path>
            </a:pathLst>
          </a:custGeom>
          <a:ln w="896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439156" y="6262878"/>
            <a:ext cx="429768" cy="216408"/>
          </a:xfrm>
          <a:custGeom>
            <a:avLst/>
            <a:gdLst/>
            <a:ahLst/>
            <a:cxnLst/>
            <a:rect l="l" t="t" r="r" b="b"/>
            <a:pathLst>
              <a:path w="429767" h="216408">
                <a:moveTo>
                  <a:pt x="0" y="108203"/>
                </a:moveTo>
                <a:lnTo>
                  <a:pt x="3124" y="89587"/>
                </a:lnTo>
                <a:lnTo>
                  <a:pt x="12153" y="72039"/>
                </a:lnTo>
                <a:lnTo>
                  <a:pt x="26569" y="55812"/>
                </a:lnTo>
                <a:lnTo>
                  <a:pt x="45857" y="41159"/>
                </a:lnTo>
                <a:lnTo>
                  <a:pt x="69500" y="28333"/>
                </a:lnTo>
                <a:lnTo>
                  <a:pt x="82793" y="22684"/>
                </a:lnTo>
                <a:lnTo>
                  <a:pt x="96981" y="17586"/>
                </a:lnTo>
                <a:lnTo>
                  <a:pt x="112000" y="13072"/>
                </a:lnTo>
                <a:lnTo>
                  <a:pt x="127785" y="9172"/>
                </a:lnTo>
                <a:lnTo>
                  <a:pt x="144271" y="5919"/>
                </a:lnTo>
                <a:lnTo>
                  <a:pt x="161394" y="3343"/>
                </a:lnTo>
                <a:lnTo>
                  <a:pt x="179089" y="1477"/>
                </a:lnTo>
                <a:lnTo>
                  <a:pt x="197292" y="353"/>
                </a:lnTo>
                <a:lnTo>
                  <a:pt x="214884" y="0"/>
                </a:lnTo>
                <a:lnTo>
                  <a:pt x="233506" y="396"/>
                </a:lnTo>
                <a:lnTo>
                  <a:pt x="251682" y="1563"/>
                </a:lnTo>
                <a:lnTo>
                  <a:pt x="269347" y="3469"/>
                </a:lnTo>
                <a:lnTo>
                  <a:pt x="286436" y="6083"/>
                </a:lnTo>
                <a:lnTo>
                  <a:pt x="302885" y="9374"/>
                </a:lnTo>
                <a:lnTo>
                  <a:pt x="318628" y="13309"/>
                </a:lnTo>
                <a:lnTo>
                  <a:pt x="333602" y="17856"/>
                </a:lnTo>
                <a:lnTo>
                  <a:pt x="347742" y="22986"/>
                </a:lnTo>
                <a:lnTo>
                  <a:pt x="360983" y="28665"/>
                </a:lnTo>
                <a:lnTo>
                  <a:pt x="384511" y="41546"/>
                </a:lnTo>
                <a:lnTo>
                  <a:pt x="403670" y="56246"/>
                </a:lnTo>
                <a:lnTo>
                  <a:pt x="417943" y="72513"/>
                </a:lnTo>
                <a:lnTo>
                  <a:pt x="426813" y="90095"/>
                </a:lnTo>
                <a:lnTo>
                  <a:pt x="429768" y="108203"/>
                </a:lnTo>
                <a:lnTo>
                  <a:pt x="428976" y="117521"/>
                </a:lnTo>
                <a:lnTo>
                  <a:pt x="422835" y="135487"/>
                </a:lnTo>
                <a:lnTo>
                  <a:pt x="411047" y="152335"/>
                </a:lnTo>
                <a:lnTo>
                  <a:pt x="394131" y="167798"/>
                </a:lnTo>
                <a:lnTo>
                  <a:pt x="372601" y="181606"/>
                </a:lnTo>
                <a:lnTo>
                  <a:pt x="346974" y="193490"/>
                </a:lnTo>
                <a:lnTo>
                  <a:pt x="332786" y="198626"/>
                </a:lnTo>
                <a:lnTo>
                  <a:pt x="317767" y="203181"/>
                </a:lnTo>
                <a:lnTo>
                  <a:pt x="301982" y="207120"/>
                </a:lnTo>
                <a:lnTo>
                  <a:pt x="285496" y="210410"/>
                </a:lnTo>
                <a:lnTo>
                  <a:pt x="268373" y="213017"/>
                </a:lnTo>
                <a:lnTo>
                  <a:pt x="250678" y="214908"/>
                </a:lnTo>
                <a:lnTo>
                  <a:pt x="232475" y="216049"/>
                </a:lnTo>
                <a:lnTo>
                  <a:pt x="214884" y="216407"/>
                </a:lnTo>
                <a:lnTo>
                  <a:pt x="196261" y="216005"/>
                </a:lnTo>
                <a:lnTo>
                  <a:pt x="178085" y="214822"/>
                </a:lnTo>
                <a:lnTo>
                  <a:pt x="160420" y="212890"/>
                </a:lnTo>
                <a:lnTo>
                  <a:pt x="143331" y="210243"/>
                </a:lnTo>
                <a:lnTo>
                  <a:pt x="126882" y="206916"/>
                </a:lnTo>
                <a:lnTo>
                  <a:pt x="111139" y="202942"/>
                </a:lnTo>
                <a:lnTo>
                  <a:pt x="96165" y="198354"/>
                </a:lnTo>
                <a:lnTo>
                  <a:pt x="82025" y="193186"/>
                </a:lnTo>
                <a:lnTo>
                  <a:pt x="68784" y="187471"/>
                </a:lnTo>
                <a:lnTo>
                  <a:pt x="45256" y="174538"/>
                </a:lnTo>
                <a:lnTo>
                  <a:pt x="26097" y="159823"/>
                </a:lnTo>
                <a:lnTo>
                  <a:pt x="11824" y="143595"/>
                </a:lnTo>
                <a:lnTo>
                  <a:pt x="2954" y="126123"/>
                </a:lnTo>
                <a:lnTo>
                  <a:pt x="0" y="10820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621018" y="6262878"/>
            <a:ext cx="430530" cy="216408"/>
          </a:xfrm>
          <a:custGeom>
            <a:avLst/>
            <a:gdLst/>
            <a:ahLst/>
            <a:cxnLst/>
            <a:rect l="l" t="t" r="r" b="b"/>
            <a:pathLst>
              <a:path w="430529" h="216408">
                <a:moveTo>
                  <a:pt x="0" y="108203"/>
                </a:moveTo>
                <a:lnTo>
                  <a:pt x="3147" y="89587"/>
                </a:lnTo>
                <a:lnTo>
                  <a:pt x="12233" y="72039"/>
                </a:lnTo>
                <a:lnTo>
                  <a:pt x="26726" y="55812"/>
                </a:lnTo>
                <a:lnTo>
                  <a:pt x="46093" y="41159"/>
                </a:lnTo>
                <a:lnTo>
                  <a:pt x="69801" y="28333"/>
                </a:lnTo>
                <a:lnTo>
                  <a:pt x="83116" y="22684"/>
                </a:lnTo>
                <a:lnTo>
                  <a:pt x="97318" y="17586"/>
                </a:lnTo>
                <a:lnTo>
                  <a:pt x="112338" y="13072"/>
                </a:lnTo>
                <a:lnTo>
                  <a:pt x="128111" y="9172"/>
                </a:lnTo>
                <a:lnTo>
                  <a:pt x="144569" y="5919"/>
                </a:lnTo>
                <a:lnTo>
                  <a:pt x="161647" y="3343"/>
                </a:lnTo>
                <a:lnTo>
                  <a:pt x="179278" y="1477"/>
                </a:lnTo>
                <a:lnTo>
                  <a:pt x="197394" y="353"/>
                </a:lnTo>
                <a:lnTo>
                  <a:pt x="214884" y="0"/>
                </a:lnTo>
                <a:lnTo>
                  <a:pt x="233461" y="393"/>
                </a:lnTo>
                <a:lnTo>
                  <a:pt x="251605" y="1554"/>
                </a:lnTo>
                <a:lnTo>
                  <a:pt x="269251" y="3450"/>
                </a:lnTo>
                <a:lnTo>
                  <a:pt x="286334" y="6050"/>
                </a:lnTo>
                <a:lnTo>
                  <a:pt x="302788" y="9323"/>
                </a:lnTo>
                <a:lnTo>
                  <a:pt x="318548" y="13237"/>
                </a:lnTo>
                <a:lnTo>
                  <a:pt x="333548" y="17761"/>
                </a:lnTo>
                <a:lnTo>
                  <a:pt x="347724" y="22864"/>
                </a:lnTo>
                <a:lnTo>
                  <a:pt x="361009" y="28514"/>
                </a:lnTo>
                <a:lnTo>
                  <a:pt x="384649" y="41331"/>
                </a:lnTo>
                <a:lnTo>
                  <a:pt x="403943" y="55962"/>
                </a:lnTo>
                <a:lnTo>
                  <a:pt x="418370" y="72155"/>
                </a:lnTo>
                <a:lnTo>
                  <a:pt x="427406" y="89660"/>
                </a:lnTo>
                <a:lnTo>
                  <a:pt x="430530" y="108203"/>
                </a:lnTo>
                <a:lnTo>
                  <a:pt x="429736" y="117495"/>
                </a:lnTo>
                <a:lnTo>
                  <a:pt x="423584" y="135413"/>
                </a:lnTo>
                <a:lnTo>
                  <a:pt x="411781" y="152221"/>
                </a:lnTo>
                <a:lnTo>
                  <a:pt x="394849" y="167653"/>
                </a:lnTo>
                <a:lnTo>
                  <a:pt x="373312" y="181442"/>
                </a:lnTo>
                <a:lnTo>
                  <a:pt x="347692" y="193321"/>
                </a:lnTo>
                <a:lnTo>
                  <a:pt x="333514" y="198462"/>
                </a:lnTo>
                <a:lnTo>
                  <a:pt x="318512" y="203024"/>
                </a:lnTo>
                <a:lnTo>
                  <a:pt x="302750" y="206976"/>
                </a:lnTo>
                <a:lnTo>
                  <a:pt x="286294" y="210284"/>
                </a:lnTo>
                <a:lnTo>
                  <a:pt x="269210" y="212915"/>
                </a:lnTo>
                <a:lnTo>
                  <a:pt x="251563" y="214834"/>
                </a:lnTo>
                <a:lnTo>
                  <a:pt x="233417" y="216010"/>
                </a:lnTo>
                <a:lnTo>
                  <a:pt x="214884" y="216407"/>
                </a:lnTo>
                <a:lnTo>
                  <a:pt x="196369" y="216005"/>
                </a:lnTo>
                <a:lnTo>
                  <a:pt x="178278" y="214822"/>
                </a:lnTo>
                <a:lnTo>
                  <a:pt x="160676" y="212890"/>
                </a:lnTo>
                <a:lnTo>
                  <a:pt x="143631" y="210243"/>
                </a:lnTo>
                <a:lnTo>
                  <a:pt x="127209" y="206916"/>
                </a:lnTo>
                <a:lnTo>
                  <a:pt x="111477" y="202942"/>
                </a:lnTo>
                <a:lnTo>
                  <a:pt x="96501" y="198354"/>
                </a:lnTo>
                <a:lnTo>
                  <a:pt x="82347" y="193186"/>
                </a:lnTo>
                <a:lnTo>
                  <a:pt x="69083" y="187471"/>
                </a:lnTo>
                <a:lnTo>
                  <a:pt x="45489" y="174538"/>
                </a:lnTo>
                <a:lnTo>
                  <a:pt x="26252" y="159823"/>
                </a:lnTo>
                <a:lnTo>
                  <a:pt x="11903" y="143595"/>
                </a:lnTo>
                <a:lnTo>
                  <a:pt x="2975" y="126123"/>
                </a:lnTo>
                <a:lnTo>
                  <a:pt x="0" y="108203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515618" y="5830061"/>
            <a:ext cx="2579370" cy="432816"/>
          </a:xfrm>
          <a:custGeom>
            <a:avLst/>
            <a:gdLst/>
            <a:ahLst/>
            <a:cxnLst/>
            <a:rect l="l" t="t" r="r" b="b"/>
            <a:pathLst>
              <a:path w="2579370" h="432816">
                <a:moveTo>
                  <a:pt x="0" y="0"/>
                </a:moveTo>
                <a:lnTo>
                  <a:pt x="0" y="432816"/>
                </a:lnTo>
                <a:lnTo>
                  <a:pt x="2579370" y="432816"/>
                </a:lnTo>
                <a:lnTo>
                  <a:pt x="2579370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805684" y="5830062"/>
            <a:ext cx="0" cy="432816"/>
          </a:xfrm>
          <a:custGeom>
            <a:avLst/>
            <a:gdLst/>
            <a:ahLst/>
            <a:cxnLst/>
            <a:rect l="l" t="t" r="r" b="b"/>
            <a:pathLst>
              <a:path w="0" h="432815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945386" y="5830062"/>
            <a:ext cx="0" cy="432816"/>
          </a:xfrm>
          <a:custGeom>
            <a:avLst/>
            <a:gdLst/>
            <a:ahLst/>
            <a:cxnLst/>
            <a:rect l="l" t="t" r="r" b="b"/>
            <a:pathLst>
              <a:path w="0" h="432815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375916" y="5830062"/>
            <a:ext cx="0" cy="432816"/>
          </a:xfrm>
          <a:custGeom>
            <a:avLst/>
            <a:gdLst/>
            <a:ahLst/>
            <a:cxnLst/>
            <a:rect l="l" t="t" r="r" b="b"/>
            <a:pathLst>
              <a:path w="0" h="432815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235452" y="5830062"/>
            <a:ext cx="0" cy="432816"/>
          </a:xfrm>
          <a:custGeom>
            <a:avLst/>
            <a:gdLst/>
            <a:ahLst/>
            <a:cxnLst/>
            <a:rect l="l" t="t" r="r" b="b"/>
            <a:pathLst>
              <a:path w="0" h="432815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65220" y="5830062"/>
            <a:ext cx="0" cy="432816"/>
          </a:xfrm>
          <a:custGeom>
            <a:avLst/>
            <a:gdLst/>
            <a:ahLst/>
            <a:cxnLst/>
            <a:rect l="l" t="t" r="r" b="b"/>
            <a:pathLst>
              <a:path w="0" h="432815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0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945386" y="5830062"/>
            <a:ext cx="430530" cy="432815"/>
          </a:xfrm>
          <a:custGeom>
            <a:avLst/>
            <a:gdLst/>
            <a:ahLst/>
            <a:cxnLst/>
            <a:rect l="l" t="t" r="r" b="b"/>
            <a:pathLst>
              <a:path w="430530" h="432815">
                <a:moveTo>
                  <a:pt x="0" y="0"/>
                </a:moveTo>
                <a:lnTo>
                  <a:pt x="0" y="432815"/>
                </a:lnTo>
                <a:lnTo>
                  <a:pt x="430530" y="432815"/>
                </a:lnTo>
                <a:lnTo>
                  <a:pt x="4305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945386" y="5830062"/>
            <a:ext cx="430530" cy="432816"/>
          </a:xfrm>
          <a:custGeom>
            <a:avLst/>
            <a:gdLst/>
            <a:ahLst/>
            <a:cxnLst/>
            <a:rect l="l" t="t" r="r" b="b"/>
            <a:pathLst>
              <a:path w="430530" h="432815">
                <a:moveTo>
                  <a:pt x="0" y="0"/>
                </a:moveTo>
                <a:lnTo>
                  <a:pt x="0" y="432815"/>
                </a:lnTo>
                <a:lnTo>
                  <a:pt x="430530" y="432815"/>
                </a:lnTo>
                <a:lnTo>
                  <a:pt x="430530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375916" y="5830062"/>
            <a:ext cx="429768" cy="432815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375916" y="5830062"/>
            <a:ext cx="429768" cy="432816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805684" y="5830062"/>
            <a:ext cx="429768" cy="432815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805684" y="5830062"/>
            <a:ext cx="429768" cy="432816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35452" y="5830062"/>
            <a:ext cx="429768" cy="432815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235452" y="5830062"/>
            <a:ext cx="429768" cy="432816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65220" y="5830062"/>
            <a:ext cx="429768" cy="432815"/>
          </a:xfrm>
          <a:custGeom>
            <a:avLst/>
            <a:gdLst/>
            <a:ahLst/>
            <a:cxnLst/>
            <a:rect l="l" t="t" r="r" b="b"/>
            <a:pathLst>
              <a:path w="429768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665220" y="5830062"/>
            <a:ext cx="429768" cy="432816"/>
          </a:xfrm>
          <a:custGeom>
            <a:avLst/>
            <a:gdLst/>
            <a:ahLst/>
            <a:cxnLst/>
            <a:rect l="l" t="t" r="r" b="b"/>
            <a:pathLst>
              <a:path w="429767" h="432815">
                <a:moveTo>
                  <a:pt x="0" y="0"/>
                </a:moveTo>
                <a:lnTo>
                  <a:pt x="0" y="432815"/>
                </a:lnTo>
                <a:lnTo>
                  <a:pt x="429768" y="432815"/>
                </a:lnTo>
                <a:lnTo>
                  <a:pt x="429768" y="0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6009" y="1448131"/>
            <a:ext cx="2638136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8412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Sorting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0651" y="1448131"/>
            <a:ext cx="80812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5281" y="1448131"/>
            <a:ext cx="1349192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0979" y="1448131"/>
            <a:ext cx="130516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95882" y="3043494"/>
            <a:ext cx="2291637" cy="341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9">
                <a:latin typeface="Calibri"/>
                <a:cs typeface="Calibri"/>
              </a:rPr>
              <a:t>T</a:t>
            </a:r>
            <a:r>
              <a:rPr dirty="0" smtClean="0" baseline="2482" sz="1650" spc="-25">
                <a:latin typeface="Calibri"/>
                <a:cs typeface="Calibri"/>
              </a:rPr>
              <a:t>h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56">
                <a:latin typeface="Calibri"/>
                <a:cs typeface="Calibri"/>
              </a:rPr>
              <a:t> </a:t>
            </a:r>
            <a:r>
              <a:rPr dirty="0" smtClean="0" baseline="2482" sz="1650" spc="-44">
                <a:latin typeface="Calibri"/>
                <a:cs typeface="Calibri"/>
              </a:rPr>
              <a:t>r</a:t>
            </a:r>
            <a:r>
              <a:rPr dirty="0" smtClean="0" baseline="2482" sz="1650" spc="39">
                <a:latin typeface="Calibri"/>
                <a:cs typeface="Calibri"/>
              </a:rPr>
              <a:t>o</a:t>
            </a:r>
            <a:r>
              <a:rPr dirty="0" smtClean="0" baseline="2482" sz="1650" spc="-25">
                <a:latin typeface="Calibri"/>
                <a:cs typeface="Calibri"/>
              </a:rPr>
              <a:t>o</a:t>
            </a:r>
            <a:r>
              <a:rPr dirty="0" smtClean="0" baseline="2482" sz="1650" spc="0">
                <a:latin typeface="Calibri"/>
                <a:cs typeface="Calibri"/>
              </a:rPr>
              <a:t>t</a:t>
            </a:r>
            <a:r>
              <a:rPr dirty="0" smtClean="0" baseline="2482" sz="1650" spc="31">
                <a:latin typeface="Calibri"/>
                <a:cs typeface="Calibri"/>
              </a:rPr>
              <a:t> </a:t>
            </a:r>
            <a:r>
              <a:rPr dirty="0" smtClean="0" baseline="2482" sz="1650" spc="39">
                <a:latin typeface="Calibri"/>
                <a:cs typeface="Calibri"/>
              </a:rPr>
              <a:t>n</a:t>
            </a:r>
            <a:r>
              <a:rPr dirty="0" smtClean="0" baseline="2482" sz="1650" spc="-34">
                <a:latin typeface="Calibri"/>
                <a:cs typeface="Calibri"/>
              </a:rPr>
              <a:t>o</a:t>
            </a:r>
            <a:r>
              <a:rPr dirty="0" smtClean="0" baseline="2482" sz="1650" spc="-25">
                <a:latin typeface="Calibri"/>
                <a:cs typeface="Calibri"/>
              </a:rPr>
              <a:t>d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63">
                <a:latin typeface="Calibri"/>
                <a:cs typeface="Calibri"/>
              </a:rPr>
              <a:t> </a:t>
            </a:r>
            <a:r>
              <a:rPr dirty="0" smtClean="0" baseline="2482" sz="1650" spc="25">
                <a:latin typeface="Calibri"/>
                <a:cs typeface="Calibri"/>
              </a:rPr>
              <a:t>i</a:t>
            </a:r>
            <a:r>
              <a:rPr dirty="0" smtClean="0" baseline="2482" sz="1650" spc="0">
                <a:latin typeface="Calibri"/>
                <a:cs typeface="Calibri"/>
              </a:rPr>
              <a:t>s</a:t>
            </a:r>
            <a:r>
              <a:rPr dirty="0" smtClean="0" baseline="2482" sz="1650" spc="16">
                <a:latin typeface="Calibri"/>
                <a:cs typeface="Calibri"/>
              </a:rPr>
              <a:t> </a:t>
            </a:r>
            <a:r>
              <a:rPr dirty="0" smtClean="0" baseline="2482" sz="1650" spc="-19">
                <a:latin typeface="Calibri"/>
                <a:cs typeface="Calibri"/>
              </a:rPr>
              <a:t>s</a:t>
            </a:r>
            <a:r>
              <a:rPr dirty="0" smtClean="0" baseline="2482" sz="1650" spc="-25">
                <a:latin typeface="Calibri"/>
                <a:cs typeface="Calibri"/>
              </a:rPr>
              <a:t>w</a:t>
            </a:r>
            <a:r>
              <a:rPr dirty="0" smtClean="0" baseline="2482" sz="1650" spc="19">
                <a:latin typeface="Calibri"/>
                <a:cs typeface="Calibri"/>
              </a:rPr>
              <a:t>a</a:t>
            </a:r>
            <a:r>
              <a:rPr dirty="0" smtClean="0" baseline="2482" sz="1650" spc="-25">
                <a:latin typeface="Calibri"/>
                <a:cs typeface="Calibri"/>
              </a:rPr>
              <a:t>p</a:t>
            </a:r>
            <a:r>
              <a:rPr dirty="0" smtClean="0" baseline="2482" sz="1650" spc="39">
                <a:latin typeface="Calibri"/>
                <a:cs typeface="Calibri"/>
              </a:rPr>
              <a:t>p</a:t>
            </a:r>
            <a:r>
              <a:rPr dirty="0" smtClean="0" baseline="2482" sz="1650" spc="0">
                <a:latin typeface="Calibri"/>
                <a:cs typeface="Calibri"/>
              </a:rPr>
              <a:t>ed</a:t>
            </a:r>
            <a:r>
              <a:rPr dirty="0" smtClean="0" baseline="2482" sz="1650" spc="59">
                <a:latin typeface="Calibri"/>
                <a:cs typeface="Calibri"/>
              </a:rPr>
              <a:t> </a:t>
            </a:r>
            <a:r>
              <a:rPr dirty="0" smtClean="0" baseline="2482" sz="1650" spc="-25">
                <a:latin typeface="Calibri"/>
                <a:cs typeface="Calibri"/>
              </a:rPr>
              <a:t>w</a:t>
            </a:r>
            <a:r>
              <a:rPr dirty="0" smtClean="0" baseline="2482" sz="1650" spc="19">
                <a:latin typeface="Calibri"/>
                <a:cs typeface="Calibri"/>
              </a:rPr>
              <a:t>i</a:t>
            </a:r>
            <a:r>
              <a:rPr dirty="0" smtClean="0" baseline="2482" sz="1650" spc="-19">
                <a:latin typeface="Calibri"/>
                <a:cs typeface="Calibri"/>
              </a:rPr>
              <a:t>t</a:t>
            </a:r>
            <a:r>
              <a:rPr dirty="0" smtClean="0" baseline="2482" sz="1650" spc="0">
                <a:latin typeface="Calibri"/>
                <a:cs typeface="Calibri"/>
              </a:rPr>
              <a:t>h</a:t>
            </a:r>
            <a:r>
              <a:rPr dirty="0" smtClean="0" baseline="2482" sz="1650" spc="31">
                <a:latin typeface="Calibri"/>
                <a:cs typeface="Calibri"/>
              </a:rPr>
              <a:t> </a:t>
            </a:r>
            <a:r>
              <a:rPr dirty="0" smtClean="0" baseline="2482" sz="1650" spc="44">
                <a:latin typeface="Calibri"/>
                <a:cs typeface="Calibri"/>
              </a:rPr>
              <a:t>t</a:t>
            </a:r>
            <a:r>
              <a:rPr dirty="0" smtClean="0" baseline="2482" sz="1650" spc="-29">
                <a:latin typeface="Calibri"/>
                <a:cs typeface="Calibri"/>
              </a:rPr>
              <a:t>h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63">
                <a:latin typeface="Calibri"/>
                <a:cs typeface="Calibri"/>
              </a:rPr>
              <a:t> </a:t>
            </a:r>
            <a:r>
              <a:rPr dirty="0" smtClean="0" baseline="2482" sz="1650" spc="-44">
                <a:latin typeface="Calibri"/>
                <a:cs typeface="Calibri"/>
              </a:rPr>
              <a:t>l</a:t>
            </a:r>
            <a:r>
              <a:rPr dirty="0" smtClean="0" baseline="2482" sz="1650" spc="19">
                <a:latin typeface="Calibri"/>
                <a:cs typeface="Calibri"/>
              </a:rPr>
              <a:t>a</a:t>
            </a:r>
            <a:r>
              <a:rPr dirty="0" smtClean="0" baseline="2482" sz="1650" spc="-19">
                <a:latin typeface="Calibri"/>
                <a:cs typeface="Calibri"/>
              </a:rPr>
              <a:t>s</a:t>
            </a:r>
            <a:r>
              <a:rPr dirty="0" smtClean="0" baseline="2482" sz="1650" spc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2700" marR="21525">
              <a:lnSpc>
                <a:spcPct val="101725"/>
              </a:lnSpc>
            </a:pPr>
            <a:r>
              <a:rPr dirty="0" smtClean="0" sz="1100" spc="-29">
                <a:latin typeface="Calibri"/>
                <a:cs typeface="Calibri"/>
              </a:rPr>
              <a:t>n</a:t>
            </a:r>
            <a:r>
              <a:rPr dirty="0" smtClean="0" sz="1100" spc="39">
                <a:latin typeface="Calibri"/>
                <a:cs typeface="Calibri"/>
              </a:rPr>
              <a:t>o</a:t>
            </a:r>
            <a:r>
              <a:rPr dirty="0" smtClean="0" sz="1100" spc="-25">
                <a:latin typeface="Calibri"/>
                <a:cs typeface="Calibri"/>
              </a:rPr>
              <a:t>d</a:t>
            </a:r>
            <a:r>
              <a:rPr dirty="0" smtClean="0" sz="1100" spc="19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He</a:t>
            </a:r>
            <a:r>
              <a:rPr dirty="0" smtClean="0" sz="1100" spc="2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23">
                <a:latin typeface="Calibri"/>
                <a:cs typeface="Calibri"/>
              </a:rPr>
              <a:t> </a:t>
            </a:r>
            <a:r>
              <a:rPr dirty="0" smtClean="0" sz="1100" spc="-19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i</a:t>
            </a:r>
            <a:r>
              <a:rPr dirty="0" smtClean="0" sz="1100" spc="-2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7">
                <a:latin typeface="Calibri"/>
                <a:cs typeface="Calibri"/>
              </a:rPr>
              <a:t> </a:t>
            </a:r>
            <a:r>
              <a:rPr dirty="0" smtClean="0" sz="1100" spc="2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1">
                <a:latin typeface="Calibri"/>
                <a:cs typeface="Calibri"/>
              </a:rPr>
              <a:t> </a:t>
            </a:r>
            <a:r>
              <a:rPr dirty="0" smtClean="0" sz="1100" spc="-29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9">
                <a:latin typeface="Calibri"/>
                <a:cs typeface="Calibri"/>
              </a:rPr>
              <a:t>c</a:t>
            </a:r>
            <a:r>
              <a:rPr dirty="0" smtClean="0" sz="1100" spc="29">
                <a:latin typeface="Calibri"/>
                <a:cs typeface="Calibri"/>
              </a:rPr>
              <a:t>r</a:t>
            </a:r>
            <a:r>
              <a:rPr dirty="0" smtClean="0" sz="1100" spc="4">
                <a:latin typeface="Calibri"/>
                <a:cs typeface="Calibri"/>
              </a:rPr>
              <a:t>e</a:t>
            </a:r>
            <a:r>
              <a:rPr dirty="0" smtClean="0" sz="1100" spc="-54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39">
                <a:latin typeface="Calibri"/>
                <a:cs typeface="Calibri"/>
              </a:rPr>
              <a:t>n</a:t>
            </a:r>
            <a:r>
              <a:rPr dirty="0" smtClean="0" sz="1100" spc="-19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9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10554" y="3129600"/>
            <a:ext cx="119100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5550" y="3560130"/>
            <a:ext cx="119100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4796" y="3560130"/>
            <a:ext cx="119100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2234" y="3990660"/>
            <a:ext cx="190222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-4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7238" y="3990660"/>
            <a:ext cx="188713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1480" y="3990660"/>
            <a:ext cx="188713" cy="168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5"/>
              </a:lnSpc>
              <a:spcBef>
                <a:spcPts val="62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0648" y="5432537"/>
            <a:ext cx="119702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5496" y="5486639"/>
            <a:ext cx="1848631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-14">
                <a:latin typeface="Calibri"/>
                <a:cs typeface="Calibri"/>
              </a:rPr>
              <a:t>A</a:t>
            </a:r>
            <a:r>
              <a:rPr dirty="0" smtClean="0" baseline="2482" sz="1650" spc="0">
                <a:latin typeface="Calibri"/>
                <a:cs typeface="Calibri"/>
              </a:rPr>
              <a:t>t</a:t>
            </a:r>
            <a:r>
              <a:rPr dirty="0" smtClean="0" baseline="2482" sz="1650" spc="25">
                <a:latin typeface="Calibri"/>
                <a:cs typeface="Calibri"/>
              </a:rPr>
              <a:t> </a:t>
            </a:r>
            <a:r>
              <a:rPr dirty="0" smtClean="0" baseline="2482" sz="1650" spc="50">
                <a:latin typeface="Calibri"/>
                <a:cs typeface="Calibri"/>
              </a:rPr>
              <a:t>t</a:t>
            </a:r>
            <a:r>
              <a:rPr dirty="0" smtClean="0" baseline="2482" sz="1650" spc="-29">
                <a:latin typeface="Calibri"/>
                <a:cs typeface="Calibri"/>
              </a:rPr>
              <a:t>h</a:t>
            </a:r>
            <a:r>
              <a:rPr dirty="0" smtClean="0" baseline="2482" sz="1650" spc="25">
                <a:latin typeface="Calibri"/>
                <a:cs typeface="Calibri"/>
              </a:rPr>
              <a:t>i</a:t>
            </a:r>
            <a:r>
              <a:rPr dirty="0" smtClean="0" baseline="2482" sz="1650" spc="0">
                <a:latin typeface="Calibri"/>
                <a:cs typeface="Calibri"/>
              </a:rPr>
              <a:t>s</a:t>
            </a:r>
            <a:r>
              <a:rPr dirty="0" smtClean="0" baseline="2482" sz="1650" spc="42">
                <a:latin typeface="Calibri"/>
                <a:cs typeface="Calibri"/>
              </a:rPr>
              <a:t> </a:t>
            </a:r>
            <a:r>
              <a:rPr dirty="0" smtClean="0" baseline="2482" sz="1650" spc="-25">
                <a:latin typeface="Calibri"/>
                <a:cs typeface="Calibri"/>
              </a:rPr>
              <a:t>t</a:t>
            </a:r>
            <a:r>
              <a:rPr dirty="0" smtClean="0" baseline="2482" sz="1650" spc="25">
                <a:latin typeface="Calibri"/>
                <a:cs typeface="Calibri"/>
              </a:rPr>
              <a:t>i</a:t>
            </a:r>
            <a:r>
              <a:rPr dirty="0" smtClean="0" baseline="2482" sz="1650" spc="-54">
                <a:latin typeface="Calibri"/>
                <a:cs typeface="Calibri"/>
              </a:rPr>
              <a:t>m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75">
                <a:latin typeface="Calibri"/>
                <a:cs typeface="Calibri"/>
              </a:rPr>
              <a:t> </a:t>
            </a:r>
            <a:r>
              <a:rPr dirty="0" smtClean="0" baseline="2482" sz="1650" spc="-25">
                <a:latin typeface="Calibri"/>
                <a:cs typeface="Calibri"/>
              </a:rPr>
              <a:t>t</a:t>
            </a:r>
            <a:r>
              <a:rPr dirty="0" smtClean="0" baseline="2482" sz="1650" spc="44">
                <a:latin typeface="Calibri"/>
                <a:cs typeface="Calibri"/>
              </a:rPr>
              <a:t>h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-5">
                <a:latin typeface="Calibri"/>
                <a:cs typeface="Calibri"/>
              </a:rPr>
              <a:t> </a:t>
            </a:r>
            <a:r>
              <a:rPr dirty="0" smtClean="0" baseline="2482" sz="1650" spc="25">
                <a:latin typeface="Calibri"/>
                <a:cs typeface="Calibri"/>
              </a:rPr>
              <a:t>a</a:t>
            </a:r>
            <a:r>
              <a:rPr dirty="0" smtClean="0" baseline="2482" sz="1650" spc="34">
                <a:latin typeface="Calibri"/>
                <a:cs typeface="Calibri"/>
              </a:rPr>
              <a:t>r</a:t>
            </a:r>
            <a:r>
              <a:rPr dirty="0" smtClean="0" baseline="2482" sz="1650" spc="-39">
                <a:latin typeface="Calibri"/>
                <a:cs typeface="Calibri"/>
              </a:rPr>
              <a:t>r</a:t>
            </a:r>
            <a:r>
              <a:rPr dirty="0" smtClean="0" baseline="2482" sz="1650" spc="25">
                <a:latin typeface="Calibri"/>
                <a:cs typeface="Calibri"/>
              </a:rPr>
              <a:t>a</a:t>
            </a:r>
            <a:r>
              <a:rPr dirty="0" smtClean="0" baseline="2482" sz="1650" spc="0">
                <a:latin typeface="Calibri"/>
                <a:cs typeface="Calibri"/>
              </a:rPr>
              <a:t>y</a:t>
            </a:r>
            <a:r>
              <a:rPr dirty="0" smtClean="0" baseline="2482" sz="1650" spc="61">
                <a:latin typeface="Calibri"/>
                <a:cs typeface="Calibri"/>
              </a:rPr>
              <a:t> </a:t>
            </a:r>
            <a:r>
              <a:rPr dirty="0" smtClean="0" baseline="2482" sz="1650" spc="-50">
                <a:latin typeface="Calibri"/>
                <a:cs typeface="Calibri"/>
              </a:rPr>
              <a:t>i</a:t>
            </a:r>
            <a:r>
              <a:rPr dirty="0" smtClean="0" baseline="2482" sz="1650" spc="0">
                <a:latin typeface="Calibri"/>
                <a:cs typeface="Calibri"/>
              </a:rPr>
              <a:t>s</a:t>
            </a:r>
            <a:r>
              <a:rPr dirty="0" smtClean="0" baseline="2482" sz="1650" spc="33">
                <a:latin typeface="Calibri"/>
                <a:cs typeface="Calibri"/>
              </a:rPr>
              <a:t> </a:t>
            </a:r>
            <a:r>
              <a:rPr dirty="0" smtClean="0" baseline="2482" sz="1650" spc="-20">
                <a:latin typeface="Calibri"/>
                <a:cs typeface="Calibri"/>
              </a:rPr>
              <a:t>s</a:t>
            </a:r>
            <a:r>
              <a:rPr dirty="0" smtClean="0" baseline="2482" sz="1650" spc="40">
                <a:latin typeface="Calibri"/>
                <a:cs typeface="Calibri"/>
              </a:rPr>
              <a:t>o</a:t>
            </a:r>
            <a:r>
              <a:rPr dirty="0" smtClean="0" baseline="2482" sz="1650" spc="-40">
                <a:latin typeface="Calibri"/>
                <a:cs typeface="Calibri"/>
              </a:rPr>
              <a:t>r</a:t>
            </a:r>
            <a:r>
              <a:rPr dirty="0" smtClean="0" baseline="2482" sz="1650" spc="40">
                <a:latin typeface="Calibri"/>
                <a:cs typeface="Calibri"/>
              </a:rPr>
              <a:t>t</a:t>
            </a:r>
            <a:r>
              <a:rPr dirty="0" smtClean="0" baseline="2482" sz="1650" spc="0">
                <a:latin typeface="Calibri"/>
                <a:cs typeface="Calibri"/>
              </a:rPr>
              <a:t>e</a:t>
            </a:r>
            <a:r>
              <a:rPr dirty="0" smtClean="0" baseline="2482" sz="1650" spc="-15">
                <a:latin typeface="Calibri"/>
                <a:cs typeface="Calibri"/>
              </a:rPr>
              <a:t>d</a:t>
            </a:r>
            <a:r>
              <a:rPr dirty="0" smtClean="0" baseline="2482" sz="165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8024" y="5865353"/>
            <a:ext cx="119702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3272" y="5865353"/>
            <a:ext cx="119702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0898" y="6298168"/>
            <a:ext cx="190355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2760" y="6298168"/>
            <a:ext cx="190355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5383" y="6298168"/>
            <a:ext cx="190355" cy="169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baseline="2482" sz="1650" spc="-9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5618" y="5830062"/>
            <a:ext cx="429767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51995" marR="140387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5386" y="5830062"/>
            <a:ext cx="430530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51995" marR="141149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916" y="5830062"/>
            <a:ext cx="42976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51233" marR="141149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684" y="5830062"/>
            <a:ext cx="42976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34874">
              <a:lnSpc>
                <a:spcPct val="101725"/>
              </a:lnSpc>
            </a:pPr>
            <a:r>
              <a:rPr dirty="0" smtClean="0" sz="1350" spc="-50">
                <a:latin typeface="Calibri"/>
                <a:cs typeface="Calibri"/>
              </a:rPr>
              <a:t>11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5452" y="5830062"/>
            <a:ext cx="42976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34874">
              <a:lnSpc>
                <a:spcPct val="101725"/>
              </a:lnSpc>
            </a:pPr>
            <a:r>
              <a:rPr dirty="0" smtClean="0" sz="1350" spc="-44">
                <a:latin typeface="Calibri"/>
                <a:cs typeface="Calibri"/>
              </a:rPr>
              <a:t>14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5220" y="5830062"/>
            <a:ext cx="42976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 marL="134874">
              <a:lnSpc>
                <a:spcPct val="101725"/>
              </a:lnSpc>
            </a:pPr>
            <a:r>
              <a:rPr dirty="0" smtClean="0" sz="1350" spc="-44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766" y="3525011"/>
            <a:ext cx="427481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50540" marR="140270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248" y="3525011"/>
            <a:ext cx="426719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49811" marR="140237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0968" y="3525011"/>
            <a:ext cx="427482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50540" marR="140270" algn="ctr">
              <a:lnSpc>
                <a:spcPct val="101725"/>
              </a:lnSpc>
            </a:pPr>
            <a:r>
              <a:rPr dirty="0" smtClean="0" sz="1350" spc="0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8450" y="3525011"/>
            <a:ext cx="426719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33350">
              <a:lnSpc>
                <a:spcPct val="101725"/>
              </a:lnSpc>
            </a:pPr>
            <a:r>
              <a:rPr dirty="0" smtClean="0" sz="1350" spc="-44">
                <a:latin typeface="Calibri"/>
                <a:cs typeface="Calibri"/>
              </a:rPr>
              <a:t>11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5170" y="3525011"/>
            <a:ext cx="426720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33350">
              <a:lnSpc>
                <a:spcPct val="101725"/>
              </a:lnSpc>
            </a:pPr>
            <a:r>
              <a:rPr dirty="0" smtClean="0" sz="1350" spc="-44">
                <a:latin typeface="Calibri"/>
                <a:cs typeface="Calibri"/>
              </a:rPr>
              <a:t>14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91890" y="3525011"/>
            <a:ext cx="427481" cy="43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4"/>
              </a:spcBef>
            </a:pPr>
            <a:endParaRPr sz="800"/>
          </a:p>
          <a:p>
            <a:pPr marL="134111">
              <a:lnSpc>
                <a:spcPct val="101725"/>
              </a:lnSpc>
            </a:pPr>
            <a:r>
              <a:rPr dirty="0" smtClean="0" sz="1350" spc="-44">
                <a:latin typeface="Calibri"/>
                <a:cs typeface="Calibri"/>
              </a:rPr>
              <a:t>25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8788" y="1448131"/>
            <a:ext cx="4619886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Adaptable</a:t>
            </a:r>
            <a:r>
              <a:rPr dirty="0" smtClean="0" sz="3200" spc="-14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Priority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2216054"/>
            <a:ext cx="177800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09" y="2216054"/>
            <a:ext cx="636702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9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 marR="685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0905" y="2216054"/>
            <a:ext cx="1086469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6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remove</a:t>
            </a:r>
            <a:endParaRPr sz="2400">
              <a:latin typeface="Arial"/>
              <a:cs typeface="Arial"/>
            </a:endParaRPr>
          </a:p>
          <a:p>
            <a:pPr marL="12700" marR="23037" indent="0">
              <a:lnSpc>
                <a:spcPct val="119791"/>
              </a:lnSpc>
              <a:spcBef>
                <a:spcPts val="533"/>
              </a:spcBef>
            </a:pPr>
            <a:r>
              <a:rPr dirty="0" smtClean="0" sz="2400" spc="0">
                <a:latin typeface="Arial"/>
                <a:cs typeface="Arial"/>
              </a:rPr>
              <a:t>replace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6755" y="2216054"/>
            <a:ext cx="4437654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28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rbitrary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just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root).</a:t>
            </a:r>
            <a:endParaRPr sz="2400">
              <a:latin typeface="Arial"/>
              <a:cs typeface="Arial"/>
            </a:endParaRPr>
          </a:p>
          <a:p>
            <a:pPr marL="12700" marR="1528261" indent="0">
              <a:lnSpc>
                <a:spcPct val="119791"/>
              </a:lnSpc>
              <a:spcBef>
                <a:spcPts val="533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397170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3971702"/>
            <a:ext cx="630769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location-aware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entities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queue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efficiently.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7256" y="3971702"/>
            <a:ext cx="1239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7763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4776374"/>
            <a:ext cx="776494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Location-aware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keeps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field,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current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array-based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heap.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1524000" y="2667000"/>
            <a:ext cx="6934200" cy="304800"/>
          </a:xfrm>
          <a:custGeom>
            <a:avLst/>
            <a:gdLst/>
            <a:ahLst/>
            <a:cxnLst/>
            <a:rect l="l" t="t" r="r" b="b"/>
            <a:pathLst>
              <a:path w="6934200" h="304800">
                <a:moveTo>
                  <a:pt x="0" y="0"/>
                </a:moveTo>
                <a:lnTo>
                  <a:pt x="0" y="304800"/>
                </a:lnTo>
                <a:lnTo>
                  <a:pt x="6934200" y="304799"/>
                </a:lnTo>
                <a:lnTo>
                  <a:pt x="6934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24000" y="29718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479291" y="2971800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799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524000" y="32766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479291" y="32765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24000" y="35814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479291" y="35813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24000" y="38862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479291" y="38861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24000" y="41910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479291" y="41909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24000" y="44958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479291" y="44957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24000" y="48006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479291" y="48005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24000" y="51054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479291" y="51053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24000" y="54102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479291" y="54101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524000" y="57150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479291" y="57149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524000" y="60198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479292" y="60197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F2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524000" y="6324600"/>
            <a:ext cx="1955292" cy="304800"/>
          </a:xfrm>
          <a:custGeom>
            <a:avLst/>
            <a:gdLst/>
            <a:ahLst/>
            <a:cxnLst/>
            <a:rect l="l" t="t" r="r" b="b"/>
            <a:pathLst>
              <a:path w="1955292" h="304800">
                <a:moveTo>
                  <a:pt x="0" y="0"/>
                </a:moveTo>
                <a:lnTo>
                  <a:pt x="0" y="304800"/>
                </a:lnTo>
                <a:lnTo>
                  <a:pt x="1955292" y="304800"/>
                </a:lnTo>
                <a:lnTo>
                  <a:pt x="1955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479292" y="6324599"/>
            <a:ext cx="4978908" cy="304800"/>
          </a:xfrm>
          <a:custGeom>
            <a:avLst/>
            <a:gdLst/>
            <a:ahLst/>
            <a:cxnLst/>
            <a:rect l="l" t="t" r="r" b="b"/>
            <a:pathLst>
              <a:path w="4978908" h="304800">
                <a:moveTo>
                  <a:pt x="0" y="0"/>
                </a:moveTo>
                <a:lnTo>
                  <a:pt x="0" y="304800"/>
                </a:lnTo>
                <a:lnTo>
                  <a:pt x="4978908" y="304800"/>
                </a:lnTo>
                <a:lnTo>
                  <a:pt x="4978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F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479291" y="2660904"/>
            <a:ext cx="0" cy="3975354"/>
          </a:xfrm>
          <a:custGeom>
            <a:avLst/>
            <a:gdLst/>
            <a:ahLst/>
            <a:cxnLst/>
            <a:rect l="l" t="t" r="r" b="b"/>
            <a:pathLst>
              <a:path w="0" h="3975354">
                <a:moveTo>
                  <a:pt x="0" y="0"/>
                </a:moveTo>
                <a:lnTo>
                  <a:pt x="0" y="3975354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238750" y="2660904"/>
            <a:ext cx="0" cy="3975354"/>
          </a:xfrm>
          <a:custGeom>
            <a:avLst/>
            <a:gdLst/>
            <a:ahLst/>
            <a:cxnLst/>
            <a:rect l="l" t="t" r="r" b="b"/>
            <a:pathLst>
              <a:path w="0" h="3975354">
                <a:moveTo>
                  <a:pt x="0" y="0"/>
                </a:moveTo>
                <a:lnTo>
                  <a:pt x="0" y="3975354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17904" y="29717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17904" y="32765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17904" y="35813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517904" y="38861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17904" y="41909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17904" y="4495799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17904" y="48006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17904" y="51054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17904" y="54102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17904" y="57150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517904" y="60198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517904" y="6324600"/>
            <a:ext cx="6947154" cy="0"/>
          </a:xfrm>
          <a:custGeom>
            <a:avLst/>
            <a:gdLst/>
            <a:ahLst/>
            <a:cxnLst/>
            <a:rect l="l" t="t" r="r" b="b"/>
            <a:pathLst>
              <a:path w="6947154" h="0">
                <a:moveTo>
                  <a:pt x="0" y="0"/>
                </a:moveTo>
                <a:lnTo>
                  <a:pt x="6947154" y="0"/>
                </a:lnTo>
              </a:path>
            </a:pathLst>
          </a:custGeom>
          <a:ln w="127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09592" y="1204291"/>
            <a:ext cx="899344" cy="431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140" y="1835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6009" y="1835054"/>
            <a:ext cx="14583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24000" y="26670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97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79291" y="26670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740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-150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38750" y="26670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5990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Priority</a:t>
            </a:r>
            <a:r>
              <a:rPr dirty="0" smtClean="0" sz="2000" spc="-6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Queue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Contents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4000" y="29718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insert(17,</a:t>
            </a:r>
            <a:r>
              <a:rPr dirty="0" smtClean="0" sz="2000" spc="-2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9291" y="29718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5238750" y="29718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344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4000" y="32766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insert(4,</a:t>
            </a:r>
            <a:r>
              <a:rPr dirty="0" smtClean="0" sz="2000" spc="-8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9291" y="32766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238750" y="32766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47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{(4,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4000" y="35814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insert(15,</a:t>
            </a:r>
            <a:r>
              <a:rPr dirty="0" smtClean="0" sz="2000" spc="-9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9291" y="35814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5238750" y="35814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065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(4,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(15,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4000" y="38862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size(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9291" y="38862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65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8750" y="38862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2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{(4,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(15,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4000" y="41910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isEmpty(</a:t>
            </a:r>
            <a:r>
              <a:rPr dirty="0" smtClean="0" sz="2000" spc="-7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9291" y="41910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744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8750" y="41910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1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(4,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(15,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4000" y="44958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min(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9291" y="44958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896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(4,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8750" y="44958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{(4,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)</a:t>
            </a:r>
            <a:r>
              <a:rPr dirty="0" smtClean="0" sz="2000" spc="-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(15,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X),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0" y="48006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removeMin(</a:t>
            </a:r>
            <a:r>
              <a:rPr dirty="0" smtClean="0" sz="2000" spc="-10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291" y="48006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22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(4,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8750" y="48006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97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{(15,</a:t>
            </a:r>
            <a:r>
              <a:rPr dirty="0" smtClean="0" sz="2000" spc="-5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X),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0" y="51054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removeMin(</a:t>
            </a:r>
            <a:r>
              <a:rPr dirty="0" smtClean="0" sz="2000" spc="-10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9291" y="51054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642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(15,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8750" y="51054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59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0" y="54102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removeMin(</a:t>
            </a:r>
            <a:r>
              <a:rPr dirty="0" smtClean="0" sz="2000" spc="-10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291" y="54102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526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(17,</a:t>
            </a:r>
            <a:r>
              <a:rPr dirty="0" smtClean="0" sz="2000" spc="-1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8750" y="54102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44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0" y="57150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removeMin(</a:t>
            </a:r>
            <a:r>
              <a:rPr dirty="0" smtClean="0" sz="2000" spc="-10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9291" y="57150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247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8750" y="57150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670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6019800"/>
            <a:ext cx="195529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size(</a:t>
            </a:r>
            <a:r>
              <a:rPr dirty="0" smtClean="0" sz="2000" spc="-4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9291" y="6019800"/>
            <a:ext cx="1759458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65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8750" y="6019800"/>
            <a:ext cx="3219450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2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6324600"/>
            <a:ext cx="195529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3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isEmpty(</a:t>
            </a:r>
            <a:r>
              <a:rPr dirty="0" smtClean="0" sz="2000" spc="-7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291" y="6324600"/>
            <a:ext cx="175945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30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38750" y="6324600"/>
            <a:ext cx="321945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25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158"/>
          <p:cNvSpPr/>
          <p:nvPr/>
        </p:nvSpPr>
        <p:spPr>
          <a:xfrm>
            <a:off x="2772156" y="4385310"/>
            <a:ext cx="494538" cy="179832"/>
          </a:xfrm>
          <a:custGeom>
            <a:avLst/>
            <a:gdLst/>
            <a:ahLst/>
            <a:cxnLst/>
            <a:rect l="l" t="t" r="r" b="b"/>
            <a:pathLst>
              <a:path w="494538" h="179832">
                <a:moveTo>
                  <a:pt x="0" y="89915"/>
                </a:moveTo>
                <a:lnTo>
                  <a:pt x="7172" y="68350"/>
                </a:lnTo>
                <a:lnTo>
                  <a:pt x="19395" y="54971"/>
                </a:lnTo>
                <a:lnTo>
                  <a:pt x="36978" y="42609"/>
                </a:lnTo>
                <a:lnTo>
                  <a:pt x="59415" y="31452"/>
                </a:lnTo>
                <a:lnTo>
                  <a:pt x="86197" y="21687"/>
                </a:lnTo>
                <a:lnTo>
                  <a:pt x="116817" y="13502"/>
                </a:lnTo>
                <a:lnTo>
                  <a:pt x="133408" y="10060"/>
                </a:lnTo>
                <a:lnTo>
                  <a:pt x="150768" y="7084"/>
                </a:lnTo>
                <a:lnTo>
                  <a:pt x="168834" y="4596"/>
                </a:lnTo>
                <a:lnTo>
                  <a:pt x="187543" y="2620"/>
                </a:lnTo>
                <a:lnTo>
                  <a:pt x="206830" y="1180"/>
                </a:lnTo>
                <a:lnTo>
                  <a:pt x="226633" y="298"/>
                </a:lnTo>
                <a:lnTo>
                  <a:pt x="246888" y="0"/>
                </a:lnTo>
                <a:lnTo>
                  <a:pt x="267148" y="298"/>
                </a:lnTo>
                <a:lnTo>
                  <a:pt x="286966" y="1180"/>
                </a:lnTo>
                <a:lnTo>
                  <a:pt x="306279" y="2620"/>
                </a:lnTo>
                <a:lnTo>
                  <a:pt x="325020" y="4596"/>
                </a:lnTo>
                <a:lnTo>
                  <a:pt x="343126" y="7084"/>
                </a:lnTo>
                <a:lnTo>
                  <a:pt x="360531" y="10060"/>
                </a:lnTo>
                <a:lnTo>
                  <a:pt x="377172" y="13502"/>
                </a:lnTo>
                <a:lnTo>
                  <a:pt x="407902" y="21687"/>
                </a:lnTo>
                <a:lnTo>
                  <a:pt x="434798" y="31452"/>
                </a:lnTo>
                <a:lnTo>
                  <a:pt x="457344" y="42609"/>
                </a:lnTo>
                <a:lnTo>
                  <a:pt x="475023" y="54971"/>
                </a:lnTo>
                <a:lnTo>
                  <a:pt x="487319" y="68350"/>
                </a:lnTo>
                <a:lnTo>
                  <a:pt x="494538" y="89915"/>
                </a:lnTo>
                <a:lnTo>
                  <a:pt x="493714" y="97273"/>
                </a:lnTo>
                <a:lnTo>
                  <a:pt x="481876" y="118286"/>
                </a:lnTo>
                <a:lnTo>
                  <a:pt x="466824" y="131180"/>
                </a:lnTo>
                <a:lnTo>
                  <a:pt x="446647" y="142963"/>
                </a:lnTo>
                <a:lnTo>
                  <a:pt x="421862" y="153447"/>
                </a:lnTo>
                <a:lnTo>
                  <a:pt x="392984" y="162446"/>
                </a:lnTo>
                <a:lnTo>
                  <a:pt x="360531" y="169771"/>
                </a:lnTo>
                <a:lnTo>
                  <a:pt x="343126" y="172747"/>
                </a:lnTo>
                <a:lnTo>
                  <a:pt x="325020" y="175235"/>
                </a:lnTo>
                <a:lnTo>
                  <a:pt x="306279" y="177211"/>
                </a:lnTo>
                <a:lnTo>
                  <a:pt x="286966" y="178651"/>
                </a:lnTo>
                <a:lnTo>
                  <a:pt x="267148" y="179533"/>
                </a:lnTo>
                <a:lnTo>
                  <a:pt x="246888" y="179831"/>
                </a:lnTo>
                <a:lnTo>
                  <a:pt x="226633" y="179533"/>
                </a:lnTo>
                <a:lnTo>
                  <a:pt x="206830" y="178651"/>
                </a:lnTo>
                <a:lnTo>
                  <a:pt x="187543" y="177211"/>
                </a:lnTo>
                <a:lnTo>
                  <a:pt x="168834" y="175235"/>
                </a:lnTo>
                <a:lnTo>
                  <a:pt x="150768" y="172747"/>
                </a:lnTo>
                <a:lnTo>
                  <a:pt x="133408" y="169771"/>
                </a:lnTo>
                <a:lnTo>
                  <a:pt x="116817" y="166329"/>
                </a:lnTo>
                <a:lnTo>
                  <a:pt x="86197" y="158144"/>
                </a:lnTo>
                <a:lnTo>
                  <a:pt x="59415" y="148379"/>
                </a:lnTo>
                <a:lnTo>
                  <a:pt x="36978" y="137222"/>
                </a:lnTo>
                <a:lnTo>
                  <a:pt x="19395" y="124860"/>
                </a:lnTo>
                <a:lnTo>
                  <a:pt x="7172" y="111481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3451860" y="4026408"/>
            <a:ext cx="494538" cy="179832"/>
          </a:xfrm>
          <a:custGeom>
            <a:avLst/>
            <a:gdLst/>
            <a:ahLst/>
            <a:cxnLst/>
            <a:rect l="l" t="t" r="r" b="b"/>
            <a:pathLst>
              <a:path w="494538" h="179832">
                <a:moveTo>
                  <a:pt x="0" y="89915"/>
                </a:moveTo>
                <a:lnTo>
                  <a:pt x="7172" y="68350"/>
                </a:lnTo>
                <a:lnTo>
                  <a:pt x="19395" y="54971"/>
                </a:lnTo>
                <a:lnTo>
                  <a:pt x="36978" y="42609"/>
                </a:lnTo>
                <a:lnTo>
                  <a:pt x="59415" y="31452"/>
                </a:lnTo>
                <a:lnTo>
                  <a:pt x="86197" y="21687"/>
                </a:lnTo>
                <a:lnTo>
                  <a:pt x="116817" y="13502"/>
                </a:lnTo>
                <a:lnTo>
                  <a:pt x="133408" y="10060"/>
                </a:lnTo>
                <a:lnTo>
                  <a:pt x="150768" y="7084"/>
                </a:lnTo>
                <a:lnTo>
                  <a:pt x="168834" y="4596"/>
                </a:lnTo>
                <a:lnTo>
                  <a:pt x="187543" y="2620"/>
                </a:lnTo>
                <a:lnTo>
                  <a:pt x="206830" y="1180"/>
                </a:lnTo>
                <a:lnTo>
                  <a:pt x="226633" y="298"/>
                </a:lnTo>
                <a:lnTo>
                  <a:pt x="246888" y="0"/>
                </a:lnTo>
                <a:lnTo>
                  <a:pt x="267251" y="298"/>
                </a:lnTo>
                <a:lnTo>
                  <a:pt x="287152" y="1180"/>
                </a:lnTo>
                <a:lnTo>
                  <a:pt x="306526" y="2620"/>
                </a:lnTo>
                <a:lnTo>
                  <a:pt x="325313" y="4596"/>
                </a:lnTo>
                <a:lnTo>
                  <a:pt x="343447" y="7084"/>
                </a:lnTo>
                <a:lnTo>
                  <a:pt x="360867" y="10060"/>
                </a:lnTo>
                <a:lnTo>
                  <a:pt x="377510" y="13502"/>
                </a:lnTo>
                <a:lnTo>
                  <a:pt x="408213" y="21687"/>
                </a:lnTo>
                <a:lnTo>
                  <a:pt x="435053" y="31452"/>
                </a:lnTo>
                <a:lnTo>
                  <a:pt x="457526" y="42609"/>
                </a:lnTo>
                <a:lnTo>
                  <a:pt x="475130" y="54971"/>
                </a:lnTo>
                <a:lnTo>
                  <a:pt x="487362" y="68350"/>
                </a:lnTo>
                <a:lnTo>
                  <a:pt x="494538" y="89915"/>
                </a:lnTo>
                <a:lnTo>
                  <a:pt x="493719" y="97273"/>
                </a:lnTo>
                <a:lnTo>
                  <a:pt x="481949" y="118286"/>
                </a:lnTo>
                <a:lnTo>
                  <a:pt x="466968" y="131180"/>
                </a:lnTo>
                <a:lnTo>
                  <a:pt x="446867" y="142963"/>
                </a:lnTo>
                <a:lnTo>
                  <a:pt x="422147" y="153447"/>
                </a:lnTo>
                <a:lnTo>
                  <a:pt x="393313" y="162446"/>
                </a:lnTo>
                <a:lnTo>
                  <a:pt x="360867" y="169771"/>
                </a:lnTo>
                <a:lnTo>
                  <a:pt x="343447" y="172747"/>
                </a:lnTo>
                <a:lnTo>
                  <a:pt x="325313" y="175235"/>
                </a:lnTo>
                <a:lnTo>
                  <a:pt x="306526" y="177211"/>
                </a:lnTo>
                <a:lnTo>
                  <a:pt x="287152" y="178651"/>
                </a:lnTo>
                <a:lnTo>
                  <a:pt x="267251" y="179533"/>
                </a:lnTo>
                <a:lnTo>
                  <a:pt x="246888" y="179831"/>
                </a:lnTo>
                <a:lnTo>
                  <a:pt x="226633" y="179533"/>
                </a:lnTo>
                <a:lnTo>
                  <a:pt x="206830" y="178651"/>
                </a:lnTo>
                <a:lnTo>
                  <a:pt x="187543" y="177211"/>
                </a:lnTo>
                <a:lnTo>
                  <a:pt x="168834" y="175235"/>
                </a:lnTo>
                <a:lnTo>
                  <a:pt x="150768" y="172747"/>
                </a:lnTo>
                <a:lnTo>
                  <a:pt x="133408" y="169771"/>
                </a:lnTo>
                <a:lnTo>
                  <a:pt x="116817" y="166329"/>
                </a:lnTo>
                <a:lnTo>
                  <a:pt x="86197" y="158144"/>
                </a:lnTo>
                <a:lnTo>
                  <a:pt x="59415" y="148379"/>
                </a:lnTo>
                <a:lnTo>
                  <a:pt x="36978" y="137222"/>
                </a:lnTo>
                <a:lnTo>
                  <a:pt x="19395" y="124860"/>
                </a:lnTo>
                <a:lnTo>
                  <a:pt x="7172" y="111481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12030" y="3668268"/>
            <a:ext cx="494538" cy="179069"/>
          </a:xfrm>
          <a:custGeom>
            <a:avLst/>
            <a:gdLst/>
            <a:ahLst/>
            <a:cxnLst/>
            <a:rect l="l" t="t" r="r" b="b"/>
            <a:pathLst>
              <a:path w="494538" h="179070">
                <a:moveTo>
                  <a:pt x="0" y="89153"/>
                </a:moveTo>
                <a:lnTo>
                  <a:pt x="7172" y="67634"/>
                </a:lnTo>
                <a:lnTo>
                  <a:pt x="19395" y="54328"/>
                </a:lnTo>
                <a:lnTo>
                  <a:pt x="36978" y="42062"/>
                </a:lnTo>
                <a:lnTo>
                  <a:pt x="59415" y="31014"/>
                </a:lnTo>
                <a:lnTo>
                  <a:pt x="86197" y="21363"/>
                </a:lnTo>
                <a:lnTo>
                  <a:pt x="116817" y="13287"/>
                </a:lnTo>
                <a:lnTo>
                  <a:pt x="133408" y="9896"/>
                </a:lnTo>
                <a:lnTo>
                  <a:pt x="150768" y="6965"/>
                </a:lnTo>
                <a:lnTo>
                  <a:pt x="168834" y="4517"/>
                </a:lnTo>
                <a:lnTo>
                  <a:pt x="187543" y="2574"/>
                </a:lnTo>
                <a:lnTo>
                  <a:pt x="206830" y="1159"/>
                </a:lnTo>
                <a:lnTo>
                  <a:pt x="226633" y="293"/>
                </a:lnTo>
                <a:lnTo>
                  <a:pt x="246888" y="0"/>
                </a:lnTo>
                <a:lnTo>
                  <a:pt x="267148" y="293"/>
                </a:lnTo>
                <a:lnTo>
                  <a:pt x="286966" y="1159"/>
                </a:lnTo>
                <a:lnTo>
                  <a:pt x="306279" y="2574"/>
                </a:lnTo>
                <a:lnTo>
                  <a:pt x="325020" y="4517"/>
                </a:lnTo>
                <a:lnTo>
                  <a:pt x="343126" y="6965"/>
                </a:lnTo>
                <a:lnTo>
                  <a:pt x="360531" y="9896"/>
                </a:lnTo>
                <a:lnTo>
                  <a:pt x="377172" y="13287"/>
                </a:lnTo>
                <a:lnTo>
                  <a:pt x="407902" y="21363"/>
                </a:lnTo>
                <a:lnTo>
                  <a:pt x="434798" y="31014"/>
                </a:lnTo>
                <a:lnTo>
                  <a:pt x="457344" y="42062"/>
                </a:lnTo>
                <a:lnTo>
                  <a:pt x="475023" y="54328"/>
                </a:lnTo>
                <a:lnTo>
                  <a:pt x="487319" y="67634"/>
                </a:lnTo>
                <a:lnTo>
                  <a:pt x="494538" y="89153"/>
                </a:lnTo>
                <a:lnTo>
                  <a:pt x="493714" y="96511"/>
                </a:lnTo>
                <a:lnTo>
                  <a:pt x="481876" y="117524"/>
                </a:lnTo>
                <a:lnTo>
                  <a:pt x="466824" y="130418"/>
                </a:lnTo>
                <a:lnTo>
                  <a:pt x="446647" y="142201"/>
                </a:lnTo>
                <a:lnTo>
                  <a:pt x="421862" y="152685"/>
                </a:lnTo>
                <a:lnTo>
                  <a:pt x="392984" y="161684"/>
                </a:lnTo>
                <a:lnTo>
                  <a:pt x="360531" y="169009"/>
                </a:lnTo>
                <a:lnTo>
                  <a:pt x="343126" y="171985"/>
                </a:lnTo>
                <a:lnTo>
                  <a:pt x="325020" y="174473"/>
                </a:lnTo>
                <a:lnTo>
                  <a:pt x="306279" y="176449"/>
                </a:lnTo>
                <a:lnTo>
                  <a:pt x="286966" y="177889"/>
                </a:lnTo>
                <a:lnTo>
                  <a:pt x="267148" y="178771"/>
                </a:lnTo>
                <a:lnTo>
                  <a:pt x="246888" y="179069"/>
                </a:lnTo>
                <a:lnTo>
                  <a:pt x="226633" y="178771"/>
                </a:lnTo>
                <a:lnTo>
                  <a:pt x="206830" y="177889"/>
                </a:lnTo>
                <a:lnTo>
                  <a:pt x="187543" y="176449"/>
                </a:lnTo>
                <a:lnTo>
                  <a:pt x="168834" y="174473"/>
                </a:lnTo>
                <a:lnTo>
                  <a:pt x="150768" y="171985"/>
                </a:lnTo>
                <a:lnTo>
                  <a:pt x="133408" y="169009"/>
                </a:lnTo>
                <a:lnTo>
                  <a:pt x="116817" y="165567"/>
                </a:lnTo>
                <a:lnTo>
                  <a:pt x="86197" y="157382"/>
                </a:lnTo>
                <a:lnTo>
                  <a:pt x="59415" y="147617"/>
                </a:lnTo>
                <a:lnTo>
                  <a:pt x="36978" y="136460"/>
                </a:lnTo>
                <a:lnTo>
                  <a:pt x="19395" y="124098"/>
                </a:lnTo>
                <a:lnTo>
                  <a:pt x="7172" y="110719"/>
                </a:lnTo>
                <a:lnTo>
                  <a:pt x="0" y="89153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84676" y="3824478"/>
            <a:ext cx="1008126" cy="233172"/>
          </a:xfrm>
          <a:custGeom>
            <a:avLst/>
            <a:gdLst/>
            <a:ahLst/>
            <a:cxnLst/>
            <a:rect l="l" t="t" r="r" b="b"/>
            <a:pathLst>
              <a:path w="1008126" h="233172">
                <a:moveTo>
                  <a:pt x="1008126" y="0"/>
                </a:moveTo>
                <a:lnTo>
                  <a:pt x="0" y="233172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71438" y="4026407"/>
            <a:ext cx="494538" cy="179832"/>
          </a:xfrm>
          <a:custGeom>
            <a:avLst/>
            <a:gdLst/>
            <a:ahLst/>
            <a:cxnLst/>
            <a:rect l="l" t="t" r="r" b="b"/>
            <a:pathLst>
              <a:path w="494538" h="179832">
                <a:moveTo>
                  <a:pt x="0" y="89915"/>
                </a:moveTo>
                <a:lnTo>
                  <a:pt x="7218" y="68350"/>
                </a:lnTo>
                <a:lnTo>
                  <a:pt x="19514" y="54971"/>
                </a:lnTo>
                <a:lnTo>
                  <a:pt x="37193" y="42609"/>
                </a:lnTo>
                <a:lnTo>
                  <a:pt x="59739" y="31452"/>
                </a:lnTo>
                <a:lnTo>
                  <a:pt x="86635" y="21687"/>
                </a:lnTo>
                <a:lnTo>
                  <a:pt x="117365" y="13502"/>
                </a:lnTo>
                <a:lnTo>
                  <a:pt x="134006" y="10060"/>
                </a:lnTo>
                <a:lnTo>
                  <a:pt x="151411" y="7084"/>
                </a:lnTo>
                <a:lnTo>
                  <a:pt x="169517" y="4596"/>
                </a:lnTo>
                <a:lnTo>
                  <a:pt x="188258" y="2620"/>
                </a:lnTo>
                <a:lnTo>
                  <a:pt x="207571" y="1180"/>
                </a:lnTo>
                <a:lnTo>
                  <a:pt x="227389" y="298"/>
                </a:lnTo>
                <a:lnTo>
                  <a:pt x="247650" y="0"/>
                </a:lnTo>
                <a:lnTo>
                  <a:pt x="267904" y="298"/>
                </a:lnTo>
                <a:lnTo>
                  <a:pt x="287707" y="1180"/>
                </a:lnTo>
                <a:lnTo>
                  <a:pt x="306994" y="2620"/>
                </a:lnTo>
                <a:lnTo>
                  <a:pt x="325703" y="4596"/>
                </a:lnTo>
                <a:lnTo>
                  <a:pt x="343769" y="7084"/>
                </a:lnTo>
                <a:lnTo>
                  <a:pt x="361129" y="10060"/>
                </a:lnTo>
                <a:lnTo>
                  <a:pt x="377720" y="13502"/>
                </a:lnTo>
                <a:lnTo>
                  <a:pt x="408340" y="21687"/>
                </a:lnTo>
                <a:lnTo>
                  <a:pt x="435122" y="31452"/>
                </a:lnTo>
                <a:lnTo>
                  <a:pt x="457559" y="42609"/>
                </a:lnTo>
                <a:lnTo>
                  <a:pt x="475142" y="54971"/>
                </a:lnTo>
                <a:lnTo>
                  <a:pt x="487365" y="68350"/>
                </a:lnTo>
                <a:lnTo>
                  <a:pt x="494538" y="89915"/>
                </a:lnTo>
                <a:lnTo>
                  <a:pt x="493719" y="97273"/>
                </a:lnTo>
                <a:lnTo>
                  <a:pt x="481955" y="118286"/>
                </a:lnTo>
                <a:lnTo>
                  <a:pt x="466989" y="131180"/>
                </a:lnTo>
                <a:lnTo>
                  <a:pt x="446916" y="142963"/>
                </a:lnTo>
                <a:lnTo>
                  <a:pt x="422243" y="153447"/>
                </a:lnTo>
                <a:lnTo>
                  <a:pt x="393478" y="162446"/>
                </a:lnTo>
                <a:lnTo>
                  <a:pt x="361129" y="169771"/>
                </a:lnTo>
                <a:lnTo>
                  <a:pt x="343769" y="172747"/>
                </a:lnTo>
                <a:lnTo>
                  <a:pt x="325703" y="175235"/>
                </a:lnTo>
                <a:lnTo>
                  <a:pt x="306994" y="177211"/>
                </a:lnTo>
                <a:lnTo>
                  <a:pt x="287707" y="178651"/>
                </a:lnTo>
                <a:lnTo>
                  <a:pt x="267904" y="179533"/>
                </a:lnTo>
                <a:lnTo>
                  <a:pt x="247650" y="179831"/>
                </a:lnTo>
                <a:lnTo>
                  <a:pt x="227389" y="179533"/>
                </a:lnTo>
                <a:lnTo>
                  <a:pt x="207571" y="178651"/>
                </a:lnTo>
                <a:lnTo>
                  <a:pt x="188258" y="177211"/>
                </a:lnTo>
                <a:lnTo>
                  <a:pt x="169517" y="175235"/>
                </a:lnTo>
                <a:lnTo>
                  <a:pt x="151411" y="172747"/>
                </a:lnTo>
                <a:lnTo>
                  <a:pt x="134006" y="169771"/>
                </a:lnTo>
                <a:lnTo>
                  <a:pt x="117365" y="166329"/>
                </a:lnTo>
                <a:lnTo>
                  <a:pt x="86635" y="158144"/>
                </a:lnTo>
                <a:lnTo>
                  <a:pt x="59739" y="148379"/>
                </a:lnTo>
                <a:lnTo>
                  <a:pt x="37193" y="137222"/>
                </a:lnTo>
                <a:lnTo>
                  <a:pt x="19514" y="124860"/>
                </a:lnTo>
                <a:lnTo>
                  <a:pt x="7218" y="111481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17414" y="3826764"/>
            <a:ext cx="1020318" cy="228599"/>
          </a:xfrm>
          <a:custGeom>
            <a:avLst/>
            <a:gdLst/>
            <a:ahLst/>
            <a:cxnLst/>
            <a:rect l="l" t="t" r="r" b="b"/>
            <a:pathLst>
              <a:path w="1020317" h="228600">
                <a:moveTo>
                  <a:pt x="0" y="0"/>
                </a:moveTo>
                <a:lnTo>
                  <a:pt x="1020318" y="228599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3124962" y="4185666"/>
            <a:ext cx="417576" cy="208788"/>
          </a:xfrm>
          <a:custGeom>
            <a:avLst/>
            <a:gdLst/>
            <a:ahLst/>
            <a:cxnLst/>
            <a:rect l="l" t="t" r="r" b="b"/>
            <a:pathLst>
              <a:path w="417575" h="208787">
                <a:moveTo>
                  <a:pt x="417575" y="0"/>
                </a:moveTo>
                <a:lnTo>
                  <a:pt x="0" y="208788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4131564" y="4385310"/>
            <a:ext cx="494538" cy="179832"/>
          </a:xfrm>
          <a:custGeom>
            <a:avLst/>
            <a:gdLst/>
            <a:ahLst/>
            <a:cxnLst/>
            <a:rect l="l" t="t" r="r" b="b"/>
            <a:pathLst>
              <a:path w="494538" h="179832">
                <a:moveTo>
                  <a:pt x="0" y="89915"/>
                </a:moveTo>
                <a:lnTo>
                  <a:pt x="7218" y="68350"/>
                </a:lnTo>
                <a:lnTo>
                  <a:pt x="19514" y="54971"/>
                </a:lnTo>
                <a:lnTo>
                  <a:pt x="37193" y="42609"/>
                </a:lnTo>
                <a:lnTo>
                  <a:pt x="59739" y="31452"/>
                </a:lnTo>
                <a:lnTo>
                  <a:pt x="86635" y="21687"/>
                </a:lnTo>
                <a:lnTo>
                  <a:pt x="117365" y="13502"/>
                </a:lnTo>
                <a:lnTo>
                  <a:pt x="134006" y="10060"/>
                </a:lnTo>
                <a:lnTo>
                  <a:pt x="151411" y="7084"/>
                </a:lnTo>
                <a:lnTo>
                  <a:pt x="169517" y="4596"/>
                </a:lnTo>
                <a:lnTo>
                  <a:pt x="188258" y="2620"/>
                </a:lnTo>
                <a:lnTo>
                  <a:pt x="207571" y="1180"/>
                </a:lnTo>
                <a:lnTo>
                  <a:pt x="227389" y="298"/>
                </a:lnTo>
                <a:lnTo>
                  <a:pt x="247650" y="0"/>
                </a:lnTo>
                <a:lnTo>
                  <a:pt x="267904" y="298"/>
                </a:lnTo>
                <a:lnTo>
                  <a:pt x="287707" y="1180"/>
                </a:lnTo>
                <a:lnTo>
                  <a:pt x="306994" y="2620"/>
                </a:lnTo>
                <a:lnTo>
                  <a:pt x="325703" y="4596"/>
                </a:lnTo>
                <a:lnTo>
                  <a:pt x="343769" y="7084"/>
                </a:lnTo>
                <a:lnTo>
                  <a:pt x="361129" y="10060"/>
                </a:lnTo>
                <a:lnTo>
                  <a:pt x="377720" y="13502"/>
                </a:lnTo>
                <a:lnTo>
                  <a:pt x="408340" y="21687"/>
                </a:lnTo>
                <a:lnTo>
                  <a:pt x="435122" y="31452"/>
                </a:lnTo>
                <a:lnTo>
                  <a:pt x="457559" y="42609"/>
                </a:lnTo>
                <a:lnTo>
                  <a:pt x="475142" y="54971"/>
                </a:lnTo>
                <a:lnTo>
                  <a:pt x="487365" y="68350"/>
                </a:lnTo>
                <a:lnTo>
                  <a:pt x="494538" y="89915"/>
                </a:lnTo>
                <a:lnTo>
                  <a:pt x="493719" y="97273"/>
                </a:lnTo>
                <a:lnTo>
                  <a:pt x="481955" y="118286"/>
                </a:lnTo>
                <a:lnTo>
                  <a:pt x="466989" y="131180"/>
                </a:lnTo>
                <a:lnTo>
                  <a:pt x="446916" y="142963"/>
                </a:lnTo>
                <a:lnTo>
                  <a:pt x="422243" y="153447"/>
                </a:lnTo>
                <a:lnTo>
                  <a:pt x="393478" y="162446"/>
                </a:lnTo>
                <a:lnTo>
                  <a:pt x="361129" y="169771"/>
                </a:lnTo>
                <a:lnTo>
                  <a:pt x="343769" y="172747"/>
                </a:lnTo>
                <a:lnTo>
                  <a:pt x="325703" y="175235"/>
                </a:lnTo>
                <a:lnTo>
                  <a:pt x="306994" y="177211"/>
                </a:lnTo>
                <a:lnTo>
                  <a:pt x="287707" y="178651"/>
                </a:lnTo>
                <a:lnTo>
                  <a:pt x="267904" y="179533"/>
                </a:lnTo>
                <a:lnTo>
                  <a:pt x="247650" y="179831"/>
                </a:lnTo>
                <a:lnTo>
                  <a:pt x="227389" y="179533"/>
                </a:lnTo>
                <a:lnTo>
                  <a:pt x="207571" y="178651"/>
                </a:lnTo>
                <a:lnTo>
                  <a:pt x="188258" y="177211"/>
                </a:lnTo>
                <a:lnTo>
                  <a:pt x="169517" y="175235"/>
                </a:lnTo>
                <a:lnTo>
                  <a:pt x="151411" y="172747"/>
                </a:lnTo>
                <a:lnTo>
                  <a:pt x="134006" y="169771"/>
                </a:lnTo>
                <a:lnTo>
                  <a:pt x="117365" y="166329"/>
                </a:lnTo>
                <a:lnTo>
                  <a:pt x="86635" y="158144"/>
                </a:lnTo>
                <a:lnTo>
                  <a:pt x="59739" y="148379"/>
                </a:lnTo>
                <a:lnTo>
                  <a:pt x="37193" y="137222"/>
                </a:lnTo>
                <a:lnTo>
                  <a:pt x="19514" y="124860"/>
                </a:lnTo>
                <a:lnTo>
                  <a:pt x="7218" y="111481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56482" y="4185666"/>
            <a:ext cx="419862" cy="208025"/>
          </a:xfrm>
          <a:custGeom>
            <a:avLst/>
            <a:gdLst/>
            <a:ahLst/>
            <a:cxnLst/>
            <a:rect l="l" t="t" r="r" b="b"/>
            <a:pathLst>
              <a:path w="419862" h="208025">
                <a:moveTo>
                  <a:pt x="0" y="0"/>
                </a:moveTo>
                <a:lnTo>
                  <a:pt x="419862" y="208025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5491734" y="4385310"/>
            <a:ext cx="494538" cy="179832"/>
          </a:xfrm>
          <a:custGeom>
            <a:avLst/>
            <a:gdLst/>
            <a:ahLst/>
            <a:cxnLst/>
            <a:rect l="l" t="t" r="r" b="b"/>
            <a:pathLst>
              <a:path w="494538" h="179832">
                <a:moveTo>
                  <a:pt x="0" y="89915"/>
                </a:moveTo>
                <a:lnTo>
                  <a:pt x="7175" y="68350"/>
                </a:lnTo>
                <a:lnTo>
                  <a:pt x="19407" y="54971"/>
                </a:lnTo>
                <a:lnTo>
                  <a:pt x="37011" y="42609"/>
                </a:lnTo>
                <a:lnTo>
                  <a:pt x="59484" y="31452"/>
                </a:lnTo>
                <a:lnTo>
                  <a:pt x="86324" y="21687"/>
                </a:lnTo>
                <a:lnTo>
                  <a:pt x="117027" y="13502"/>
                </a:lnTo>
                <a:lnTo>
                  <a:pt x="133670" y="10060"/>
                </a:lnTo>
                <a:lnTo>
                  <a:pt x="151090" y="7084"/>
                </a:lnTo>
                <a:lnTo>
                  <a:pt x="169224" y="4596"/>
                </a:lnTo>
                <a:lnTo>
                  <a:pt x="188011" y="2620"/>
                </a:lnTo>
                <a:lnTo>
                  <a:pt x="207385" y="1180"/>
                </a:lnTo>
                <a:lnTo>
                  <a:pt x="227286" y="298"/>
                </a:lnTo>
                <a:lnTo>
                  <a:pt x="247650" y="0"/>
                </a:lnTo>
                <a:lnTo>
                  <a:pt x="267904" y="298"/>
                </a:lnTo>
                <a:lnTo>
                  <a:pt x="287707" y="1180"/>
                </a:lnTo>
                <a:lnTo>
                  <a:pt x="306994" y="2620"/>
                </a:lnTo>
                <a:lnTo>
                  <a:pt x="325703" y="4596"/>
                </a:lnTo>
                <a:lnTo>
                  <a:pt x="343769" y="7084"/>
                </a:lnTo>
                <a:lnTo>
                  <a:pt x="361129" y="10060"/>
                </a:lnTo>
                <a:lnTo>
                  <a:pt x="377720" y="13502"/>
                </a:lnTo>
                <a:lnTo>
                  <a:pt x="408340" y="21687"/>
                </a:lnTo>
                <a:lnTo>
                  <a:pt x="435122" y="31452"/>
                </a:lnTo>
                <a:lnTo>
                  <a:pt x="457559" y="42609"/>
                </a:lnTo>
                <a:lnTo>
                  <a:pt x="475142" y="54971"/>
                </a:lnTo>
                <a:lnTo>
                  <a:pt x="487365" y="68350"/>
                </a:lnTo>
                <a:lnTo>
                  <a:pt x="494538" y="89915"/>
                </a:lnTo>
                <a:lnTo>
                  <a:pt x="493719" y="97273"/>
                </a:lnTo>
                <a:lnTo>
                  <a:pt x="481955" y="118286"/>
                </a:lnTo>
                <a:lnTo>
                  <a:pt x="466989" y="131180"/>
                </a:lnTo>
                <a:lnTo>
                  <a:pt x="446916" y="142963"/>
                </a:lnTo>
                <a:lnTo>
                  <a:pt x="422243" y="153447"/>
                </a:lnTo>
                <a:lnTo>
                  <a:pt x="393478" y="162446"/>
                </a:lnTo>
                <a:lnTo>
                  <a:pt x="361129" y="169771"/>
                </a:lnTo>
                <a:lnTo>
                  <a:pt x="343769" y="172747"/>
                </a:lnTo>
                <a:lnTo>
                  <a:pt x="325703" y="175235"/>
                </a:lnTo>
                <a:lnTo>
                  <a:pt x="306994" y="177211"/>
                </a:lnTo>
                <a:lnTo>
                  <a:pt x="287707" y="178651"/>
                </a:lnTo>
                <a:lnTo>
                  <a:pt x="267904" y="179533"/>
                </a:lnTo>
                <a:lnTo>
                  <a:pt x="247650" y="179831"/>
                </a:lnTo>
                <a:lnTo>
                  <a:pt x="227286" y="179533"/>
                </a:lnTo>
                <a:lnTo>
                  <a:pt x="207385" y="178651"/>
                </a:lnTo>
                <a:lnTo>
                  <a:pt x="188011" y="177211"/>
                </a:lnTo>
                <a:lnTo>
                  <a:pt x="169224" y="175235"/>
                </a:lnTo>
                <a:lnTo>
                  <a:pt x="151090" y="172747"/>
                </a:lnTo>
                <a:lnTo>
                  <a:pt x="133670" y="169771"/>
                </a:lnTo>
                <a:lnTo>
                  <a:pt x="117027" y="166329"/>
                </a:lnTo>
                <a:lnTo>
                  <a:pt x="86324" y="158144"/>
                </a:lnTo>
                <a:lnTo>
                  <a:pt x="59484" y="148379"/>
                </a:lnTo>
                <a:lnTo>
                  <a:pt x="37011" y="137222"/>
                </a:lnTo>
                <a:lnTo>
                  <a:pt x="19407" y="124860"/>
                </a:lnTo>
                <a:lnTo>
                  <a:pt x="7175" y="111481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5856732" y="4194047"/>
            <a:ext cx="437388" cy="202692"/>
          </a:xfrm>
          <a:custGeom>
            <a:avLst/>
            <a:gdLst/>
            <a:ahLst/>
            <a:cxnLst/>
            <a:rect l="l" t="t" r="r" b="b"/>
            <a:pathLst>
              <a:path w="437388" h="202691">
                <a:moveTo>
                  <a:pt x="437388" y="0"/>
                </a:moveTo>
                <a:lnTo>
                  <a:pt x="0" y="202692"/>
                </a:lnTo>
              </a:path>
            </a:pathLst>
          </a:custGeom>
          <a:ln w="9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5430012" y="3664917"/>
            <a:ext cx="617982" cy="72692"/>
          </a:xfrm>
          <a:custGeom>
            <a:avLst/>
            <a:gdLst/>
            <a:ahLst/>
            <a:cxnLst/>
            <a:rect l="l" t="t" r="r" b="b"/>
            <a:pathLst>
              <a:path w="617982" h="72692">
                <a:moveTo>
                  <a:pt x="0" y="3350"/>
                </a:moveTo>
                <a:lnTo>
                  <a:pt x="33103" y="1611"/>
                </a:lnTo>
                <a:lnTo>
                  <a:pt x="66105" y="498"/>
                </a:lnTo>
                <a:lnTo>
                  <a:pt x="98983" y="0"/>
                </a:lnTo>
                <a:lnTo>
                  <a:pt x="131716" y="101"/>
                </a:lnTo>
                <a:lnTo>
                  <a:pt x="164282" y="791"/>
                </a:lnTo>
                <a:lnTo>
                  <a:pt x="196660" y="2054"/>
                </a:lnTo>
                <a:lnTo>
                  <a:pt x="228827" y="3879"/>
                </a:lnTo>
                <a:lnTo>
                  <a:pt x="260762" y="6252"/>
                </a:lnTo>
                <a:lnTo>
                  <a:pt x="292443" y="9160"/>
                </a:lnTo>
                <a:lnTo>
                  <a:pt x="323849" y="12590"/>
                </a:lnTo>
                <a:lnTo>
                  <a:pt x="354958" y="16528"/>
                </a:lnTo>
                <a:lnTo>
                  <a:pt x="385748" y="20962"/>
                </a:lnTo>
                <a:lnTo>
                  <a:pt x="416198" y="25878"/>
                </a:lnTo>
                <a:lnTo>
                  <a:pt x="446285" y="31263"/>
                </a:lnTo>
                <a:lnTo>
                  <a:pt x="475988" y="37105"/>
                </a:lnTo>
                <a:lnTo>
                  <a:pt x="505285" y="43389"/>
                </a:lnTo>
                <a:lnTo>
                  <a:pt x="534154" y="50103"/>
                </a:lnTo>
                <a:lnTo>
                  <a:pt x="562575" y="57234"/>
                </a:lnTo>
                <a:lnTo>
                  <a:pt x="590525" y="64768"/>
                </a:lnTo>
                <a:lnTo>
                  <a:pt x="617982" y="72692"/>
                </a:lnTo>
              </a:path>
            </a:pathLst>
          </a:custGeom>
          <a:ln w="102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09894" y="3701795"/>
            <a:ext cx="99822" cy="59436"/>
          </a:xfrm>
          <a:custGeom>
            <a:avLst/>
            <a:gdLst/>
            <a:ahLst/>
            <a:cxnLst/>
            <a:rect l="l" t="t" r="r" b="b"/>
            <a:pathLst>
              <a:path w="99822" h="59436">
                <a:moveTo>
                  <a:pt x="99822" y="55625"/>
                </a:moveTo>
                <a:lnTo>
                  <a:pt x="35814" y="0"/>
                </a:lnTo>
                <a:lnTo>
                  <a:pt x="35815" y="7222"/>
                </a:lnTo>
                <a:lnTo>
                  <a:pt x="33666" y="19177"/>
                </a:lnTo>
                <a:lnTo>
                  <a:pt x="28906" y="30611"/>
                </a:lnTo>
                <a:lnTo>
                  <a:pt x="21638" y="41289"/>
                </a:lnTo>
                <a:lnTo>
                  <a:pt x="11968" y="50976"/>
                </a:lnTo>
                <a:lnTo>
                  <a:pt x="0" y="59435"/>
                </a:lnTo>
                <a:lnTo>
                  <a:pt x="99822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4989790" y="3986022"/>
            <a:ext cx="316777" cy="409155"/>
          </a:xfrm>
          <a:custGeom>
            <a:avLst/>
            <a:gdLst/>
            <a:ahLst/>
            <a:cxnLst/>
            <a:rect l="l" t="t" r="r" b="b"/>
            <a:pathLst>
              <a:path w="316777" h="409155">
                <a:moveTo>
                  <a:pt x="316777" y="399288"/>
                </a:moveTo>
                <a:lnTo>
                  <a:pt x="280232" y="406453"/>
                </a:lnTo>
                <a:lnTo>
                  <a:pt x="246223" y="409155"/>
                </a:lnTo>
                <a:lnTo>
                  <a:pt x="214693" y="407660"/>
                </a:lnTo>
                <a:lnTo>
                  <a:pt x="185585" y="402238"/>
                </a:lnTo>
                <a:lnTo>
                  <a:pt x="158841" y="393156"/>
                </a:lnTo>
                <a:lnTo>
                  <a:pt x="134403" y="380682"/>
                </a:lnTo>
                <a:lnTo>
                  <a:pt x="112212" y="365084"/>
                </a:lnTo>
                <a:lnTo>
                  <a:pt x="92213" y="346630"/>
                </a:lnTo>
                <a:lnTo>
                  <a:pt x="74346" y="325589"/>
                </a:lnTo>
                <a:lnTo>
                  <a:pt x="58555" y="302228"/>
                </a:lnTo>
                <a:lnTo>
                  <a:pt x="44780" y="276815"/>
                </a:lnTo>
                <a:lnTo>
                  <a:pt x="32966" y="249619"/>
                </a:lnTo>
                <a:lnTo>
                  <a:pt x="23053" y="220906"/>
                </a:lnTo>
                <a:lnTo>
                  <a:pt x="14985" y="190947"/>
                </a:lnTo>
                <a:lnTo>
                  <a:pt x="8703" y="160008"/>
                </a:lnTo>
                <a:lnTo>
                  <a:pt x="4150" y="128357"/>
                </a:lnTo>
                <a:lnTo>
                  <a:pt x="1268" y="96263"/>
                </a:lnTo>
                <a:lnTo>
                  <a:pt x="0" y="63993"/>
                </a:lnTo>
                <a:lnTo>
                  <a:pt x="286" y="31816"/>
                </a:lnTo>
                <a:lnTo>
                  <a:pt x="2071" y="0"/>
                </a:lnTo>
              </a:path>
            </a:pathLst>
          </a:custGeom>
          <a:ln w="81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45380" y="3937254"/>
            <a:ext cx="89154" cy="67818"/>
          </a:xfrm>
          <a:custGeom>
            <a:avLst/>
            <a:gdLst/>
            <a:ahLst/>
            <a:cxnLst/>
            <a:rect l="l" t="t" r="r" b="b"/>
            <a:pathLst>
              <a:path w="89153" h="67817">
                <a:moveTo>
                  <a:pt x="51815" y="0"/>
                </a:moveTo>
                <a:lnTo>
                  <a:pt x="0" y="61722"/>
                </a:lnTo>
                <a:lnTo>
                  <a:pt x="2977" y="60901"/>
                </a:lnTo>
                <a:lnTo>
                  <a:pt x="15296" y="58338"/>
                </a:lnTo>
                <a:lnTo>
                  <a:pt x="27912" y="56979"/>
                </a:lnTo>
                <a:lnTo>
                  <a:pt x="40647" y="56811"/>
                </a:lnTo>
                <a:lnTo>
                  <a:pt x="53318" y="57823"/>
                </a:lnTo>
                <a:lnTo>
                  <a:pt x="65746" y="60003"/>
                </a:lnTo>
                <a:lnTo>
                  <a:pt x="77752" y="63338"/>
                </a:lnTo>
                <a:lnTo>
                  <a:pt x="89153" y="67818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44802" y="3219450"/>
            <a:ext cx="5934456" cy="268986"/>
          </a:xfrm>
          <a:custGeom>
            <a:avLst/>
            <a:gdLst/>
            <a:ahLst/>
            <a:cxnLst/>
            <a:rect l="l" t="t" r="r" b="b"/>
            <a:pathLst>
              <a:path w="5934456" h="268986">
                <a:moveTo>
                  <a:pt x="0" y="0"/>
                </a:moveTo>
                <a:lnTo>
                  <a:pt x="0" y="268986"/>
                </a:lnTo>
                <a:lnTo>
                  <a:pt x="5934456" y="268985"/>
                </a:lnTo>
                <a:lnTo>
                  <a:pt x="5934456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2833878" y="3219450"/>
            <a:ext cx="0" cy="268986"/>
          </a:xfrm>
          <a:custGeom>
            <a:avLst/>
            <a:gdLst/>
            <a:ahLst/>
            <a:cxnLst/>
            <a:rect l="l" t="t" r="r" b="b"/>
            <a:pathLst>
              <a:path w="0" h="268986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22954" y="3219450"/>
            <a:ext cx="0" cy="268986"/>
          </a:xfrm>
          <a:custGeom>
            <a:avLst/>
            <a:gdLst/>
            <a:ahLst/>
            <a:cxnLst/>
            <a:rect l="l" t="t" r="r" b="b"/>
            <a:pathLst>
              <a:path w="0" h="268986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12030" y="3219450"/>
            <a:ext cx="0" cy="268986"/>
          </a:xfrm>
          <a:custGeom>
            <a:avLst/>
            <a:gdLst/>
            <a:ahLst/>
            <a:cxnLst/>
            <a:rect l="l" t="t" r="r" b="b"/>
            <a:pathLst>
              <a:path w="0" h="268986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01106" y="3219450"/>
            <a:ext cx="0" cy="268986"/>
          </a:xfrm>
          <a:custGeom>
            <a:avLst/>
            <a:gdLst/>
            <a:ahLst/>
            <a:cxnLst/>
            <a:rect l="l" t="t" r="r" b="b"/>
            <a:pathLst>
              <a:path w="0" h="268986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7222998" y="3309365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642" y="87631"/>
                </a:lnTo>
                <a:lnTo>
                  <a:pt x="92418" y="83201"/>
                </a:lnTo>
                <a:lnTo>
                  <a:pt x="105028" y="76290"/>
                </a:lnTo>
                <a:lnTo>
                  <a:pt x="114831" y="67327"/>
                </a:lnTo>
                <a:lnTo>
                  <a:pt x="121183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154" y="32776"/>
                </a:lnTo>
                <a:lnTo>
                  <a:pt x="114824" y="22042"/>
                </a:lnTo>
                <a:lnTo>
                  <a:pt x="105085" y="12998"/>
                </a:lnTo>
                <a:lnTo>
                  <a:pt x="92567" y="6043"/>
                </a:lnTo>
                <a:lnTo>
                  <a:pt x="77903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7222998" y="3309365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7903" y="1577"/>
                </a:lnTo>
                <a:lnTo>
                  <a:pt x="92567" y="6043"/>
                </a:lnTo>
                <a:lnTo>
                  <a:pt x="105085" y="12998"/>
                </a:lnTo>
                <a:lnTo>
                  <a:pt x="114824" y="22042"/>
                </a:lnTo>
                <a:lnTo>
                  <a:pt x="121154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183" y="56740"/>
                </a:lnTo>
                <a:lnTo>
                  <a:pt x="114831" y="67327"/>
                </a:lnTo>
                <a:lnTo>
                  <a:pt x="105028" y="76290"/>
                </a:lnTo>
                <a:lnTo>
                  <a:pt x="92418" y="83201"/>
                </a:lnTo>
                <a:lnTo>
                  <a:pt x="77642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2277618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3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903" y="87631"/>
                </a:lnTo>
                <a:lnTo>
                  <a:pt x="92756" y="83201"/>
                </a:lnTo>
                <a:lnTo>
                  <a:pt x="105315" y="76290"/>
                </a:lnTo>
                <a:lnTo>
                  <a:pt x="115001" y="67327"/>
                </a:lnTo>
                <a:lnTo>
                  <a:pt x="121237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208" y="32776"/>
                </a:lnTo>
                <a:lnTo>
                  <a:pt x="114994" y="22042"/>
                </a:lnTo>
                <a:lnTo>
                  <a:pt x="105371" y="12998"/>
                </a:lnTo>
                <a:lnTo>
                  <a:pt x="92906" y="6043"/>
                </a:lnTo>
                <a:lnTo>
                  <a:pt x="78167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77618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3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8167" y="1577"/>
                </a:lnTo>
                <a:lnTo>
                  <a:pt x="92906" y="6043"/>
                </a:lnTo>
                <a:lnTo>
                  <a:pt x="105371" y="12998"/>
                </a:lnTo>
                <a:lnTo>
                  <a:pt x="114994" y="22042"/>
                </a:lnTo>
                <a:lnTo>
                  <a:pt x="121208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237" y="56740"/>
                </a:lnTo>
                <a:lnTo>
                  <a:pt x="115001" y="67327"/>
                </a:lnTo>
                <a:lnTo>
                  <a:pt x="105315" y="76290"/>
                </a:lnTo>
                <a:lnTo>
                  <a:pt x="92756" y="83201"/>
                </a:lnTo>
                <a:lnTo>
                  <a:pt x="77903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66694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903" y="87631"/>
                </a:lnTo>
                <a:lnTo>
                  <a:pt x="92756" y="83201"/>
                </a:lnTo>
                <a:lnTo>
                  <a:pt x="105315" y="76290"/>
                </a:lnTo>
                <a:lnTo>
                  <a:pt x="115001" y="67327"/>
                </a:lnTo>
                <a:lnTo>
                  <a:pt x="121237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208" y="32776"/>
                </a:lnTo>
                <a:lnTo>
                  <a:pt x="114994" y="22042"/>
                </a:lnTo>
                <a:lnTo>
                  <a:pt x="105371" y="12998"/>
                </a:lnTo>
                <a:lnTo>
                  <a:pt x="92906" y="6043"/>
                </a:lnTo>
                <a:lnTo>
                  <a:pt x="78167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3266694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8167" y="1577"/>
                </a:lnTo>
                <a:lnTo>
                  <a:pt x="92906" y="6043"/>
                </a:lnTo>
                <a:lnTo>
                  <a:pt x="105371" y="12998"/>
                </a:lnTo>
                <a:lnTo>
                  <a:pt x="114994" y="22042"/>
                </a:lnTo>
                <a:lnTo>
                  <a:pt x="121208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237" y="56740"/>
                </a:lnTo>
                <a:lnTo>
                  <a:pt x="115001" y="67327"/>
                </a:lnTo>
                <a:lnTo>
                  <a:pt x="105315" y="76290"/>
                </a:lnTo>
                <a:lnTo>
                  <a:pt x="92756" y="83201"/>
                </a:lnTo>
                <a:lnTo>
                  <a:pt x="77903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55770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642" y="87631"/>
                </a:lnTo>
                <a:lnTo>
                  <a:pt x="92418" y="83201"/>
                </a:lnTo>
                <a:lnTo>
                  <a:pt x="105028" y="76290"/>
                </a:lnTo>
                <a:lnTo>
                  <a:pt x="114831" y="67327"/>
                </a:lnTo>
                <a:lnTo>
                  <a:pt x="121183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154" y="32776"/>
                </a:lnTo>
                <a:lnTo>
                  <a:pt x="114824" y="22042"/>
                </a:lnTo>
                <a:lnTo>
                  <a:pt x="105085" y="12998"/>
                </a:lnTo>
                <a:lnTo>
                  <a:pt x="92567" y="6043"/>
                </a:lnTo>
                <a:lnTo>
                  <a:pt x="77903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55770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7903" y="1577"/>
                </a:lnTo>
                <a:lnTo>
                  <a:pt x="92567" y="6043"/>
                </a:lnTo>
                <a:lnTo>
                  <a:pt x="105085" y="12998"/>
                </a:lnTo>
                <a:lnTo>
                  <a:pt x="114824" y="22042"/>
                </a:lnTo>
                <a:lnTo>
                  <a:pt x="121154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183" y="56740"/>
                </a:lnTo>
                <a:lnTo>
                  <a:pt x="114831" y="67327"/>
                </a:lnTo>
                <a:lnTo>
                  <a:pt x="105028" y="76290"/>
                </a:lnTo>
                <a:lnTo>
                  <a:pt x="92418" y="83201"/>
                </a:lnTo>
                <a:lnTo>
                  <a:pt x="77642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5244846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642" y="87631"/>
                </a:lnTo>
                <a:lnTo>
                  <a:pt x="92418" y="83201"/>
                </a:lnTo>
                <a:lnTo>
                  <a:pt x="105028" y="76290"/>
                </a:lnTo>
                <a:lnTo>
                  <a:pt x="114831" y="67327"/>
                </a:lnTo>
                <a:lnTo>
                  <a:pt x="121183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154" y="32776"/>
                </a:lnTo>
                <a:lnTo>
                  <a:pt x="114824" y="22042"/>
                </a:lnTo>
                <a:lnTo>
                  <a:pt x="105085" y="12998"/>
                </a:lnTo>
                <a:lnTo>
                  <a:pt x="92567" y="6043"/>
                </a:lnTo>
                <a:lnTo>
                  <a:pt x="77903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5244846" y="3309366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7903" y="1577"/>
                </a:lnTo>
                <a:lnTo>
                  <a:pt x="92567" y="6043"/>
                </a:lnTo>
                <a:lnTo>
                  <a:pt x="105085" y="12998"/>
                </a:lnTo>
                <a:lnTo>
                  <a:pt x="114824" y="22042"/>
                </a:lnTo>
                <a:lnTo>
                  <a:pt x="121154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183" y="56740"/>
                </a:lnTo>
                <a:lnTo>
                  <a:pt x="114831" y="67327"/>
                </a:lnTo>
                <a:lnTo>
                  <a:pt x="105028" y="76290"/>
                </a:lnTo>
                <a:lnTo>
                  <a:pt x="92418" y="83201"/>
                </a:lnTo>
                <a:lnTo>
                  <a:pt x="77642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33922" y="3309365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10" y="56486"/>
                </a:lnTo>
                <a:lnTo>
                  <a:pt x="8261" y="67105"/>
                </a:lnTo>
                <a:lnTo>
                  <a:pt x="17876" y="76109"/>
                </a:lnTo>
                <a:lnTo>
                  <a:pt x="30376" y="83070"/>
                </a:lnTo>
                <a:lnTo>
                  <a:pt x="45184" y="87561"/>
                </a:lnTo>
                <a:lnTo>
                  <a:pt x="61722" y="89154"/>
                </a:lnTo>
                <a:lnTo>
                  <a:pt x="77642" y="87631"/>
                </a:lnTo>
                <a:lnTo>
                  <a:pt x="92418" y="83201"/>
                </a:lnTo>
                <a:lnTo>
                  <a:pt x="105028" y="76290"/>
                </a:lnTo>
                <a:lnTo>
                  <a:pt x="114831" y="67327"/>
                </a:lnTo>
                <a:lnTo>
                  <a:pt x="121183" y="56740"/>
                </a:lnTo>
                <a:lnTo>
                  <a:pt x="123444" y="44958"/>
                </a:lnTo>
                <a:lnTo>
                  <a:pt x="123443" y="44800"/>
                </a:lnTo>
                <a:lnTo>
                  <a:pt x="121154" y="32776"/>
                </a:lnTo>
                <a:lnTo>
                  <a:pt x="114824" y="22042"/>
                </a:lnTo>
                <a:lnTo>
                  <a:pt x="105085" y="12998"/>
                </a:lnTo>
                <a:lnTo>
                  <a:pt x="92567" y="6043"/>
                </a:lnTo>
                <a:lnTo>
                  <a:pt x="77903" y="1577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16"/>
                </a:lnTo>
                <a:lnTo>
                  <a:pt x="30365" y="6116"/>
                </a:lnTo>
                <a:lnTo>
                  <a:pt x="17932" y="13100"/>
                </a:lnTo>
                <a:lnTo>
                  <a:pt x="8348" y="22168"/>
                </a:lnTo>
                <a:lnTo>
                  <a:pt x="2181" y="32920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33922" y="3309365"/>
            <a:ext cx="123444" cy="89154"/>
          </a:xfrm>
          <a:custGeom>
            <a:avLst/>
            <a:gdLst/>
            <a:ahLst/>
            <a:cxnLst/>
            <a:rect l="l" t="t" r="r" b="b"/>
            <a:pathLst>
              <a:path w="123444" h="89153">
                <a:moveTo>
                  <a:pt x="0" y="44958"/>
                </a:moveTo>
                <a:lnTo>
                  <a:pt x="2181" y="32920"/>
                </a:lnTo>
                <a:lnTo>
                  <a:pt x="8348" y="22168"/>
                </a:lnTo>
                <a:lnTo>
                  <a:pt x="17932" y="13100"/>
                </a:lnTo>
                <a:lnTo>
                  <a:pt x="30365" y="6116"/>
                </a:lnTo>
                <a:lnTo>
                  <a:pt x="45079" y="1616"/>
                </a:lnTo>
                <a:lnTo>
                  <a:pt x="61506" y="0"/>
                </a:lnTo>
                <a:lnTo>
                  <a:pt x="61722" y="0"/>
                </a:lnTo>
                <a:lnTo>
                  <a:pt x="77903" y="1577"/>
                </a:lnTo>
                <a:lnTo>
                  <a:pt x="92567" y="6043"/>
                </a:lnTo>
                <a:lnTo>
                  <a:pt x="105085" y="12998"/>
                </a:lnTo>
                <a:lnTo>
                  <a:pt x="114824" y="22042"/>
                </a:lnTo>
                <a:lnTo>
                  <a:pt x="121154" y="32776"/>
                </a:lnTo>
                <a:lnTo>
                  <a:pt x="123443" y="44800"/>
                </a:lnTo>
                <a:lnTo>
                  <a:pt x="123444" y="44958"/>
                </a:lnTo>
                <a:lnTo>
                  <a:pt x="121183" y="56740"/>
                </a:lnTo>
                <a:lnTo>
                  <a:pt x="114831" y="67327"/>
                </a:lnTo>
                <a:lnTo>
                  <a:pt x="105028" y="76290"/>
                </a:lnTo>
                <a:lnTo>
                  <a:pt x="92418" y="83201"/>
                </a:lnTo>
                <a:lnTo>
                  <a:pt x="77642" y="87631"/>
                </a:lnTo>
                <a:lnTo>
                  <a:pt x="61722" y="89154"/>
                </a:lnTo>
                <a:lnTo>
                  <a:pt x="45184" y="87561"/>
                </a:lnTo>
                <a:lnTo>
                  <a:pt x="30376" y="83070"/>
                </a:lnTo>
                <a:lnTo>
                  <a:pt x="17876" y="76109"/>
                </a:lnTo>
                <a:lnTo>
                  <a:pt x="8261" y="67105"/>
                </a:lnTo>
                <a:lnTo>
                  <a:pt x="2110" y="56486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90182" y="3219450"/>
            <a:ext cx="0" cy="268986"/>
          </a:xfrm>
          <a:custGeom>
            <a:avLst/>
            <a:gdLst/>
            <a:ahLst/>
            <a:cxnLst/>
            <a:rect l="l" t="t" r="r" b="b"/>
            <a:pathLst>
              <a:path w="0" h="268986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2339340" y="3089148"/>
            <a:ext cx="0" cy="265176"/>
          </a:xfrm>
          <a:custGeom>
            <a:avLst/>
            <a:gdLst/>
            <a:ahLst/>
            <a:cxnLst/>
            <a:rect l="l" t="t" r="r" b="b"/>
            <a:pathLst>
              <a:path w="0" h="265175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1906524" y="2860547"/>
            <a:ext cx="865632" cy="179832"/>
          </a:xfrm>
          <a:custGeom>
            <a:avLst/>
            <a:gdLst/>
            <a:ahLst/>
            <a:cxnLst/>
            <a:rect l="l" t="t" r="r" b="b"/>
            <a:pathLst>
              <a:path w="865632" h="179831">
                <a:moveTo>
                  <a:pt x="0" y="0"/>
                </a:moveTo>
                <a:lnTo>
                  <a:pt x="0" y="179832"/>
                </a:lnTo>
                <a:lnTo>
                  <a:pt x="865632" y="179832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294382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6" h="64769">
                <a:moveTo>
                  <a:pt x="44957" y="0"/>
                </a:moveTo>
                <a:lnTo>
                  <a:pt x="0" y="64769"/>
                </a:lnTo>
                <a:lnTo>
                  <a:pt x="2933" y="63781"/>
                </a:lnTo>
                <a:lnTo>
                  <a:pt x="15002" y="60530"/>
                </a:lnTo>
                <a:lnTo>
                  <a:pt x="27470" y="58409"/>
                </a:lnTo>
                <a:lnTo>
                  <a:pt x="40169" y="57420"/>
                </a:lnTo>
                <a:lnTo>
                  <a:pt x="52931" y="57561"/>
                </a:lnTo>
                <a:lnTo>
                  <a:pt x="65588" y="58833"/>
                </a:lnTo>
                <a:lnTo>
                  <a:pt x="77972" y="61236"/>
                </a:lnTo>
                <a:lnTo>
                  <a:pt x="89915" y="64769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3328416" y="3089148"/>
            <a:ext cx="0" cy="265176"/>
          </a:xfrm>
          <a:custGeom>
            <a:avLst/>
            <a:gdLst/>
            <a:ahLst/>
            <a:cxnLst/>
            <a:rect l="l" t="t" r="r" b="b"/>
            <a:pathLst>
              <a:path w="0" h="265175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2895600" y="2860547"/>
            <a:ext cx="865632" cy="179832"/>
          </a:xfrm>
          <a:custGeom>
            <a:avLst/>
            <a:gdLst/>
            <a:ahLst/>
            <a:cxnLst/>
            <a:rect l="l" t="t" r="r" b="b"/>
            <a:pathLst>
              <a:path w="865632" h="179831">
                <a:moveTo>
                  <a:pt x="0" y="0"/>
                </a:moveTo>
                <a:lnTo>
                  <a:pt x="0" y="179832"/>
                </a:lnTo>
                <a:lnTo>
                  <a:pt x="865632" y="179832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3283457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5" h="64769">
                <a:moveTo>
                  <a:pt x="44958" y="0"/>
                </a:moveTo>
                <a:lnTo>
                  <a:pt x="0" y="64769"/>
                </a:lnTo>
                <a:lnTo>
                  <a:pt x="2933" y="63781"/>
                </a:lnTo>
                <a:lnTo>
                  <a:pt x="15002" y="60530"/>
                </a:lnTo>
                <a:lnTo>
                  <a:pt x="27470" y="58409"/>
                </a:lnTo>
                <a:lnTo>
                  <a:pt x="40169" y="57420"/>
                </a:lnTo>
                <a:lnTo>
                  <a:pt x="52931" y="57561"/>
                </a:lnTo>
                <a:lnTo>
                  <a:pt x="65588" y="58833"/>
                </a:lnTo>
                <a:lnTo>
                  <a:pt x="77972" y="61236"/>
                </a:lnTo>
                <a:lnTo>
                  <a:pt x="89916" y="64769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4317492" y="3089148"/>
            <a:ext cx="0" cy="265176"/>
          </a:xfrm>
          <a:custGeom>
            <a:avLst/>
            <a:gdLst/>
            <a:ahLst/>
            <a:cxnLst/>
            <a:rect l="l" t="t" r="r" b="b"/>
            <a:pathLst>
              <a:path w="0" h="265175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3884676" y="2860547"/>
            <a:ext cx="865632" cy="179832"/>
          </a:xfrm>
          <a:custGeom>
            <a:avLst/>
            <a:gdLst/>
            <a:ahLst/>
            <a:cxnLst/>
            <a:rect l="l" t="t" r="r" b="b"/>
            <a:pathLst>
              <a:path w="865631" h="179831">
                <a:moveTo>
                  <a:pt x="0" y="0"/>
                </a:moveTo>
                <a:lnTo>
                  <a:pt x="0" y="179832"/>
                </a:lnTo>
                <a:lnTo>
                  <a:pt x="865632" y="179832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72533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5" h="64769">
                <a:moveTo>
                  <a:pt x="44958" y="0"/>
                </a:moveTo>
                <a:lnTo>
                  <a:pt x="0" y="64769"/>
                </a:lnTo>
                <a:lnTo>
                  <a:pt x="2933" y="63781"/>
                </a:lnTo>
                <a:lnTo>
                  <a:pt x="15002" y="60530"/>
                </a:lnTo>
                <a:lnTo>
                  <a:pt x="27470" y="58409"/>
                </a:lnTo>
                <a:lnTo>
                  <a:pt x="40169" y="57420"/>
                </a:lnTo>
                <a:lnTo>
                  <a:pt x="52931" y="57561"/>
                </a:lnTo>
                <a:lnTo>
                  <a:pt x="65588" y="58833"/>
                </a:lnTo>
                <a:lnTo>
                  <a:pt x="77972" y="61236"/>
                </a:lnTo>
                <a:lnTo>
                  <a:pt x="89916" y="64769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5306568" y="3089148"/>
            <a:ext cx="0" cy="265176"/>
          </a:xfrm>
          <a:custGeom>
            <a:avLst/>
            <a:gdLst/>
            <a:ahLst/>
            <a:cxnLst/>
            <a:rect l="l" t="t" r="r" b="b"/>
            <a:pathLst>
              <a:path w="0" h="265175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4873752" y="2860547"/>
            <a:ext cx="865632" cy="179832"/>
          </a:xfrm>
          <a:custGeom>
            <a:avLst/>
            <a:gdLst/>
            <a:ahLst/>
            <a:cxnLst/>
            <a:rect l="l" t="t" r="r" b="b"/>
            <a:pathLst>
              <a:path w="865631" h="179831">
                <a:moveTo>
                  <a:pt x="0" y="0"/>
                </a:moveTo>
                <a:lnTo>
                  <a:pt x="0" y="179832"/>
                </a:lnTo>
                <a:lnTo>
                  <a:pt x="865632" y="179832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5261609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5" h="64769">
                <a:moveTo>
                  <a:pt x="44958" y="0"/>
                </a:moveTo>
                <a:lnTo>
                  <a:pt x="0" y="64769"/>
                </a:lnTo>
                <a:lnTo>
                  <a:pt x="2933" y="63781"/>
                </a:lnTo>
                <a:lnTo>
                  <a:pt x="15002" y="60530"/>
                </a:lnTo>
                <a:lnTo>
                  <a:pt x="27470" y="58409"/>
                </a:lnTo>
                <a:lnTo>
                  <a:pt x="40169" y="57420"/>
                </a:lnTo>
                <a:lnTo>
                  <a:pt x="52931" y="57561"/>
                </a:lnTo>
                <a:lnTo>
                  <a:pt x="65588" y="58833"/>
                </a:lnTo>
                <a:lnTo>
                  <a:pt x="77972" y="61236"/>
                </a:lnTo>
                <a:lnTo>
                  <a:pt x="89916" y="64769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95644" y="3089147"/>
            <a:ext cx="0" cy="265176"/>
          </a:xfrm>
          <a:custGeom>
            <a:avLst/>
            <a:gdLst/>
            <a:ahLst/>
            <a:cxnLst/>
            <a:rect l="l" t="t" r="r" b="b"/>
            <a:pathLst>
              <a:path w="0" h="265175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5862828" y="2860547"/>
            <a:ext cx="865632" cy="179832"/>
          </a:xfrm>
          <a:custGeom>
            <a:avLst/>
            <a:gdLst/>
            <a:ahLst/>
            <a:cxnLst/>
            <a:rect l="l" t="t" r="r" b="b"/>
            <a:pathLst>
              <a:path w="865631" h="179831">
                <a:moveTo>
                  <a:pt x="0" y="0"/>
                </a:moveTo>
                <a:lnTo>
                  <a:pt x="0" y="179832"/>
                </a:lnTo>
                <a:lnTo>
                  <a:pt x="865632" y="179832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6250686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5" h="64769">
                <a:moveTo>
                  <a:pt x="44958" y="0"/>
                </a:moveTo>
                <a:lnTo>
                  <a:pt x="0" y="64769"/>
                </a:lnTo>
                <a:lnTo>
                  <a:pt x="2930" y="63781"/>
                </a:lnTo>
                <a:lnTo>
                  <a:pt x="14946" y="60530"/>
                </a:lnTo>
                <a:lnTo>
                  <a:pt x="27318" y="58409"/>
                </a:lnTo>
                <a:lnTo>
                  <a:pt x="39916" y="57420"/>
                </a:lnTo>
                <a:lnTo>
                  <a:pt x="52606" y="57561"/>
                </a:lnTo>
                <a:lnTo>
                  <a:pt x="65257" y="58833"/>
                </a:lnTo>
                <a:lnTo>
                  <a:pt x="77738" y="61236"/>
                </a:lnTo>
                <a:lnTo>
                  <a:pt x="89916" y="64769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7284720" y="3089147"/>
            <a:ext cx="0" cy="220218"/>
          </a:xfrm>
          <a:custGeom>
            <a:avLst/>
            <a:gdLst/>
            <a:ahLst/>
            <a:cxnLst/>
            <a:rect l="l" t="t" r="r" b="b"/>
            <a:pathLst>
              <a:path w="0" h="220217">
                <a:moveTo>
                  <a:pt x="0" y="220217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6851904" y="2860547"/>
            <a:ext cx="864869" cy="179832"/>
          </a:xfrm>
          <a:custGeom>
            <a:avLst/>
            <a:gdLst/>
            <a:ahLst/>
            <a:cxnLst/>
            <a:rect l="l" t="t" r="r" b="b"/>
            <a:pathLst>
              <a:path w="864870" h="179831">
                <a:moveTo>
                  <a:pt x="0" y="0"/>
                </a:moveTo>
                <a:lnTo>
                  <a:pt x="0" y="179832"/>
                </a:lnTo>
                <a:lnTo>
                  <a:pt x="864869" y="179832"/>
                </a:lnTo>
                <a:lnTo>
                  <a:pt x="864869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7239762" y="3040379"/>
            <a:ext cx="89916" cy="64769"/>
          </a:xfrm>
          <a:custGeom>
            <a:avLst/>
            <a:gdLst/>
            <a:ahLst/>
            <a:cxnLst/>
            <a:rect l="l" t="t" r="r" b="b"/>
            <a:pathLst>
              <a:path w="89916" h="64769">
                <a:moveTo>
                  <a:pt x="44957" y="0"/>
                </a:moveTo>
                <a:lnTo>
                  <a:pt x="0" y="64769"/>
                </a:lnTo>
                <a:lnTo>
                  <a:pt x="2930" y="63781"/>
                </a:lnTo>
                <a:lnTo>
                  <a:pt x="14946" y="60530"/>
                </a:lnTo>
                <a:lnTo>
                  <a:pt x="27318" y="58409"/>
                </a:lnTo>
                <a:lnTo>
                  <a:pt x="39916" y="57420"/>
                </a:lnTo>
                <a:lnTo>
                  <a:pt x="52606" y="57561"/>
                </a:lnTo>
                <a:lnTo>
                  <a:pt x="65257" y="58833"/>
                </a:lnTo>
                <a:lnTo>
                  <a:pt x="77738" y="61236"/>
                </a:lnTo>
                <a:lnTo>
                  <a:pt x="89915" y="64769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72156" y="6807708"/>
            <a:ext cx="494538" cy="179070"/>
          </a:xfrm>
          <a:custGeom>
            <a:avLst/>
            <a:gdLst/>
            <a:ahLst/>
            <a:cxnLst/>
            <a:rect l="l" t="t" r="r" b="b"/>
            <a:pathLst>
              <a:path w="494538" h="179070">
                <a:moveTo>
                  <a:pt x="0" y="89916"/>
                </a:moveTo>
                <a:lnTo>
                  <a:pt x="7172" y="68350"/>
                </a:lnTo>
                <a:lnTo>
                  <a:pt x="19395" y="54971"/>
                </a:lnTo>
                <a:lnTo>
                  <a:pt x="36978" y="42609"/>
                </a:lnTo>
                <a:lnTo>
                  <a:pt x="59415" y="31452"/>
                </a:lnTo>
                <a:lnTo>
                  <a:pt x="86197" y="21687"/>
                </a:lnTo>
                <a:lnTo>
                  <a:pt x="116817" y="13502"/>
                </a:lnTo>
                <a:lnTo>
                  <a:pt x="133408" y="10060"/>
                </a:lnTo>
                <a:lnTo>
                  <a:pt x="150768" y="7084"/>
                </a:lnTo>
                <a:lnTo>
                  <a:pt x="168834" y="4596"/>
                </a:lnTo>
                <a:lnTo>
                  <a:pt x="187543" y="2620"/>
                </a:lnTo>
                <a:lnTo>
                  <a:pt x="206830" y="1180"/>
                </a:lnTo>
                <a:lnTo>
                  <a:pt x="226633" y="298"/>
                </a:lnTo>
                <a:lnTo>
                  <a:pt x="246888" y="0"/>
                </a:lnTo>
                <a:lnTo>
                  <a:pt x="267148" y="298"/>
                </a:lnTo>
                <a:lnTo>
                  <a:pt x="286966" y="1180"/>
                </a:lnTo>
                <a:lnTo>
                  <a:pt x="306279" y="2620"/>
                </a:lnTo>
                <a:lnTo>
                  <a:pt x="325020" y="4596"/>
                </a:lnTo>
                <a:lnTo>
                  <a:pt x="343126" y="7084"/>
                </a:lnTo>
                <a:lnTo>
                  <a:pt x="360531" y="10060"/>
                </a:lnTo>
                <a:lnTo>
                  <a:pt x="377172" y="13502"/>
                </a:lnTo>
                <a:lnTo>
                  <a:pt x="407902" y="21687"/>
                </a:lnTo>
                <a:lnTo>
                  <a:pt x="434798" y="31452"/>
                </a:lnTo>
                <a:lnTo>
                  <a:pt x="457344" y="42609"/>
                </a:lnTo>
                <a:lnTo>
                  <a:pt x="475023" y="54971"/>
                </a:lnTo>
                <a:lnTo>
                  <a:pt x="487319" y="68350"/>
                </a:lnTo>
                <a:lnTo>
                  <a:pt x="494538" y="89916"/>
                </a:lnTo>
                <a:lnTo>
                  <a:pt x="493714" y="97267"/>
                </a:lnTo>
                <a:lnTo>
                  <a:pt x="481876" y="118207"/>
                </a:lnTo>
                <a:lnTo>
                  <a:pt x="466824" y="131015"/>
                </a:lnTo>
                <a:lnTo>
                  <a:pt x="446647" y="142695"/>
                </a:lnTo>
                <a:lnTo>
                  <a:pt x="421862" y="153066"/>
                </a:lnTo>
                <a:lnTo>
                  <a:pt x="392984" y="161952"/>
                </a:lnTo>
                <a:lnTo>
                  <a:pt x="360531" y="169173"/>
                </a:lnTo>
                <a:lnTo>
                  <a:pt x="343126" y="172104"/>
                </a:lnTo>
                <a:lnTo>
                  <a:pt x="325020" y="174552"/>
                </a:lnTo>
                <a:lnTo>
                  <a:pt x="306279" y="176495"/>
                </a:lnTo>
                <a:lnTo>
                  <a:pt x="286966" y="177910"/>
                </a:lnTo>
                <a:lnTo>
                  <a:pt x="267148" y="178776"/>
                </a:lnTo>
                <a:lnTo>
                  <a:pt x="246888" y="179070"/>
                </a:lnTo>
                <a:lnTo>
                  <a:pt x="226633" y="178776"/>
                </a:lnTo>
                <a:lnTo>
                  <a:pt x="206830" y="177910"/>
                </a:lnTo>
                <a:lnTo>
                  <a:pt x="187543" y="176495"/>
                </a:lnTo>
                <a:lnTo>
                  <a:pt x="168834" y="174552"/>
                </a:lnTo>
                <a:lnTo>
                  <a:pt x="150768" y="172104"/>
                </a:lnTo>
                <a:lnTo>
                  <a:pt x="133408" y="169173"/>
                </a:lnTo>
                <a:lnTo>
                  <a:pt x="116817" y="165782"/>
                </a:lnTo>
                <a:lnTo>
                  <a:pt x="86197" y="157706"/>
                </a:lnTo>
                <a:lnTo>
                  <a:pt x="59415" y="148055"/>
                </a:lnTo>
                <a:lnTo>
                  <a:pt x="36978" y="137007"/>
                </a:lnTo>
                <a:lnTo>
                  <a:pt x="19395" y="124741"/>
                </a:lnTo>
                <a:lnTo>
                  <a:pt x="7172" y="111435"/>
                </a:lnTo>
                <a:lnTo>
                  <a:pt x="0" y="89916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51860" y="6448806"/>
            <a:ext cx="494538" cy="179070"/>
          </a:xfrm>
          <a:custGeom>
            <a:avLst/>
            <a:gdLst/>
            <a:ahLst/>
            <a:cxnLst/>
            <a:rect l="l" t="t" r="r" b="b"/>
            <a:pathLst>
              <a:path w="494538" h="179069">
                <a:moveTo>
                  <a:pt x="0" y="89915"/>
                </a:moveTo>
                <a:lnTo>
                  <a:pt x="7172" y="68350"/>
                </a:lnTo>
                <a:lnTo>
                  <a:pt x="19395" y="54971"/>
                </a:lnTo>
                <a:lnTo>
                  <a:pt x="36978" y="42609"/>
                </a:lnTo>
                <a:lnTo>
                  <a:pt x="59415" y="31452"/>
                </a:lnTo>
                <a:lnTo>
                  <a:pt x="86197" y="21687"/>
                </a:lnTo>
                <a:lnTo>
                  <a:pt x="116817" y="13502"/>
                </a:lnTo>
                <a:lnTo>
                  <a:pt x="133408" y="10060"/>
                </a:lnTo>
                <a:lnTo>
                  <a:pt x="150768" y="7084"/>
                </a:lnTo>
                <a:lnTo>
                  <a:pt x="168834" y="4596"/>
                </a:lnTo>
                <a:lnTo>
                  <a:pt x="187543" y="2620"/>
                </a:lnTo>
                <a:lnTo>
                  <a:pt x="206830" y="1180"/>
                </a:lnTo>
                <a:lnTo>
                  <a:pt x="226633" y="298"/>
                </a:lnTo>
                <a:lnTo>
                  <a:pt x="246888" y="0"/>
                </a:lnTo>
                <a:lnTo>
                  <a:pt x="267251" y="298"/>
                </a:lnTo>
                <a:lnTo>
                  <a:pt x="287152" y="1180"/>
                </a:lnTo>
                <a:lnTo>
                  <a:pt x="306526" y="2620"/>
                </a:lnTo>
                <a:lnTo>
                  <a:pt x="325313" y="4596"/>
                </a:lnTo>
                <a:lnTo>
                  <a:pt x="343447" y="7084"/>
                </a:lnTo>
                <a:lnTo>
                  <a:pt x="360867" y="10060"/>
                </a:lnTo>
                <a:lnTo>
                  <a:pt x="377510" y="13502"/>
                </a:lnTo>
                <a:lnTo>
                  <a:pt x="408213" y="21687"/>
                </a:lnTo>
                <a:lnTo>
                  <a:pt x="435053" y="31452"/>
                </a:lnTo>
                <a:lnTo>
                  <a:pt x="457526" y="42609"/>
                </a:lnTo>
                <a:lnTo>
                  <a:pt x="475130" y="54971"/>
                </a:lnTo>
                <a:lnTo>
                  <a:pt x="487362" y="68350"/>
                </a:lnTo>
                <a:lnTo>
                  <a:pt x="494538" y="89915"/>
                </a:lnTo>
                <a:lnTo>
                  <a:pt x="493719" y="97267"/>
                </a:lnTo>
                <a:lnTo>
                  <a:pt x="481949" y="118207"/>
                </a:lnTo>
                <a:lnTo>
                  <a:pt x="466968" y="131015"/>
                </a:lnTo>
                <a:lnTo>
                  <a:pt x="446867" y="142695"/>
                </a:lnTo>
                <a:lnTo>
                  <a:pt x="422147" y="153066"/>
                </a:lnTo>
                <a:lnTo>
                  <a:pt x="393313" y="161952"/>
                </a:lnTo>
                <a:lnTo>
                  <a:pt x="360867" y="169173"/>
                </a:lnTo>
                <a:lnTo>
                  <a:pt x="343447" y="172104"/>
                </a:lnTo>
                <a:lnTo>
                  <a:pt x="325313" y="174552"/>
                </a:lnTo>
                <a:lnTo>
                  <a:pt x="306526" y="176495"/>
                </a:lnTo>
                <a:lnTo>
                  <a:pt x="287152" y="177910"/>
                </a:lnTo>
                <a:lnTo>
                  <a:pt x="267251" y="178776"/>
                </a:lnTo>
                <a:lnTo>
                  <a:pt x="246888" y="179069"/>
                </a:lnTo>
                <a:lnTo>
                  <a:pt x="226633" y="178776"/>
                </a:lnTo>
                <a:lnTo>
                  <a:pt x="206830" y="177910"/>
                </a:lnTo>
                <a:lnTo>
                  <a:pt x="187543" y="176495"/>
                </a:lnTo>
                <a:lnTo>
                  <a:pt x="168834" y="174552"/>
                </a:lnTo>
                <a:lnTo>
                  <a:pt x="150768" y="172104"/>
                </a:lnTo>
                <a:lnTo>
                  <a:pt x="133408" y="169173"/>
                </a:lnTo>
                <a:lnTo>
                  <a:pt x="116817" y="165782"/>
                </a:lnTo>
                <a:lnTo>
                  <a:pt x="86197" y="157706"/>
                </a:lnTo>
                <a:lnTo>
                  <a:pt x="59415" y="148055"/>
                </a:lnTo>
                <a:lnTo>
                  <a:pt x="36978" y="137007"/>
                </a:lnTo>
                <a:lnTo>
                  <a:pt x="19395" y="124741"/>
                </a:lnTo>
                <a:lnTo>
                  <a:pt x="7172" y="111435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12030" y="6089904"/>
            <a:ext cx="494538" cy="179070"/>
          </a:xfrm>
          <a:custGeom>
            <a:avLst/>
            <a:gdLst/>
            <a:ahLst/>
            <a:cxnLst/>
            <a:rect l="l" t="t" r="r" b="b"/>
            <a:pathLst>
              <a:path w="494538" h="179070">
                <a:moveTo>
                  <a:pt x="0" y="89916"/>
                </a:moveTo>
                <a:lnTo>
                  <a:pt x="7172" y="68350"/>
                </a:lnTo>
                <a:lnTo>
                  <a:pt x="19395" y="54971"/>
                </a:lnTo>
                <a:lnTo>
                  <a:pt x="36978" y="42609"/>
                </a:lnTo>
                <a:lnTo>
                  <a:pt x="59415" y="31452"/>
                </a:lnTo>
                <a:lnTo>
                  <a:pt x="86197" y="21687"/>
                </a:lnTo>
                <a:lnTo>
                  <a:pt x="116817" y="13502"/>
                </a:lnTo>
                <a:lnTo>
                  <a:pt x="133408" y="10060"/>
                </a:lnTo>
                <a:lnTo>
                  <a:pt x="150768" y="7084"/>
                </a:lnTo>
                <a:lnTo>
                  <a:pt x="168834" y="4596"/>
                </a:lnTo>
                <a:lnTo>
                  <a:pt x="187543" y="2620"/>
                </a:lnTo>
                <a:lnTo>
                  <a:pt x="206830" y="1180"/>
                </a:lnTo>
                <a:lnTo>
                  <a:pt x="226633" y="298"/>
                </a:lnTo>
                <a:lnTo>
                  <a:pt x="246888" y="0"/>
                </a:lnTo>
                <a:lnTo>
                  <a:pt x="267148" y="298"/>
                </a:lnTo>
                <a:lnTo>
                  <a:pt x="286966" y="1180"/>
                </a:lnTo>
                <a:lnTo>
                  <a:pt x="306279" y="2620"/>
                </a:lnTo>
                <a:lnTo>
                  <a:pt x="325020" y="4596"/>
                </a:lnTo>
                <a:lnTo>
                  <a:pt x="343126" y="7084"/>
                </a:lnTo>
                <a:lnTo>
                  <a:pt x="360531" y="10060"/>
                </a:lnTo>
                <a:lnTo>
                  <a:pt x="377172" y="13502"/>
                </a:lnTo>
                <a:lnTo>
                  <a:pt x="407902" y="21687"/>
                </a:lnTo>
                <a:lnTo>
                  <a:pt x="434798" y="31452"/>
                </a:lnTo>
                <a:lnTo>
                  <a:pt x="457344" y="42609"/>
                </a:lnTo>
                <a:lnTo>
                  <a:pt x="475023" y="54971"/>
                </a:lnTo>
                <a:lnTo>
                  <a:pt x="487319" y="68350"/>
                </a:lnTo>
                <a:lnTo>
                  <a:pt x="494538" y="89916"/>
                </a:lnTo>
                <a:lnTo>
                  <a:pt x="493714" y="97267"/>
                </a:lnTo>
                <a:lnTo>
                  <a:pt x="481876" y="118207"/>
                </a:lnTo>
                <a:lnTo>
                  <a:pt x="466824" y="131015"/>
                </a:lnTo>
                <a:lnTo>
                  <a:pt x="446647" y="142695"/>
                </a:lnTo>
                <a:lnTo>
                  <a:pt x="421862" y="153066"/>
                </a:lnTo>
                <a:lnTo>
                  <a:pt x="392984" y="161952"/>
                </a:lnTo>
                <a:lnTo>
                  <a:pt x="360531" y="169173"/>
                </a:lnTo>
                <a:lnTo>
                  <a:pt x="343126" y="172104"/>
                </a:lnTo>
                <a:lnTo>
                  <a:pt x="325020" y="174552"/>
                </a:lnTo>
                <a:lnTo>
                  <a:pt x="306279" y="176495"/>
                </a:lnTo>
                <a:lnTo>
                  <a:pt x="286966" y="177910"/>
                </a:lnTo>
                <a:lnTo>
                  <a:pt x="267148" y="178776"/>
                </a:lnTo>
                <a:lnTo>
                  <a:pt x="246888" y="179070"/>
                </a:lnTo>
                <a:lnTo>
                  <a:pt x="226633" y="178776"/>
                </a:lnTo>
                <a:lnTo>
                  <a:pt x="206830" y="177910"/>
                </a:lnTo>
                <a:lnTo>
                  <a:pt x="187543" y="176495"/>
                </a:lnTo>
                <a:lnTo>
                  <a:pt x="168834" y="174552"/>
                </a:lnTo>
                <a:lnTo>
                  <a:pt x="150768" y="172104"/>
                </a:lnTo>
                <a:lnTo>
                  <a:pt x="133408" y="169173"/>
                </a:lnTo>
                <a:lnTo>
                  <a:pt x="116817" y="165782"/>
                </a:lnTo>
                <a:lnTo>
                  <a:pt x="86197" y="157706"/>
                </a:lnTo>
                <a:lnTo>
                  <a:pt x="59415" y="148055"/>
                </a:lnTo>
                <a:lnTo>
                  <a:pt x="36978" y="137007"/>
                </a:lnTo>
                <a:lnTo>
                  <a:pt x="19395" y="124741"/>
                </a:lnTo>
                <a:lnTo>
                  <a:pt x="7172" y="111435"/>
                </a:lnTo>
                <a:lnTo>
                  <a:pt x="0" y="89916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84676" y="6246114"/>
            <a:ext cx="1008126" cy="233172"/>
          </a:xfrm>
          <a:custGeom>
            <a:avLst/>
            <a:gdLst/>
            <a:ahLst/>
            <a:cxnLst/>
            <a:rect l="l" t="t" r="r" b="b"/>
            <a:pathLst>
              <a:path w="1008126" h="233172">
                <a:moveTo>
                  <a:pt x="1008126" y="0"/>
                </a:moveTo>
                <a:lnTo>
                  <a:pt x="0" y="233172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171438" y="6448806"/>
            <a:ext cx="494538" cy="179070"/>
          </a:xfrm>
          <a:custGeom>
            <a:avLst/>
            <a:gdLst/>
            <a:ahLst/>
            <a:cxnLst/>
            <a:rect l="l" t="t" r="r" b="b"/>
            <a:pathLst>
              <a:path w="494538" h="179069">
                <a:moveTo>
                  <a:pt x="0" y="89915"/>
                </a:moveTo>
                <a:lnTo>
                  <a:pt x="7218" y="68350"/>
                </a:lnTo>
                <a:lnTo>
                  <a:pt x="19514" y="54971"/>
                </a:lnTo>
                <a:lnTo>
                  <a:pt x="37193" y="42609"/>
                </a:lnTo>
                <a:lnTo>
                  <a:pt x="59739" y="31452"/>
                </a:lnTo>
                <a:lnTo>
                  <a:pt x="86635" y="21687"/>
                </a:lnTo>
                <a:lnTo>
                  <a:pt x="117365" y="13502"/>
                </a:lnTo>
                <a:lnTo>
                  <a:pt x="134006" y="10060"/>
                </a:lnTo>
                <a:lnTo>
                  <a:pt x="151411" y="7084"/>
                </a:lnTo>
                <a:lnTo>
                  <a:pt x="169517" y="4596"/>
                </a:lnTo>
                <a:lnTo>
                  <a:pt x="188258" y="2620"/>
                </a:lnTo>
                <a:lnTo>
                  <a:pt x="207571" y="1180"/>
                </a:lnTo>
                <a:lnTo>
                  <a:pt x="227389" y="298"/>
                </a:lnTo>
                <a:lnTo>
                  <a:pt x="247650" y="0"/>
                </a:lnTo>
                <a:lnTo>
                  <a:pt x="267904" y="298"/>
                </a:lnTo>
                <a:lnTo>
                  <a:pt x="287707" y="1180"/>
                </a:lnTo>
                <a:lnTo>
                  <a:pt x="306994" y="2620"/>
                </a:lnTo>
                <a:lnTo>
                  <a:pt x="325703" y="4596"/>
                </a:lnTo>
                <a:lnTo>
                  <a:pt x="343769" y="7084"/>
                </a:lnTo>
                <a:lnTo>
                  <a:pt x="361129" y="10060"/>
                </a:lnTo>
                <a:lnTo>
                  <a:pt x="377720" y="13502"/>
                </a:lnTo>
                <a:lnTo>
                  <a:pt x="408340" y="21687"/>
                </a:lnTo>
                <a:lnTo>
                  <a:pt x="435122" y="31452"/>
                </a:lnTo>
                <a:lnTo>
                  <a:pt x="457559" y="42609"/>
                </a:lnTo>
                <a:lnTo>
                  <a:pt x="475142" y="54971"/>
                </a:lnTo>
                <a:lnTo>
                  <a:pt x="487365" y="68350"/>
                </a:lnTo>
                <a:lnTo>
                  <a:pt x="494538" y="89915"/>
                </a:lnTo>
                <a:lnTo>
                  <a:pt x="493719" y="97267"/>
                </a:lnTo>
                <a:lnTo>
                  <a:pt x="481955" y="118207"/>
                </a:lnTo>
                <a:lnTo>
                  <a:pt x="466989" y="131015"/>
                </a:lnTo>
                <a:lnTo>
                  <a:pt x="446916" y="142695"/>
                </a:lnTo>
                <a:lnTo>
                  <a:pt x="422243" y="153066"/>
                </a:lnTo>
                <a:lnTo>
                  <a:pt x="393478" y="161952"/>
                </a:lnTo>
                <a:lnTo>
                  <a:pt x="361129" y="169173"/>
                </a:lnTo>
                <a:lnTo>
                  <a:pt x="343769" y="172104"/>
                </a:lnTo>
                <a:lnTo>
                  <a:pt x="325703" y="174552"/>
                </a:lnTo>
                <a:lnTo>
                  <a:pt x="306994" y="176495"/>
                </a:lnTo>
                <a:lnTo>
                  <a:pt x="287707" y="177910"/>
                </a:lnTo>
                <a:lnTo>
                  <a:pt x="267904" y="178776"/>
                </a:lnTo>
                <a:lnTo>
                  <a:pt x="247650" y="179069"/>
                </a:lnTo>
                <a:lnTo>
                  <a:pt x="227389" y="178776"/>
                </a:lnTo>
                <a:lnTo>
                  <a:pt x="207571" y="177910"/>
                </a:lnTo>
                <a:lnTo>
                  <a:pt x="188258" y="176495"/>
                </a:lnTo>
                <a:lnTo>
                  <a:pt x="169517" y="174552"/>
                </a:lnTo>
                <a:lnTo>
                  <a:pt x="151411" y="172104"/>
                </a:lnTo>
                <a:lnTo>
                  <a:pt x="134006" y="169173"/>
                </a:lnTo>
                <a:lnTo>
                  <a:pt x="117365" y="165782"/>
                </a:lnTo>
                <a:lnTo>
                  <a:pt x="86635" y="157706"/>
                </a:lnTo>
                <a:lnTo>
                  <a:pt x="59739" y="148055"/>
                </a:lnTo>
                <a:lnTo>
                  <a:pt x="37193" y="137007"/>
                </a:lnTo>
                <a:lnTo>
                  <a:pt x="19514" y="124741"/>
                </a:lnTo>
                <a:lnTo>
                  <a:pt x="7218" y="111435"/>
                </a:lnTo>
                <a:lnTo>
                  <a:pt x="0" y="89915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217414" y="6248400"/>
            <a:ext cx="1020318" cy="229361"/>
          </a:xfrm>
          <a:custGeom>
            <a:avLst/>
            <a:gdLst/>
            <a:ahLst/>
            <a:cxnLst/>
            <a:rect l="l" t="t" r="r" b="b"/>
            <a:pathLst>
              <a:path w="1020318" h="229362">
                <a:moveTo>
                  <a:pt x="0" y="0"/>
                </a:moveTo>
                <a:lnTo>
                  <a:pt x="1020318" y="229361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24962" y="6608064"/>
            <a:ext cx="417576" cy="208026"/>
          </a:xfrm>
          <a:custGeom>
            <a:avLst/>
            <a:gdLst/>
            <a:ahLst/>
            <a:cxnLst/>
            <a:rect l="l" t="t" r="r" b="b"/>
            <a:pathLst>
              <a:path w="417575" h="208025">
                <a:moveTo>
                  <a:pt x="417575" y="0"/>
                </a:moveTo>
                <a:lnTo>
                  <a:pt x="0" y="208026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31564" y="6807708"/>
            <a:ext cx="494538" cy="179070"/>
          </a:xfrm>
          <a:custGeom>
            <a:avLst/>
            <a:gdLst/>
            <a:ahLst/>
            <a:cxnLst/>
            <a:rect l="l" t="t" r="r" b="b"/>
            <a:pathLst>
              <a:path w="494538" h="179070">
                <a:moveTo>
                  <a:pt x="0" y="89916"/>
                </a:moveTo>
                <a:lnTo>
                  <a:pt x="7218" y="68350"/>
                </a:lnTo>
                <a:lnTo>
                  <a:pt x="19514" y="54971"/>
                </a:lnTo>
                <a:lnTo>
                  <a:pt x="37193" y="42609"/>
                </a:lnTo>
                <a:lnTo>
                  <a:pt x="59739" y="31452"/>
                </a:lnTo>
                <a:lnTo>
                  <a:pt x="86635" y="21687"/>
                </a:lnTo>
                <a:lnTo>
                  <a:pt x="117365" y="13502"/>
                </a:lnTo>
                <a:lnTo>
                  <a:pt x="134006" y="10060"/>
                </a:lnTo>
                <a:lnTo>
                  <a:pt x="151411" y="7084"/>
                </a:lnTo>
                <a:lnTo>
                  <a:pt x="169517" y="4596"/>
                </a:lnTo>
                <a:lnTo>
                  <a:pt x="188258" y="2620"/>
                </a:lnTo>
                <a:lnTo>
                  <a:pt x="207571" y="1180"/>
                </a:lnTo>
                <a:lnTo>
                  <a:pt x="227389" y="298"/>
                </a:lnTo>
                <a:lnTo>
                  <a:pt x="247650" y="0"/>
                </a:lnTo>
                <a:lnTo>
                  <a:pt x="267904" y="298"/>
                </a:lnTo>
                <a:lnTo>
                  <a:pt x="287707" y="1180"/>
                </a:lnTo>
                <a:lnTo>
                  <a:pt x="306994" y="2620"/>
                </a:lnTo>
                <a:lnTo>
                  <a:pt x="325703" y="4596"/>
                </a:lnTo>
                <a:lnTo>
                  <a:pt x="343769" y="7084"/>
                </a:lnTo>
                <a:lnTo>
                  <a:pt x="361129" y="10060"/>
                </a:lnTo>
                <a:lnTo>
                  <a:pt x="377720" y="13502"/>
                </a:lnTo>
                <a:lnTo>
                  <a:pt x="408340" y="21687"/>
                </a:lnTo>
                <a:lnTo>
                  <a:pt x="435122" y="31452"/>
                </a:lnTo>
                <a:lnTo>
                  <a:pt x="457559" y="42609"/>
                </a:lnTo>
                <a:lnTo>
                  <a:pt x="475142" y="54971"/>
                </a:lnTo>
                <a:lnTo>
                  <a:pt x="487365" y="68350"/>
                </a:lnTo>
                <a:lnTo>
                  <a:pt x="494538" y="89916"/>
                </a:lnTo>
                <a:lnTo>
                  <a:pt x="493719" y="97267"/>
                </a:lnTo>
                <a:lnTo>
                  <a:pt x="481955" y="118207"/>
                </a:lnTo>
                <a:lnTo>
                  <a:pt x="466989" y="131015"/>
                </a:lnTo>
                <a:lnTo>
                  <a:pt x="446916" y="142695"/>
                </a:lnTo>
                <a:lnTo>
                  <a:pt x="422243" y="153066"/>
                </a:lnTo>
                <a:lnTo>
                  <a:pt x="393478" y="161952"/>
                </a:lnTo>
                <a:lnTo>
                  <a:pt x="361129" y="169173"/>
                </a:lnTo>
                <a:lnTo>
                  <a:pt x="343769" y="172104"/>
                </a:lnTo>
                <a:lnTo>
                  <a:pt x="325703" y="174552"/>
                </a:lnTo>
                <a:lnTo>
                  <a:pt x="306994" y="176495"/>
                </a:lnTo>
                <a:lnTo>
                  <a:pt x="287707" y="177910"/>
                </a:lnTo>
                <a:lnTo>
                  <a:pt x="267904" y="178776"/>
                </a:lnTo>
                <a:lnTo>
                  <a:pt x="247650" y="179070"/>
                </a:lnTo>
                <a:lnTo>
                  <a:pt x="227389" y="178776"/>
                </a:lnTo>
                <a:lnTo>
                  <a:pt x="207571" y="177910"/>
                </a:lnTo>
                <a:lnTo>
                  <a:pt x="188258" y="176495"/>
                </a:lnTo>
                <a:lnTo>
                  <a:pt x="169517" y="174552"/>
                </a:lnTo>
                <a:lnTo>
                  <a:pt x="151411" y="172104"/>
                </a:lnTo>
                <a:lnTo>
                  <a:pt x="134006" y="169173"/>
                </a:lnTo>
                <a:lnTo>
                  <a:pt x="117365" y="165782"/>
                </a:lnTo>
                <a:lnTo>
                  <a:pt x="86635" y="157706"/>
                </a:lnTo>
                <a:lnTo>
                  <a:pt x="59739" y="148055"/>
                </a:lnTo>
                <a:lnTo>
                  <a:pt x="37193" y="137007"/>
                </a:lnTo>
                <a:lnTo>
                  <a:pt x="19514" y="124741"/>
                </a:lnTo>
                <a:lnTo>
                  <a:pt x="7218" y="111435"/>
                </a:lnTo>
                <a:lnTo>
                  <a:pt x="0" y="89916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56482" y="6607302"/>
            <a:ext cx="419862" cy="208025"/>
          </a:xfrm>
          <a:custGeom>
            <a:avLst/>
            <a:gdLst/>
            <a:ahLst/>
            <a:cxnLst/>
            <a:rect l="l" t="t" r="r" b="b"/>
            <a:pathLst>
              <a:path w="419862" h="208025">
                <a:moveTo>
                  <a:pt x="0" y="0"/>
                </a:moveTo>
                <a:lnTo>
                  <a:pt x="419862" y="208025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066585" y="6001873"/>
            <a:ext cx="577804" cy="88030"/>
          </a:xfrm>
          <a:custGeom>
            <a:avLst/>
            <a:gdLst/>
            <a:ahLst/>
            <a:cxnLst/>
            <a:rect l="l" t="t" r="r" b="b"/>
            <a:pathLst>
              <a:path w="577804" h="88030">
                <a:moveTo>
                  <a:pt x="3256" y="88030"/>
                </a:moveTo>
                <a:lnTo>
                  <a:pt x="13371" y="60606"/>
                </a:lnTo>
                <a:lnTo>
                  <a:pt x="49416" y="42537"/>
                </a:lnTo>
                <a:lnTo>
                  <a:pt x="74504" y="34051"/>
                </a:lnTo>
                <a:lnTo>
                  <a:pt x="103533" y="26147"/>
                </a:lnTo>
                <a:lnTo>
                  <a:pt x="135929" y="18987"/>
                </a:lnTo>
                <a:lnTo>
                  <a:pt x="171117" y="12732"/>
                </a:lnTo>
                <a:lnTo>
                  <a:pt x="208520" y="7544"/>
                </a:lnTo>
                <a:lnTo>
                  <a:pt x="247563" y="3585"/>
                </a:lnTo>
                <a:lnTo>
                  <a:pt x="287671" y="1016"/>
                </a:lnTo>
                <a:lnTo>
                  <a:pt x="328268" y="0"/>
                </a:lnTo>
                <a:lnTo>
                  <a:pt x="368779" y="697"/>
                </a:lnTo>
                <a:lnTo>
                  <a:pt x="408628" y="3270"/>
                </a:lnTo>
                <a:lnTo>
                  <a:pt x="447240" y="7880"/>
                </a:lnTo>
                <a:lnTo>
                  <a:pt x="484039" y="14690"/>
                </a:lnTo>
                <a:lnTo>
                  <a:pt x="518449" y="23860"/>
                </a:lnTo>
                <a:lnTo>
                  <a:pt x="549896" y="35553"/>
                </a:lnTo>
                <a:lnTo>
                  <a:pt x="577804" y="49930"/>
                </a:lnTo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96384" y="6019037"/>
            <a:ext cx="91440" cy="70866"/>
          </a:xfrm>
          <a:custGeom>
            <a:avLst/>
            <a:gdLst/>
            <a:ahLst/>
            <a:cxnLst/>
            <a:rect l="l" t="t" r="r" b="b"/>
            <a:pathLst>
              <a:path w="91439" h="70865">
                <a:moveTo>
                  <a:pt x="91439" y="70866"/>
                </a:moveTo>
                <a:lnTo>
                  <a:pt x="69341" y="0"/>
                </a:lnTo>
                <a:lnTo>
                  <a:pt x="67090" y="3349"/>
                </a:lnTo>
                <a:lnTo>
                  <a:pt x="59411" y="12429"/>
                </a:lnTo>
                <a:lnTo>
                  <a:pt x="50069" y="20610"/>
                </a:lnTo>
                <a:lnTo>
                  <a:pt x="39260" y="27734"/>
                </a:lnTo>
                <a:lnTo>
                  <a:pt x="27181" y="33638"/>
                </a:lnTo>
                <a:lnTo>
                  <a:pt x="14029" y="38163"/>
                </a:lnTo>
                <a:lnTo>
                  <a:pt x="0" y="41148"/>
                </a:lnTo>
                <a:lnTo>
                  <a:pt x="91439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844802" y="5641085"/>
            <a:ext cx="5934456" cy="269748"/>
          </a:xfrm>
          <a:custGeom>
            <a:avLst/>
            <a:gdLst/>
            <a:ahLst/>
            <a:cxnLst/>
            <a:rect l="l" t="t" r="r" b="b"/>
            <a:pathLst>
              <a:path w="5934456" h="269748">
                <a:moveTo>
                  <a:pt x="0" y="0"/>
                </a:moveTo>
                <a:lnTo>
                  <a:pt x="0" y="269748"/>
                </a:lnTo>
                <a:lnTo>
                  <a:pt x="5934456" y="269748"/>
                </a:lnTo>
                <a:lnTo>
                  <a:pt x="5934456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833878" y="5641086"/>
            <a:ext cx="0" cy="269748"/>
          </a:xfrm>
          <a:custGeom>
            <a:avLst/>
            <a:gdLst/>
            <a:ahLst/>
            <a:cxnLst/>
            <a:rect l="l" t="t" r="r" b="b"/>
            <a:pathLst>
              <a:path w="0" h="269748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822954" y="5641086"/>
            <a:ext cx="0" cy="269748"/>
          </a:xfrm>
          <a:custGeom>
            <a:avLst/>
            <a:gdLst/>
            <a:ahLst/>
            <a:cxnLst/>
            <a:rect l="l" t="t" r="r" b="b"/>
            <a:pathLst>
              <a:path w="0" h="269748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812030" y="5641086"/>
            <a:ext cx="0" cy="269748"/>
          </a:xfrm>
          <a:custGeom>
            <a:avLst/>
            <a:gdLst/>
            <a:ahLst/>
            <a:cxnLst/>
            <a:rect l="l" t="t" r="r" b="b"/>
            <a:pathLst>
              <a:path w="0" h="269748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801106" y="5641086"/>
            <a:ext cx="0" cy="269748"/>
          </a:xfrm>
          <a:custGeom>
            <a:avLst/>
            <a:gdLst/>
            <a:ahLst/>
            <a:cxnLst/>
            <a:rect l="l" t="t" r="r" b="b"/>
            <a:pathLst>
              <a:path w="0" h="269748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277618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3" h="89915">
                <a:moveTo>
                  <a:pt x="0" y="44958"/>
                </a:moveTo>
                <a:lnTo>
                  <a:pt x="2235" y="57139"/>
                </a:lnTo>
                <a:lnTo>
                  <a:pt x="8449" y="67873"/>
                </a:lnTo>
                <a:lnTo>
                  <a:pt x="18072" y="76917"/>
                </a:lnTo>
                <a:lnTo>
                  <a:pt x="30537" y="83872"/>
                </a:lnTo>
                <a:lnTo>
                  <a:pt x="45276" y="88338"/>
                </a:lnTo>
                <a:lnTo>
                  <a:pt x="61722" y="89916"/>
                </a:lnTo>
                <a:lnTo>
                  <a:pt x="61937" y="89915"/>
                </a:lnTo>
                <a:lnTo>
                  <a:pt x="78364" y="88299"/>
                </a:lnTo>
                <a:lnTo>
                  <a:pt x="93078" y="83799"/>
                </a:lnTo>
                <a:lnTo>
                  <a:pt x="105511" y="76815"/>
                </a:lnTo>
                <a:lnTo>
                  <a:pt x="115095" y="67747"/>
                </a:lnTo>
                <a:lnTo>
                  <a:pt x="121262" y="56995"/>
                </a:lnTo>
                <a:lnTo>
                  <a:pt x="123444" y="44958"/>
                </a:lnTo>
                <a:lnTo>
                  <a:pt x="123443" y="44804"/>
                </a:lnTo>
                <a:lnTo>
                  <a:pt x="121208" y="33042"/>
                </a:lnTo>
                <a:lnTo>
                  <a:pt x="114994" y="22381"/>
                </a:lnTo>
                <a:lnTo>
                  <a:pt x="105371" y="13283"/>
                </a:lnTo>
                <a:lnTo>
                  <a:pt x="92906" y="6212"/>
                </a:lnTo>
                <a:lnTo>
                  <a:pt x="78167" y="1630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70"/>
                </a:lnTo>
                <a:lnTo>
                  <a:pt x="30365" y="6286"/>
                </a:lnTo>
                <a:lnTo>
                  <a:pt x="17932" y="13386"/>
                </a:lnTo>
                <a:lnTo>
                  <a:pt x="8348" y="22506"/>
                </a:lnTo>
                <a:lnTo>
                  <a:pt x="2181" y="33184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277618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3" h="89915">
                <a:moveTo>
                  <a:pt x="0" y="44958"/>
                </a:moveTo>
                <a:lnTo>
                  <a:pt x="2181" y="33184"/>
                </a:lnTo>
                <a:lnTo>
                  <a:pt x="8348" y="22506"/>
                </a:lnTo>
                <a:lnTo>
                  <a:pt x="17932" y="13386"/>
                </a:lnTo>
                <a:lnTo>
                  <a:pt x="30365" y="6286"/>
                </a:lnTo>
                <a:lnTo>
                  <a:pt x="45079" y="1670"/>
                </a:lnTo>
                <a:lnTo>
                  <a:pt x="61506" y="0"/>
                </a:lnTo>
                <a:lnTo>
                  <a:pt x="61722" y="0"/>
                </a:lnTo>
                <a:lnTo>
                  <a:pt x="78167" y="1630"/>
                </a:lnTo>
                <a:lnTo>
                  <a:pt x="92906" y="6212"/>
                </a:lnTo>
                <a:lnTo>
                  <a:pt x="105371" y="13283"/>
                </a:lnTo>
                <a:lnTo>
                  <a:pt x="114994" y="22381"/>
                </a:lnTo>
                <a:lnTo>
                  <a:pt x="121208" y="33042"/>
                </a:lnTo>
                <a:lnTo>
                  <a:pt x="123443" y="44804"/>
                </a:lnTo>
                <a:lnTo>
                  <a:pt x="123444" y="44958"/>
                </a:lnTo>
                <a:lnTo>
                  <a:pt x="121262" y="56995"/>
                </a:lnTo>
                <a:lnTo>
                  <a:pt x="115095" y="67747"/>
                </a:lnTo>
                <a:lnTo>
                  <a:pt x="105511" y="76815"/>
                </a:lnTo>
                <a:lnTo>
                  <a:pt x="93078" y="83799"/>
                </a:lnTo>
                <a:lnTo>
                  <a:pt x="78364" y="88299"/>
                </a:lnTo>
                <a:lnTo>
                  <a:pt x="61937" y="89915"/>
                </a:lnTo>
                <a:lnTo>
                  <a:pt x="61722" y="89916"/>
                </a:lnTo>
                <a:lnTo>
                  <a:pt x="45276" y="88338"/>
                </a:lnTo>
                <a:lnTo>
                  <a:pt x="30537" y="83872"/>
                </a:lnTo>
                <a:lnTo>
                  <a:pt x="18072" y="76917"/>
                </a:lnTo>
                <a:lnTo>
                  <a:pt x="8449" y="67873"/>
                </a:lnTo>
                <a:lnTo>
                  <a:pt x="2235" y="57139"/>
                </a:lnTo>
                <a:lnTo>
                  <a:pt x="0" y="45115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266694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235" y="57139"/>
                </a:lnTo>
                <a:lnTo>
                  <a:pt x="8449" y="67873"/>
                </a:lnTo>
                <a:lnTo>
                  <a:pt x="18072" y="76917"/>
                </a:lnTo>
                <a:lnTo>
                  <a:pt x="30537" y="83872"/>
                </a:lnTo>
                <a:lnTo>
                  <a:pt x="45276" y="88338"/>
                </a:lnTo>
                <a:lnTo>
                  <a:pt x="61722" y="89916"/>
                </a:lnTo>
                <a:lnTo>
                  <a:pt x="61937" y="89915"/>
                </a:lnTo>
                <a:lnTo>
                  <a:pt x="78364" y="88299"/>
                </a:lnTo>
                <a:lnTo>
                  <a:pt x="93078" y="83799"/>
                </a:lnTo>
                <a:lnTo>
                  <a:pt x="105511" y="76815"/>
                </a:lnTo>
                <a:lnTo>
                  <a:pt x="115095" y="67747"/>
                </a:lnTo>
                <a:lnTo>
                  <a:pt x="121262" y="56995"/>
                </a:lnTo>
                <a:lnTo>
                  <a:pt x="123444" y="44958"/>
                </a:lnTo>
                <a:lnTo>
                  <a:pt x="123443" y="44804"/>
                </a:lnTo>
                <a:lnTo>
                  <a:pt x="121208" y="33042"/>
                </a:lnTo>
                <a:lnTo>
                  <a:pt x="114994" y="22381"/>
                </a:lnTo>
                <a:lnTo>
                  <a:pt x="105371" y="13283"/>
                </a:lnTo>
                <a:lnTo>
                  <a:pt x="92906" y="6212"/>
                </a:lnTo>
                <a:lnTo>
                  <a:pt x="78167" y="1630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70"/>
                </a:lnTo>
                <a:lnTo>
                  <a:pt x="30365" y="6286"/>
                </a:lnTo>
                <a:lnTo>
                  <a:pt x="17932" y="13386"/>
                </a:lnTo>
                <a:lnTo>
                  <a:pt x="8348" y="22506"/>
                </a:lnTo>
                <a:lnTo>
                  <a:pt x="2181" y="33184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266694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181" y="33184"/>
                </a:lnTo>
                <a:lnTo>
                  <a:pt x="8348" y="22506"/>
                </a:lnTo>
                <a:lnTo>
                  <a:pt x="17932" y="13386"/>
                </a:lnTo>
                <a:lnTo>
                  <a:pt x="30365" y="6286"/>
                </a:lnTo>
                <a:lnTo>
                  <a:pt x="45079" y="1670"/>
                </a:lnTo>
                <a:lnTo>
                  <a:pt x="61506" y="0"/>
                </a:lnTo>
                <a:lnTo>
                  <a:pt x="61722" y="0"/>
                </a:lnTo>
                <a:lnTo>
                  <a:pt x="78167" y="1630"/>
                </a:lnTo>
                <a:lnTo>
                  <a:pt x="92906" y="6212"/>
                </a:lnTo>
                <a:lnTo>
                  <a:pt x="105371" y="13283"/>
                </a:lnTo>
                <a:lnTo>
                  <a:pt x="114994" y="22381"/>
                </a:lnTo>
                <a:lnTo>
                  <a:pt x="121208" y="33042"/>
                </a:lnTo>
                <a:lnTo>
                  <a:pt x="123443" y="44804"/>
                </a:lnTo>
                <a:lnTo>
                  <a:pt x="123444" y="44958"/>
                </a:lnTo>
                <a:lnTo>
                  <a:pt x="121262" y="56995"/>
                </a:lnTo>
                <a:lnTo>
                  <a:pt x="115095" y="67747"/>
                </a:lnTo>
                <a:lnTo>
                  <a:pt x="105511" y="76815"/>
                </a:lnTo>
                <a:lnTo>
                  <a:pt x="93078" y="83799"/>
                </a:lnTo>
                <a:lnTo>
                  <a:pt x="78364" y="88299"/>
                </a:lnTo>
                <a:lnTo>
                  <a:pt x="61937" y="89915"/>
                </a:lnTo>
                <a:lnTo>
                  <a:pt x="61722" y="89916"/>
                </a:lnTo>
                <a:lnTo>
                  <a:pt x="45276" y="88338"/>
                </a:lnTo>
                <a:lnTo>
                  <a:pt x="30537" y="83872"/>
                </a:lnTo>
                <a:lnTo>
                  <a:pt x="18072" y="76917"/>
                </a:lnTo>
                <a:lnTo>
                  <a:pt x="8449" y="67873"/>
                </a:lnTo>
                <a:lnTo>
                  <a:pt x="2235" y="57139"/>
                </a:lnTo>
                <a:lnTo>
                  <a:pt x="0" y="45115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255770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235" y="57139"/>
                </a:lnTo>
                <a:lnTo>
                  <a:pt x="8449" y="67873"/>
                </a:lnTo>
                <a:lnTo>
                  <a:pt x="18072" y="76917"/>
                </a:lnTo>
                <a:lnTo>
                  <a:pt x="30537" y="83872"/>
                </a:lnTo>
                <a:lnTo>
                  <a:pt x="45276" y="88338"/>
                </a:lnTo>
                <a:lnTo>
                  <a:pt x="61722" y="89916"/>
                </a:lnTo>
                <a:lnTo>
                  <a:pt x="61932" y="89915"/>
                </a:lnTo>
                <a:lnTo>
                  <a:pt x="78098" y="88299"/>
                </a:lnTo>
                <a:lnTo>
                  <a:pt x="92740" y="83799"/>
                </a:lnTo>
                <a:lnTo>
                  <a:pt x="105226" y="76815"/>
                </a:lnTo>
                <a:lnTo>
                  <a:pt x="114926" y="67747"/>
                </a:lnTo>
                <a:lnTo>
                  <a:pt x="121209" y="56995"/>
                </a:lnTo>
                <a:lnTo>
                  <a:pt x="123444" y="44958"/>
                </a:lnTo>
                <a:lnTo>
                  <a:pt x="123443" y="44804"/>
                </a:lnTo>
                <a:lnTo>
                  <a:pt x="121154" y="33042"/>
                </a:lnTo>
                <a:lnTo>
                  <a:pt x="114824" y="22381"/>
                </a:lnTo>
                <a:lnTo>
                  <a:pt x="105085" y="13283"/>
                </a:lnTo>
                <a:lnTo>
                  <a:pt x="92567" y="6212"/>
                </a:lnTo>
                <a:lnTo>
                  <a:pt x="77903" y="1630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70"/>
                </a:lnTo>
                <a:lnTo>
                  <a:pt x="30365" y="6286"/>
                </a:lnTo>
                <a:lnTo>
                  <a:pt x="17932" y="13386"/>
                </a:lnTo>
                <a:lnTo>
                  <a:pt x="8348" y="22506"/>
                </a:lnTo>
                <a:lnTo>
                  <a:pt x="2181" y="33184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255770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181" y="33184"/>
                </a:lnTo>
                <a:lnTo>
                  <a:pt x="8348" y="22506"/>
                </a:lnTo>
                <a:lnTo>
                  <a:pt x="17932" y="13386"/>
                </a:lnTo>
                <a:lnTo>
                  <a:pt x="30365" y="6286"/>
                </a:lnTo>
                <a:lnTo>
                  <a:pt x="45079" y="1670"/>
                </a:lnTo>
                <a:lnTo>
                  <a:pt x="61506" y="0"/>
                </a:lnTo>
                <a:lnTo>
                  <a:pt x="61722" y="0"/>
                </a:lnTo>
                <a:lnTo>
                  <a:pt x="77903" y="1630"/>
                </a:lnTo>
                <a:lnTo>
                  <a:pt x="92567" y="6212"/>
                </a:lnTo>
                <a:lnTo>
                  <a:pt x="105085" y="13283"/>
                </a:lnTo>
                <a:lnTo>
                  <a:pt x="114824" y="22381"/>
                </a:lnTo>
                <a:lnTo>
                  <a:pt x="121154" y="33042"/>
                </a:lnTo>
                <a:lnTo>
                  <a:pt x="123443" y="44804"/>
                </a:lnTo>
                <a:lnTo>
                  <a:pt x="123444" y="44958"/>
                </a:lnTo>
                <a:lnTo>
                  <a:pt x="121209" y="56995"/>
                </a:lnTo>
                <a:lnTo>
                  <a:pt x="114926" y="67747"/>
                </a:lnTo>
                <a:lnTo>
                  <a:pt x="105226" y="76815"/>
                </a:lnTo>
                <a:lnTo>
                  <a:pt x="92740" y="83799"/>
                </a:lnTo>
                <a:lnTo>
                  <a:pt x="78098" y="88299"/>
                </a:lnTo>
                <a:lnTo>
                  <a:pt x="61932" y="89915"/>
                </a:lnTo>
                <a:lnTo>
                  <a:pt x="61722" y="89916"/>
                </a:lnTo>
                <a:lnTo>
                  <a:pt x="45276" y="88338"/>
                </a:lnTo>
                <a:lnTo>
                  <a:pt x="30537" y="83872"/>
                </a:lnTo>
                <a:lnTo>
                  <a:pt x="18072" y="76917"/>
                </a:lnTo>
                <a:lnTo>
                  <a:pt x="8449" y="67873"/>
                </a:lnTo>
                <a:lnTo>
                  <a:pt x="2235" y="57139"/>
                </a:lnTo>
                <a:lnTo>
                  <a:pt x="0" y="45115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244846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235" y="57139"/>
                </a:lnTo>
                <a:lnTo>
                  <a:pt x="8449" y="67873"/>
                </a:lnTo>
                <a:lnTo>
                  <a:pt x="18072" y="76917"/>
                </a:lnTo>
                <a:lnTo>
                  <a:pt x="30537" y="83872"/>
                </a:lnTo>
                <a:lnTo>
                  <a:pt x="45276" y="88338"/>
                </a:lnTo>
                <a:lnTo>
                  <a:pt x="61722" y="89916"/>
                </a:lnTo>
                <a:lnTo>
                  <a:pt x="61932" y="89915"/>
                </a:lnTo>
                <a:lnTo>
                  <a:pt x="78098" y="88299"/>
                </a:lnTo>
                <a:lnTo>
                  <a:pt x="92740" y="83799"/>
                </a:lnTo>
                <a:lnTo>
                  <a:pt x="105226" y="76815"/>
                </a:lnTo>
                <a:lnTo>
                  <a:pt x="114926" y="67747"/>
                </a:lnTo>
                <a:lnTo>
                  <a:pt x="121209" y="56995"/>
                </a:lnTo>
                <a:lnTo>
                  <a:pt x="123444" y="44958"/>
                </a:lnTo>
                <a:lnTo>
                  <a:pt x="123443" y="44804"/>
                </a:lnTo>
                <a:lnTo>
                  <a:pt x="121154" y="33042"/>
                </a:lnTo>
                <a:lnTo>
                  <a:pt x="114824" y="22381"/>
                </a:lnTo>
                <a:lnTo>
                  <a:pt x="105085" y="13283"/>
                </a:lnTo>
                <a:lnTo>
                  <a:pt x="92567" y="6212"/>
                </a:lnTo>
                <a:lnTo>
                  <a:pt x="77903" y="1630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70"/>
                </a:lnTo>
                <a:lnTo>
                  <a:pt x="30365" y="6286"/>
                </a:lnTo>
                <a:lnTo>
                  <a:pt x="17932" y="13386"/>
                </a:lnTo>
                <a:lnTo>
                  <a:pt x="8348" y="22506"/>
                </a:lnTo>
                <a:lnTo>
                  <a:pt x="2181" y="33184"/>
                </a:lnTo>
                <a:lnTo>
                  <a:pt x="0" y="44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244846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8"/>
                </a:moveTo>
                <a:lnTo>
                  <a:pt x="2181" y="33184"/>
                </a:lnTo>
                <a:lnTo>
                  <a:pt x="8348" y="22506"/>
                </a:lnTo>
                <a:lnTo>
                  <a:pt x="17932" y="13386"/>
                </a:lnTo>
                <a:lnTo>
                  <a:pt x="30365" y="6286"/>
                </a:lnTo>
                <a:lnTo>
                  <a:pt x="45079" y="1670"/>
                </a:lnTo>
                <a:lnTo>
                  <a:pt x="61506" y="0"/>
                </a:lnTo>
                <a:lnTo>
                  <a:pt x="61722" y="0"/>
                </a:lnTo>
                <a:lnTo>
                  <a:pt x="77903" y="1630"/>
                </a:lnTo>
                <a:lnTo>
                  <a:pt x="92567" y="6212"/>
                </a:lnTo>
                <a:lnTo>
                  <a:pt x="105085" y="13283"/>
                </a:lnTo>
                <a:lnTo>
                  <a:pt x="114824" y="22381"/>
                </a:lnTo>
                <a:lnTo>
                  <a:pt x="121154" y="33042"/>
                </a:lnTo>
                <a:lnTo>
                  <a:pt x="123443" y="44804"/>
                </a:lnTo>
                <a:lnTo>
                  <a:pt x="123444" y="44958"/>
                </a:lnTo>
                <a:lnTo>
                  <a:pt x="121209" y="56995"/>
                </a:lnTo>
                <a:lnTo>
                  <a:pt x="114926" y="67747"/>
                </a:lnTo>
                <a:lnTo>
                  <a:pt x="105226" y="76815"/>
                </a:lnTo>
                <a:lnTo>
                  <a:pt x="92740" y="83799"/>
                </a:lnTo>
                <a:lnTo>
                  <a:pt x="78098" y="88299"/>
                </a:lnTo>
                <a:lnTo>
                  <a:pt x="61932" y="89915"/>
                </a:lnTo>
                <a:lnTo>
                  <a:pt x="61722" y="89916"/>
                </a:lnTo>
                <a:lnTo>
                  <a:pt x="45276" y="88338"/>
                </a:lnTo>
                <a:lnTo>
                  <a:pt x="30537" y="83872"/>
                </a:lnTo>
                <a:lnTo>
                  <a:pt x="18072" y="76917"/>
                </a:lnTo>
                <a:lnTo>
                  <a:pt x="8449" y="67873"/>
                </a:lnTo>
                <a:lnTo>
                  <a:pt x="2235" y="57139"/>
                </a:lnTo>
                <a:lnTo>
                  <a:pt x="0" y="45115"/>
                </a:lnTo>
                <a:lnTo>
                  <a:pt x="0" y="44958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922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7"/>
                </a:moveTo>
                <a:lnTo>
                  <a:pt x="2235" y="57139"/>
                </a:lnTo>
                <a:lnTo>
                  <a:pt x="8449" y="67873"/>
                </a:lnTo>
                <a:lnTo>
                  <a:pt x="18072" y="76917"/>
                </a:lnTo>
                <a:lnTo>
                  <a:pt x="30537" y="83872"/>
                </a:lnTo>
                <a:lnTo>
                  <a:pt x="45276" y="88338"/>
                </a:lnTo>
                <a:lnTo>
                  <a:pt x="61722" y="89915"/>
                </a:lnTo>
                <a:lnTo>
                  <a:pt x="61932" y="89915"/>
                </a:lnTo>
                <a:lnTo>
                  <a:pt x="78098" y="88299"/>
                </a:lnTo>
                <a:lnTo>
                  <a:pt x="92740" y="83799"/>
                </a:lnTo>
                <a:lnTo>
                  <a:pt x="105226" y="76815"/>
                </a:lnTo>
                <a:lnTo>
                  <a:pt x="114926" y="67747"/>
                </a:lnTo>
                <a:lnTo>
                  <a:pt x="121209" y="56995"/>
                </a:lnTo>
                <a:lnTo>
                  <a:pt x="123444" y="44957"/>
                </a:lnTo>
                <a:lnTo>
                  <a:pt x="123443" y="44804"/>
                </a:lnTo>
                <a:lnTo>
                  <a:pt x="121154" y="33042"/>
                </a:lnTo>
                <a:lnTo>
                  <a:pt x="114824" y="22381"/>
                </a:lnTo>
                <a:lnTo>
                  <a:pt x="105085" y="13283"/>
                </a:lnTo>
                <a:lnTo>
                  <a:pt x="92567" y="6212"/>
                </a:lnTo>
                <a:lnTo>
                  <a:pt x="77903" y="1630"/>
                </a:lnTo>
                <a:lnTo>
                  <a:pt x="61722" y="0"/>
                </a:lnTo>
                <a:lnTo>
                  <a:pt x="61506" y="0"/>
                </a:lnTo>
                <a:lnTo>
                  <a:pt x="45079" y="1670"/>
                </a:lnTo>
                <a:lnTo>
                  <a:pt x="30365" y="6286"/>
                </a:lnTo>
                <a:lnTo>
                  <a:pt x="17932" y="13386"/>
                </a:lnTo>
                <a:lnTo>
                  <a:pt x="8348" y="22506"/>
                </a:lnTo>
                <a:lnTo>
                  <a:pt x="2181" y="33184"/>
                </a:lnTo>
                <a:lnTo>
                  <a:pt x="0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922" y="5731002"/>
            <a:ext cx="123444" cy="89916"/>
          </a:xfrm>
          <a:custGeom>
            <a:avLst/>
            <a:gdLst/>
            <a:ahLst/>
            <a:cxnLst/>
            <a:rect l="l" t="t" r="r" b="b"/>
            <a:pathLst>
              <a:path w="123444" h="89915">
                <a:moveTo>
                  <a:pt x="0" y="44957"/>
                </a:moveTo>
                <a:lnTo>
                  <a:pt x="2181" y="33184"/>
                </a:lnTo>
                <a:lnTo>
                  <a:pt x="8348" y="22506"/>
                </a:lnTo>
                <a:lnTo>
                  <a:pt x="17932" y="13386"/>
                </a:lnTo>
                <a:lnTo>
                  <a:pt x="30365" y="6286"/>
                </a:lnTo>
                <a:lnTo>
                  <a:pt x="45079" y="1670"/>
                </a:lnTo>
                <a:lnTo>
                  <a:pt x="61506" y="0"/>
                </a:lnTo>
                <a:lnTo>
                  <a:pt x="61722" y="0"/>
                </a:lnTo>
                <a:lnTo>
                  <a:pt x="77903" y="1630"/>
                </a:lnTo>
                <a:lnTo>
                  <a:pt x="92567" y="6212"/>
                </a:lnTo>
                <a:lnTo>
                  <a:pt x="105085" y="13283"/>
                </a:lnTo>
                <a:lnTo>
                  <a:pt x="114824" y="22381"/>
                </a:lnTo>
                <a:lnTo>
                  <a:pt x="121154" y="33042"/>
                </a:lnTo>
                <a:lnTo>
                  <a:pt x="123443" y="44804"/>
                </a:lnTo>
                <a:lnTo>
                  <a:pt x="123444" y="44957"/>
                </a:lnTo>
                <a:lnTo>
                  <a:pt x="121209" y="56995"/>
                </a:lnTo>
                <a:lnTo>
                  <a:pt x="114926" y="67747"/>
                </a:lnTo>
                <a:lnTo>
                  <a:pt x="105226" y="76815"/>
                </a:lnTo>
                <a:lnTo>
                  <a:pt x="92740" y="83799"/>
                </a:lnTo>
                <a:lnTo>
                  <a:pt x="78098" y="88299"/>
                </a:lnTo>
                <a:lnTo>
                  <a:pt x="61932" y="89915"/>
                </a:lnTo>
                <a:lnTo>
                  <a:pt x="61722" y="89915"/>
                </a:lnTo>
                <a:lnTo>
                  <a:pt x="45276" y="88338"/>
                </a:lnTo>
                <a:lnTo>
                  <a:pt x="30537" y="83872"/>
                </a:lnTo>
                <a:lnTo>
                  <a:pt x="18072" y="76917"/>
                </a:lnTo>
                <a:lnTo>
                  <a:pt x="8449" y="67873"/>
                </a:lnTo>
                <a:lnTo>
                  <a:pt x="2235" y="57139"/>
                </a:lnTo>
                <a:lnTo>
                  <a:pt x="0" y="45115"/>
                </a:lnTo>
                <a:lnTo>
                  <a:pt x="0" y="44957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790182" y="5641085"/>
            <a:ext cx="0" cy="269748"/>
          </a:xfrm>
          <a:custGeom>
            <a:avLst/>
            <a:gdLst/>
            <a:ahLst/>
            <a:cxnLst/>
            <a:rect l="l" t="t" r="r" b="b"/>
            <a:pathLst>
              <a:path w="0" h="269748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339340" y="5511546"/>
            <a:ext cx="0" cy="264414"/>
          </a:xfrm>
          <a:custGeom>
            <a:avLst/>
            <a:gdLst/>
            <a:ahLst/>
            <a:cxnLst/>
            <a:rect l="l" t="t" r="r" b="b"/>
            <a:pathLst>
              <a:path w="0" h="264413">
                <a:moveTo>
                  <a:pt x="0" y="264413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1906524" y="5282946"/>
            <a:ext cx="865632" cy="179070"/>
          </a:xfrm>
          <a:custGeom>
            <a:avLst/>
            <a:gdLst/>
            <a:ahLst/>
            <a:cxnLst/>
            <a:rect l="l" t="t" r="r" b="b"/>
            <a:pathLst>
              <a:path w="865632" h="179070">
                <a:moveTo>
                  <a:pt x="0" y="0"/>
                </a:moveTo>
                <a:lnTo>
                  <a:pt x="0" y="179069"/>
                </a:lnTo>
                <a:lnTo>
                  <a:pt x="865632" y="179069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294382" y="5462016"/>
            <a:ext cx="89916" cy="65532"/>
          </a:xfrm>
          <a:custGeom>
            <a:avLst/>
            <a:gdLst/>
            <a:ahLst/>
            <a:cxnLst/>
            <a:rect l="l" t="t" r="r" b="b"/>
            <a:pathLst>
              <a:path w="89916" h="65532">
                <a:moveTo>
                  <a:pt x="44957" y="0"/>
                </a:moveTo>
                <a:lnTo>
                  <a:pt x="0" y="65532"/>
                </a:lnTo>
                <a:lnTo>
                  <a:pt x="3237" y="64361"/>
                </a:lnTo>
                <a:lnTo>
                  <a:pt x="15273" y="60902"/>
                </a:lnTo>
                <a:lnTo>
                  <a:pt x="27702" y="58651"/>
                </a:lnTo>
                <a:lnTo>
                  <a:pt x="40357" y="57610"/>
                </a:lnTo>
                <a:lnTo>
                  <a:pt x="53072" y="57777"/>
                </a:lnTo>
                <a:lnTo>
                  <a:pt x="65680" y="59153"/>
                </a:lnTo>
                <a:lnTo>
                  <a:pt x="78017" y="61738"/>
                </a:lnTo>
                <a:lnTo>
                  <a:pt x="89915" y="65532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328416" y="5511546"/>
            <a:ext cx="0" cy="264414"/>
          </a:xfrm>
          <a:custGeom>
            <a:avLst/>
            <a:gdLst/>
            <a:ahLst/>
            <a:cxnLst/>
            <a:rect l="l" t="t" r="r" b="b"/>
            <a:pathLst>
              <a:path w="0" h="264413">
                <a:moveTo>
                  <a:pt x="0" y="264413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95600" y="5282946"/>
            <a:ext cx="865632" cy="179070"/>
          </a:xfrm>
          <a:custGeom>
            <a:avLst/>
            <a:gdLst/>
            <a:ahLst/>
            <a:cxnLst/>
            <a:rect l="l" t="t" r="r" b="b"/>
            <a:pathLst>
              <a:path w="865632" h="179070">
                <a:moveTo>
                  <a:pt x="0" y="0"/>
                </a:moveTo>
                <a:lnTo>
                  <a:pt x="0" y="179069"/>
                </a:lnTo>
                <a:lnTo>
                  <a:pt x="865632" y="179069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3283457" y="5462016"/>
            <a:ext cx="89916" cy="65532"/>
          </a:xfrm>
          <a:custGeom>
            <a:avLst/>
            <a:gdLst/>
            <a:ahLst/>
            <a:cxnLst/>
            <a:rect l="l" t="t" r="r" b="b"/>
            <a:pathLst>
              <a:path w="89915" h="65532">
                <a:moveTo>
                  <a:pt x="44958" y="0"/>
                </a:moveTo>
                <a:lnTo>
                  <a:pt x="0" y="65532"/>
                </a:lnTo>
                <a:lnTo>
                  <a:pt x="3237" y="64361"/>
                </a:lnTo>
                <a:lnTo>
                  <a:pt x="15273" y="60902"/>
                </a:lnTo>
                <a:lnTo>
                  <a:pt x="27702" y="58651"/>
                </a:lnTo>
                <a:lnTo>
                  <a:pt x="40357" y="57610"/>
                </a:lnTo>
                <a:lnTo>
                  <a:pt x="53072" y="57777"/>
                </a:lnTo>
                <a:lnTo>
                  <a:pt x="65680" y="59153"/>
                </a:lnTo>
                <a:lnTo>
                  <a:pt x="78017" y="61738"/>
                </a:lnTo>
                <a:lnTo>
                  <a:pt x="89916" y="65532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17492" y="5511546"/>
            <a:ext cx="0" cy="264414"/>
          </a:xfrm>
          <a:custGeom>
            <a:avLst/>
            <a:gdLst/>
            <a:ahLst/>
            <a:cxnLst/>
            <a:rect l="l" t="t" r="r" b="b"/>
            <a:pathLst>
              <a:path w="0" h="264413">
                <a:moveTo>
                  <a:pt x="0" y="264413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84676" y="5282946"/>
            <a:ext cx="865632" cy="179070"/>
          </a:xfrm>
          <a:custGeom>
            <a:avLst/>
            <a:gdLst/>
            <a:ahLst/>
            <a:cxnLst/>
            <a:rect l="l" t="t" r="r" b="b"/>
            <a:pathLst>
              <a:path w="865631" h="179070">
                <a:moveTo>
                  <a:pt x="0" y="0"/>
                </a:moveTo>
                <a:lnTo>
                  <a:pt x="0" y="179069"/>
                </a:lnTo>
                <a:lnTo>
                  <a:pt x="865632" y="179069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72533" y="5462016"/>
            <a:ext cx="89916" cy="65532"/>
          </a:xfrm>
          <a:custGeom>
            <a:avLst/>
            <a:gdLst/>
            <a:ahLst/>
            <a:cxnLst/>
            <a:rect l="l" t="t" r="r" b="b"/>
            <a:pathLst>
              <a:path w="89915" h="65532">
                <a:moveTo>
                  <a:pt x="44958" y="0"/>
                </a:moveTo>
                <a:lnTo>
                  <a:pt x="0" y="65532"/>
                </a:lnTo>
                <a:lnTo>
                  <a:pt x="3237" y="64361"/>
                </a:lnTo>
                <a:lnTo>
                  <a:pt x="15273" y="60902"/>
                </a:lnTo>
                <a:lnTo>
                  <a:pt x="27702" y="58651"/>
                </a:lnTo>
                <a:lnTo>
                  <a:pt x="40357" y="57610"/>
                </a:lnTo>
                <a:lnTo>
                  <a:pt x="53072" y="57777"/>
                </a:lnTo>
                <a:lnTo>
                  <a:pt x="65680" y="59153"/>
                </a:lnTo>
                <a:lnTo>
                  <a:pt x="78017" y="61738"/>
                </a:lnTo>
                <a:lnTo>
                  <a:pt x="89916" y="65532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306568" y="5511546"/>
            <a:ext cx="0" cy="264414"/>
          </a:xfrm>
          <a:custGeom>
            <a:avLst/>
            <a:gdLst/>
            <a:ahLst/>
            <a:cxnLst/>
            <a:rect l="l" t="t" r="r" b="b"/>
            <a:pathLst>
              <a:path w="0" h="264413">
                <a:moveTo>
                  <a:pt x="0" y="264413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73752" y="5282946"/>
            <a:ext cx="865632" cy="179070"/>
          </a:xfrm>
          <a:custGeom>
            <a:avLst/>
            <a:gdLst/>
            <a:ahLst/>
            <a:cxnLst/>
            <a:rect l="l" t="t" r="r" b="b"/>
            <a:pathLst>
              <a:path w="865631" h="179070">
                <a:moveTo>
                  <a:pt x="0" y="0"/>
                </a:moveTo>
                <a:lnTo>
                  <a:pt x="0" y="179069"/>
                </a:lnTo>
                <a:lnTo>
                  <a:pt x="865632" y="179069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5261609" y="5462016"/>
            <a:ext cx="89916" cy="65532"/>
          </a:xfrm>
          <a:custGeom>
            <a:avLst/>
            <a:gdLst/>
            <a:ahLst/>
            <a:cxnLst/>
            <a:rect l="l" t="t" r="r" b="b"/>
            <a:pathLst>
              <a:path w="89915" h="65532">
                <a:moveTo>
                  <a:pt x="44958" y="0"/>
                </a:moveTo>
                <a:lnTo>
                  <a:pt x="0" y="65532"/>
                </a:lnTo>
                <a:lnTo>
                  <a:pt x="3237" y="64361"/>
                </a:lnTo>
                <a:lnTo>
                  <a:pt x="15273" y="60902"/>
                </a:lnTo>
                <a:lnTo>
                  <a:pt x="27702" y="58651"/>
                </a:lnTo>
                <a:lnTo>
                  <a:pt x="40357" y="57610"/>
                </a:lnTo>
                <a:lnTo>
                  <a:pt x="53072" y="57777"/>
                </a:lnTo>
                <a:lnTo>
                  <a:pt x="65680" y="59153"/>
                </a:lnTo>
                <a:lnTo>
                  <a:pt x="78017" y="61738"/>
                </a:lnTo>
                <a:lnTo>
                  <a:pt x="89916" y="65532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95644" y="5511545"/>
            <a:ext cx="0" cy="264414"/>
          </a:xfrm>
          <a:custGeom>
            <a:avLst/>
            <a:gdLst/>
            <a:ahLst/>
            <a:cxnLst/>
            <a:rect l="l" t="t" r="r" b="b"/>
            <a:pathLst>
              <a:path w="0" h="264413">
                <a:moveTo>
                  <a:pt x="0" y="264413"/>
                </a:moveTo>
                <a:lnTo>
                  <a:pt x="0" y="0"/>
                </a:lnTo>
              </a:path>
            </a:pathLst>
          </a:custGeom>
          <a:ln w="7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5862828" y="5282946"/>
            <a:ext cx="865632" cy="179070"/>
          </a:xfrm>
          <a:custGeom>
            <a:avLst/>
            <a:gdLst/>
            <a:ahLst/>
            <a:cxnLst/>
            <a:rect l="l" t="t" r="r" b="b"/>
            <a:pathLst>
              <a:path w="865631" h="179070">
                <a:moveTo>
                  <a:pt x="0" y="0"/>
                </a:moveTo>
                <a:lnTo>
                  <a:pt x="0" y="179069"/>
                </a:lnTo>
                <a:lnTo>
                  <a:pt x="865632" y="179069"/>
                </a:lnTo>
                <a:lnTo>
                  <a:pt x="865632" y="0"/>
                </a:lnTo>
                <a:lnTo>
                  <a:pt x="0" y="0"/>
                </a:lnTo>
                <a:close/>
              </a:path>
            </a:pathLst>
          </a:custGeom>
          <a:ln w="103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50686" y="5462015"/>
            <a:ext cx="89916" cy="65532"/>
          </a:xfrm>
          <a:custGeom>
            <a:avLst/>
            <a:gdLst/>
            <a:ahLst/>
            <a:cxnLst/>
            <a:rect l="l" t="t" r="r" b="b"/>
            <a:pathLst>
              <a:path w="89915" h="65532">
                <a:moveTo>
                  <a:pt x="44958" y="0"/>
                </a:moveTo>
                <a:lnTo>
                  <a:pt x="0" y="65532"/>
                </a:lnTo>
                <a:lnTo>
                  <a:pt x="3234" y="64361"/>
                </a:lnTo>
                <a:lnTo>
                  <a:pt x="15215" y="60902"/>
                </a:lnTo>
                <a:lnTo>
                  <a:pt x="27548" y="58651"/>
                </a:lnTo>
                <a:lnTo>
                  <a:pt x="40102" y="57610"/>
                </a:lnTo>
                <a:lnTo>
                  <a:pt x="52746" y="57777"/>
                </a:lnTo>
                <a:lnTo>
                  <a:pt x="65350" y="59153"/>
                </a:lnTo>
                <a:lnTo>
                  <a:pt x="77783" y="61738"/>
                </a:lnTo>
                <a:lnTo>
                  <a:pt x="89916" y="65532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48788" y="1448131"/>
            <a:ext cx="3288701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Adaptable</a:t>
            </a:r>
            <a:r>
              <a:rPr dirty="0" smtClean="0" sz="3200" spc="-14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  <a:p>
            <a:pPr marL="7372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removeMin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63914" y="1448131"/>
            <a:ext cx="130475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36009" y="2216054"/>
            <a:ext cx="14579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09642" y="3694633"/>
            <a:ext cx="126921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18936" y="3694633"/>
            <a:ext cx="552864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34">
                <a:latin typeface="Calibri"/>
                <a:cs typeface="Calibri"/>
              </a:rPr>
              <a:t>d</a:t>
            </a:r>
            <a:r>
              <a:rPr dirty="0" smtClean="0" baseline="2874" sz="1425" spc="9">
                <a:latin typeface="Calibri"/>
                <a:cs typeface="Calibri"/>
              </a:rPr>
              <a:t>e</a:t>
            </a:r>
            <a:r>
              <a:rPr dirty="0" smtClean="0" baseline="2874" sz="1425" spc="25">
                <a:latin typeface="Calibri"/>
                <a:cs typeface="Calibri"/>
              </a:rPr>
              <a:t>l</a:t>
            </a:r>
            <a:r>
              <a:rPr dirty="0" smtClean="0" baseline="2874" sz="1425" spc="0">
                <a:latin typeface="Calibri"/>
                <a:cs typeface="Calibri"/>
              </a:rPr>
              <a:t>e</a:t>
            </a:r>
            <a:r>
              <a:rPr dirty="0" smtClean="0" baseline="2874" sz="1425" spc="-34">
                <a:latin typeface="Calibri"/>
                <a:cs typeface="Calibri"/>
              </a:rPr>
              <a:t>t</a:t>
            </a:r>
            <a:r>
              <a:rPr dirty="0" smtClean="0" baseline="2874" sz="1425" spc="9">
                <a:latin typeface="Calibri"/>
                <a:cs typeface="Calibri"/>
              </a:rPr>
              <a:t>e</a:t>
            </a:r>
            <a:r>
              <a:rPr dirty="0" smtClean="0" baseline="2874" sz="1425" spc="0">
                <a:latin typeface="Calibri"/>
                <a:cs typeface="Calibri"/>
              </a:rPr>
              <a:t>d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07562" y="4053535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44701" y="4053530"/>
            <a:ext cx="716577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20">
                <a:latin typeface="Calibri"/>
                <a:cs typeface="Calibri"/>
              </a:rPr>
              <a:t>m</a:t>
            </a:r>
            <a:r>
              <a:rPr dirty="0" smtClean="0" baseline="2874" sz="1425" spc="-40">
                <a:latin typeface="Calibri"/>
                <a:cs typeface="Calibri"/>
              </a:rPr>
              <a:t>o</a:t>
            </a:r>
            <a:r>
              <a:rPr dirty="0" smtClean="0" baseline="2874" sz="1425" spc="-27">
                <a:latin typeface="Calibri"/>
                <a:cs typeface="Calibri"/>
              </a:rPr>
              <a:t>v</a:t>
            </a:r>
            <a:r>
              <a:rPr dirty="0" smtClean="0" baseline="2874" sz="1425" spc="0">
                <a:latin typeface="Calibri"/>
                <a:cs typeface="Calibri"/>
              </a:rPr>
              <a:t>ed</a:t>
            </a:r>
            <a:r>
              <a:rPr dirty="0" smtClean="0" baseline="2874" sz="1425" spc="15">
                <a:latin typeface="Calibri"/>
                <a:cs typeface="Calibri"/>
              </a:rPr>
              <a:t> </a:t>
            </a:r>
            <a:r>
              <a:rPr dirty="0" smtClean="0" baseline="2874" sz="1425" spc="44">
                <a:latin typeface="Calibri"/>
                <a:cs typeface="Calibri"/>
              </a:rPr>
              <a:t>u</a:t>
            </a:r>
            <a:r>
              <a:rPr dirty="0" smtClean="0" baseline="2874" sz="1425" spc="0">
                <a:latin typeface="Calibri"/>
                <a:cs typeface="Calibri"/>
              </a:rPr>
              <a:t>p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69812" y="4053535"/>
            <a:ext cx="126921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0">
                <a:latin typeface="Calibri"/>
                <a:cs typeface="Calibri"/>
              </a:rPr>
              <a:t>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27858" y="4412437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29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88028" y="4412437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48198" y="4412437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3627" y="6072066"/>
            <a:ext cx="1305129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47">
                <a:latin typeface="Calibri"/>
                <a:cs typeface="Calibri"/>
              </a:rPr>
              <a:t>d</a:t>
            </a:r>
            <a:r>
              <a:rPr dirty="0" smtClean="0" baseline="2874" sz="1425" spc="67">
                <a:latin typeface="Calibri"/>
                <a:cs typeface="Calibri"/>
              </a:rPr>
              <a:t>o</a:t>
            </a:r>
            <a:r>
              <a:rPr dirty="0" smtClean="0" baseline="2874" sz="1425" spc="-47">
                <a:latin typeface="Calibri"/>
                <a:cs typeface="Calibri"/>
              </a:rPr>
              <a:t>w</a:t>
            </a:r>
            <a:r>
              <a:rPr dirty="0" smtClean="0" baseline="2874" sz="1425" spc="27">
                <a:latin typeface="Calibri"/>
                <a:cs typeface="Calibri"/>
              </a:rPr>
              <a:t>n</a:t>
            </a:r>
            <a:r>
              <a:rPr dirty="0" smtClean="0" baseline="2874" sz="1425" spc="0">
                <a:latin typeface="Calibri"/>
                <a:cs typeface="Calibri"/>
              </a:rPr>
              <a:t>‐</a:t>
            </a:r>
            <a:r>
              <a:rPr dirty="0" smtClean="0" baseline="2874" sz="1425" spc="-40">
                <a:latin typeface="Calibri"/>
                <a:cs typeface="Calibri"/>
              </a:rPr>
              <a:t>h</a:t>
            </a:r>
            <a:r>
              <a:rPr dirty="0" smtClean="0" baseline="2874" sz="1425" spc="0">
                <a:latin typeface="Calibri"/>
                <a:cs typeface="Calibri"/>
              </a:rPr>
              <a:t>e</a:t>
            </a:r>
            <a:r>
              <a:rPr dirty="0" smtClean="0" baseline="2874" sz="1425" spc="33">
                <a:latin typeface="Calibri"/>
                <a:cs typeface="Calibri"/>
              </a:rPr>
              <a:t>a</a:t>
            </a:r>
            <a:r>
              <a:rPr dirty="0" smtClean="0" baseline="2874" sz="1425" spc="0">
                <a:latin typeface="Calibri"/>
                <a:cs typeface="Calibri"/>
              </a:rPr>
              <a:t>p</a:t>
            </a:r>
            <a:r>
              <a:rPr dirty="0" smtClean="0" baseline="2874" sz="1425" spc="0">
                <a:latin typeface="Calibri"/>
                <a:cs typeface="Calibri"/>
              </a:rPr>
              <a:t> </a:t>
            </a:r>
            <a:r>
              <a:rPr dirty="0" smtClean="0" baseline="2874" sz="1425" spc="-34">
                <a:latin typeface="Calibri"/>
                <a:cs typeface="Calibri"/>
              </a:rPr>
              <a:t>b</a:t>
            </a:r>
            <a:r>
              <a:rPr dirty="0" smtClean="0" baseline="2874" sz="1425" spc="50">
                <a:latin typeface="Calibri"/>
                <a:cs typeface="Calibri"/>
              </a:rPr>
              <a:t>u</a:t>
            </a:r>
            <a:r>
              <a:rPr dirty="0" smtClean="0" baseline="2874" sz="1425" spc="-34">
                <a:latin typeface="Calibri"/>
                <a:cs typeface="Calibri"/>
              </a:rPr>
              <a:t>b</a:t>
            </a:r>
            <a:r>
              <a:rPr dirty="0" smtClean="0" baseline="2874" sz="1425" spc="50">
                <a:latin typeface="Calibri"/>
                <a:cs typeface="Calibri"/>
              </a:rPr>
              <a:t>b</a:t>
            </a:r>
            <a:r>
              <a:rPr dirty="0" smtClean="0" baseline="2874" sz="1425" spc="-59">
                <a:latin typeface="Calibri"/>
                <a:cs typeface="Calibri"/>
              </a:rPr>
              <a:t>l</a:t>
            </a:r>
            <a:r>
              <a:rPr dirty="0" smtClean="0" baseline="2874" sz="1425" spc="0">
                <a:latin typeface="Calibri"/>
                <a:cs typeface="Calibri"/>
              </a:rPr>
              <a:t>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67732" y="6117031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07562" y="6475933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9812" y="6475933"/>
            <a:ext cx="126921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0">
                <a:latin typeface="Calibri"/>
                <a:cs typeface="Calibri"/>
              </a:rPr>
              <a:t>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27858" y="6834834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29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88028" y="6834834"/>
            <a:ext cx="207995" cy="145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0"/>
              </a:lnSpc>
              <a:spcBef>
                <a:spcPts val="53"/>
              </a:spcBef>
            </a:pPr>
            <a:r>
              <a:rPr dirty="0" smtClean="0" baseline="2874" sz="1425" spc="-9">
                <a:latin typeface="Calibri"/>
                <a:cs typeface="Calibri"/>
              </a:rPr>
              <a:t>15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44802" y="5511545"/>
            <a:ext cx="494538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2339340" y="5511545"/>
            <a:ext cx="989075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328415" y="5511545"/>
            <a:ext cx="989076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4317491" y="5511545"/>
            <a:ext cx="989076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5306567" y="5511545"/>
            <a:ext cx="989076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295644" y="5511545"/>
            <a:ext cx="1483613" cy="129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1844802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2339340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2833878" y="5641086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3328415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822954" y="5641086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4317491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812030" y="5641086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306567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801106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295644" y="5641086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6790182" y="5641086"/>
            <a:ext cx="989075" cy="269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844802" y="5775960"/>
            <a:ext cx="989076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2833878" y="5775960"/>
            <a:ext cx="989075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822954" y="5775960"/>
            <a:ext cx="989076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812030" y="5775960"/>
            <a:ext cx="989076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5801106" y="5775960"/>
            <a:ext cx="989076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5862828" y="5282946"/>
            <a:ext cx="865631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022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</a:t>
            </a:r>
            <a:r>
              <a:rPr dirty="0" smtClean="0" sz="950" spc="-9">
                <a:latin typeface="Calibri"/>
                <a:cs typeface="Calibri"/>
              </a:rPr>
              <a:t>1</a:t>
            </a:r>
            <a:r>
              <a:rPr dirty="0" smtClean="0" sz="950" spc="0">
                <a:latin typeface="Calibri"/>
                <a:cs typeface="Calibri"/>
              </a:rPr>
              <a:t>5,B,4)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73752" y="5282946"/>
            <a:ext cx="865631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642">
              <a:lnSpc>
                <a:spcPct val="101725"/>
              </a:lnSpc>
              <a:spcBef>
                <a:spcPts val="110"/>
              </a:spcBef>
            </a:pPr>
            <a:r>
              <a:rPr dirty="0" smtClean="0" sz="950" spc="-4">
                <a:latin typeface="Calibri"/>
                <a:cs typeface="Calibri"/>
              </a:rPr>
              <a:t>(2</a:t>
            </a:r>
            <a:r>
              <a:rPr dirty="0" smtClean="0" sz="950" spc="9">
                <a:latin typeface="Calibri"/>
                <a:cs typeface="Calibri"/>
              </a:rPr>
              <a:t>9</a:t>
            </a:r>
            <a:r>
              <a:rPr dirty="0" smtClean="0" sz="950" spc="0">
                <a:latin typeface="Calibri"/>
                <a:cs typeface="Calibri"/>
              </a:rPr>
              <a:t>,</a:t>
            </a:r>
            <a:r>
              <a:rPr dirty="0" smtClean="0" sz="950" spc="4">
                <a:latin typeface="Calibri"/>
                <a:cs typeface="Calibri"/>
              </a:rPr>
              <a:t>S</a:t>
            </a:r>
            <a:r>
              <a:rPr dirty="0" smtClean="0" sz="950" spc="0">
                <a:latin typeface="Calibri"/>
                <a:cs typeface="Calibri"/>
              </a:rPr>
              <a:t>,</a:t>
            </a:r>
            <a:r>
              <a:rPr dirty="0" smtClean="0" sz="950" spc="-4">
                <a:latin typeface="Calibri"/>
                <a:cs typeface="Calibri"/>
              </a:rPr>
              <a:t>3)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4676" y="5282946"/>
            <a:ext cx="865631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836">
              <a:lnSpc>
                <a:spcPct val="101725"/>
              </a:lnSpc>
              <a:spcBef>
                <a:spcPts val="110"/>
              </a:spcBef>
            </a:pPr>
            <a:r>
              <a:rPr dirty="0" smtClean="0" sz="950" spc="0">
                <a:latin typeface="Calibri"/>
                <a:cs typeface="Calibri"/>
              </a:rPr>
              <a:t>(8,D,2)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95600" y="5282946"/>
            <a:ext cx="86563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022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</a:t>
            </a:r>
            <a:r>
              <a:rPr dirty="0" smtClean="0" sz="950" spc="-9">
                <a:latin typeface="Calibri"/>
                <a:cs typeface="Calibri"/>
              </a:rPr>
              <a:t>1</a:t>
            </a:r>
            <a:r>
              <a:rPr dirty="0" smtClean="0" sz="950" spc="0">
                <a:latin typeface="Calibri"/>
                <a:cs typeface="Calibri"/>
              </a:rPr>
              <a:t>4,R,1)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6524" y="5282946"/>
            <a:ext cx="86563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0594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</a:t>
            </a:r>
            <a:r>
              <a:rPr dirty="0" smtClean="0" sz="950" spc="-9">
                <a:latin typeface="Calibri"/>
                <a:cs typeface="Calibri"/>
              </a:rPr>
              <a:t>1</a:t>
            </a:r>
            <a:r>
              <a:rPr dirty="0" smtClean="0" sz="950" spc="0">
                <a:latin typeface="Calibri"/>
                <a:cs typeface="Calibri"/>
              </a:rPr>
              <a:t>3,E,0)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4802" y="3089147"/>
            <a:ext cx="494538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339340" y="3089147"/>
            <a:ext cx="989075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328415" y="3089147"/>
            <a:ext cx="989076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4317491" y="3089147"/>
            <a:ext cx="989076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5306567" y="3089147"/>
            <a:ext cx="989076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295644" y="3089147"/>
            <a:ext cx="989076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284720" y="3089147"/>
            <a:ext cx="494537" cy="130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844802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339340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2833878" y="3219450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328415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822954" y="3219450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317491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812030" y="3219450"/>
            <a:ext cx="494537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306567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801106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295644" y="3219450"/>
            <a:ext cx="494538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790182" y="3219450"/>
            <a:ext cx="494538" cy="8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7"/>
              </a:spcBef>
            </a:pPr>
            <a:endParaRPr sz="700"/>
          </a:p>
        </p:txBody>
      </p:sp>
      <p:sp>
        <p:nvSpPr>
          <p:cNvPr id="14" name="object 14"/>
          <p:cNvSpPr txBox="1"/>
          <p:nvPr/>
        </p:nvSpPr>
        <p:spPr>
          <a:xfrm>
            <a:off x="7284720" y="3219450"/>
            <a:ext cx="494537" cy="8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7"/>
              </a:spcBef>
            </a:pPr>
            <a:endParaRPr sz="700"/>
          </a:p>
        </p:txBody>
      </p:sp>
      <p:sp>
        <p:nvSpPr>
          <p:cNvPr id="13" name="object 13"/>
          <p:cNvSpPr txBox="1"/>
          <p:nvPr/>
        </p:nvSpPr>
        <p:spPr>
          <a:xfrm>
            <a:off x="6790182" y="3309365"/>
            <a:ext cx="98907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844802" y="3354324"/>
            <a:ext cx="989076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833878" y="3354324"/>
            <a:ext cx="989075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22954" y="3354324"/>
            <a:ext cx="989076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812030" y="3354324"/>
            <a:ext cx="989076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01106" y="3354324"/>
            <a:ext cx="989076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851904" y="2860547"/>
            <a:ext cx="864870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355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(1</a:t>
            </a:r>
            <a:r>
              <a:rPr dirty="0" smtClean="0" sz="950" spc="9">
                <a:latin typeface="Calibri"/>
                <a:cs typeface="Calibri"/>
              </a:rPr>
              <a:t>3</a:t>
            </a:r>
            <a:r>
              <a:rPr dirty="0" smtClean="0" sz="950" spc="0">
                <a:latin typeface="Calibri"/>
                <a:cs typeface="Calibri"/>
              </a:rPr>
              <a:t>,</a:t>
            </a:r>
            <a:r>
              <a:rPr dirty="0" smtClean="0" sz="950" spc="0">
                <a:latin typeface="Calibri"/>
                <a:cs typeface="Calibri"/>
              </a:rPr>
              <a:t>E,5)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2828" y="2860547"/>
            <a:ext cx="865631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022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</a:t>
            </a:r>
            <a:r>
              <a:rPr dirty="0" smtClean="0" sz="950" spc="-9">
                <a:latin typeface="Calibri"/>
                <a:cs typeface="Calibri"/>
              </a:rPr>
              <a:t>1</a:t>
            </a:r>
            <a:r>
              <a:rPr dirty="0" smtClean="0" sz="950" spc="0">
                <a:latin typeface="Calibri"/>
                <a:cs typeface="Calibri"/>
              </a:rPr>
              <a:t>5,B,4)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3752" y="2860547"/>
            <a:ext cx="865631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642">
              <a:lnSpc>
                <a:spcPct val="101725"/>
              </a:lnSpc>
              <a:spcBef>
                <a:spcPts val="110"/>
              </a:spcBef>
            </a:pPr>
            <a:r>
              <a:rPr dirty="0" smtClean="0" sz="950" spc="-4">
                <a:latin typeface="Calibri"/>
                <a:cs typeface="Calibri"/>
              </a:rPr>
              <a:t>(2</a:t>
            </a:r>
            <a:r>
              <a:rPr dirty="0" smtClean="0" sz="950" spc="9">
                <a:latin typeface="Calibri"/>
                <a:cs typeface="Calibri"/>
              </a:rPr>
              <a:t>9</a:t>
            </a:r>
            <a:r>
              <a:rPr dirty="0" smtClean="0" sz="950" spc="0">
                <a:latin typeface="Calibri"/>
                <a:cs typeface="Calibri"/>
              </a:rPr>
              <a:t>,</a:t>
            </a:r>
            <a:r>
              <a:rPr dirty="0" smtClean="0" sz="950" spc="4">
                <a:latin typeface="Calibri"/>
                <a:cs typeface="Calibri"/>
              </a:rPr>
              <a:t>S</a:t>
            </a:r>
            <a:r>
              <a:rPr dirty="0" smtClean="0" sz="950" spc="0">
                <a:latin typeface="Calibri"/>
                <a:cs typeface="Calibri"/>
              </a:rPr>
              <a:t>,</a:t>
            </a:r>
            <a:r>
              <a:rPr dirty="0" smtClean="0" sz="950" spc="-4">
                <a:latin typeface="Calibri"/>
                <a:cs typeface="Calibri"/>
              </a:rPr>
              <a:t>3)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676" y="2860547"/>
            <a:ext cx="865631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836">
              <a:lnSpc>
                <a:spcPct val="101725"/>
              </a:lnSpc>
              <a:spcBef>
                <a:spcPts val="110"/>
              </a:spcBef>
            </a:pPr>
            <a:r>
              <a:rPr dirty="0" smtClean="0" sz="950" spc="0">
                <a:latin typeface="Calibri"/>
                <a:cs typeface="Calibri"/>
              </a:rPr>
              <a:t>(8,D,2)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2860547"/>
            <a:ext cx="865632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022">
              <a:lnSpc>
                <a:spcPct val="101725"/>
              </a:lnSpc>
              <a:spcBef>
                <a:spcPts val="110"/>
              </a:spcBef>
            </a:pPr>
            <a:r>
              <a:rPr dirty="0" smtClean="0" sz="950">
                <a:latin typeface="Calibri"/>
                <a:cs typeface="Calibri"/>
              </a:rPr>
              <a:t>(</a:t>
            </a:r>
            <a:r>
              <a:rPr dirty="0" smtClean="0" sz="950" spc="-9">
                <a:latin typeface="Calibri"/>
                <a:cs typeface="Calibri"/>
              </a:rPr>
              <a:t>1</a:t>
            </a:r>
            <a:r>
              <a:rPr dirty="0" smtClean="0" sz="950" spc="0">
                <a:latin typeface="Calibri"/>
                <a:cs typeface="Calibri"/>
              </a:rPr>
              <a:t>4,R,1)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6524" y="2860547"/>
            <a:ext cx="865632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218">
              <a:lnSpc>
                <a:spcPct val="101725"/>
              </a:lnSpc>
              <a:spcBef>
                <a:spcPts val="110"/>
              </a:spcBef>
            </a:pPr>
            <a:r>
              <a:rPr dirty="0" smtClean="0" sz="950" spc="0">
                <a:latin typeface="Calibri"/>
                <a:cs typeface="Calibri"/>
              </a:rPr>
              <a:t>(5,K,0)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2743962" y="5763768"/>
            <a:ext cx="520445" cy="260604"/>
          </a:xfrm>
          <a:custGeom>
            <a:avLst/>
            <a:gdLst/>
            <a:ahLst/>
            <a:cxnLst/>
            <a:rect l="l" t="t" r="r" b="b"/>
            <a:pathLst>
              <a:path w="520445" h="260603">
                <a:moveTo>
                  <a:pt x="0" y="130301"/>
                </a:moveTo>
                <a:lnTo>
                  <a:pt x="3408" y="109062"/>
                </a:lnTo>
                <a:lnTo>
                  <a:pt x="13277" y="88952"/>
                </a:lnTo>
                <a:lnTo>
                  <a:pt x="29071" y="70232"/>
                </a:lnTo>
                <a:lnTo>
                  <a:pt x="50255" y="53163"/>
                </a:lnTo>
                <a:lnTo>
                  <a:pt x="76295" y="38004"/>
                </a:lnTo>
                <a:lnTo>
                  <a:pt x="106655" y="25017"/>
                </a:lnTo>
                <a:lnTo>
                  <a:pt x="123288" y="19420"/>
                </a:lnTo>
                <a:lnTo>
                  <a:pt x="140801" y="14463"/>
                </a:lnTo>
                <a:lnTo>
                  <a:pt x="159127" y="10179"/>
                </a:lnTo>
                <a:lnTo>
                  <a:pt x="178198" y="6601"/>
                </a:lnTo>
                <a:lnTo>
                  <a:pt x="197948" y="3762"/>
                </a:lnTo>
                <a:lnTo>
                  <a:pt x="218310" y="1693"/>
                </a:lnTo>
                <a:lnTo>
                  <a:pt x="239218" y="428"/>
                </a:lnTo>
                <a:lnTo>
                  <a:pt x="260604" y="0"/>
                </a:lnTo>
                <a:lnTo>
                  <a:pt x="281881" y="428"/>
                </a:lnTo>
                <a:lnTo>
                  <a:pt x="302690" y="1693"/>
                </a:lnTo>
                <a:lnTo>
                  <a:pt x="322965" y="3762"/>
                </a:lnTo>
                <a:lnTo>
                  <a:pt x="342637" y="6601"/>
                </a:lnTo>
                <a:lnTo>
                  <a:pt x="361640" y="10179"/>
                </a:lnTo>
                <a:lnTo>
                  <a:pt x="379905" y="14463"/>
                </a:lnTo>
                <a:lnTo>
                  <a:pt x="397366" y="19420"/>
                </a:lnTo>
                <a:lnTo>
                  <a:pt x="413954" y="25017"/>
                </a:lnTo>
                <a:lnTo>
                  <a:pt x="444245" y="38004"/>
                </a:lnTo>
                <a:lnTo>
                  <a:pt x="470239" y="53163"/>
                </a:lnTo>
                <a:lnTo>
                  <a:pt x="491395" y="70232"/>
                </a:lnTo>
                <a:lnTo>
                  <a:pt x="507175" y="88952"/>
                </a:lnTo>
                <a:lnTo>
                  <a:pt x="517038" y="109062"/>
                </a:lnTo>
                <a:lnTo>
                  <a:pt x="520445" y="130301"/>
                </a:lnTo>
                <a:lnTo>
                  <a:pt x="519582" y="141046"/>
                </a:lnTo>
                <a:lnTo>
                  <a:pt x="512879" y="161753"/>
                </a:lnTo>
                <a:lnTo>
                  <a:pt x="499991" y="181201"/>
                </a:lnTo>
                <a:lnTo>
                  <a:pt x="481455" y="199128"/>
                </a:lnTo>
                <a:lnTo>
                  <a:pt x="457813" y="215275"/>
                </a:lnTo>
                <a:lnTo>
                  <a:pt x="429603" y="229380"/>
                </a:lnTo>
                <a:lnTo>
                  <a:pt x="397366" y="241183"/>
                </a:lnTo>
                <a:lnTo>
                  <a:pt x="379905" y="246140"/>
                </a:lnTo>
                <a:lnTo>
                  <a:pt x="361640" y="250424"/>
                </a:lnTo>
                <a:lnTo>
                  <a:pt x="342637" y="254002"/>
                </a:lnTo>
                <a:lnTo>
                  <a:pt x="322965" y="256841"/>
                </a:lnTo>
                <a:lnTo>
                  <a:pt x="302690" y="258910"/>
                </a:lnTo>
                <a:lnTo>
                  <a:pt x="281881" y="260175"/>
                </a:lnTo>
                <a:lnTo>
                  <a:pt x="260604" y="260603"/>
                </a:lnTo>
                <a:lnTo>
                  <a:pt x="239218" y="260175"/>
                </a:lnTo>
                <a:lnTo>
                  <a:pt x="218310" y="258910"/>
                </a:lnTo>
                <a:lnTo>
                  <a:pt x="197948" y="256841"/>
                </a:lnTo>
                <a:lnTo>
                  <a:pt x="178198" y="254002"/>
                </a:lnTo>
                <a:lnTo>
                  <a:pt x="159127" y="250424"/>
                </a:lnTo>
                <a:lnTo>
                  <a:pt x="140801" y="246140"/>
                </a:lnTo>
                <a:lnTo>
                  <a:pt x="123288" y="241183"/>
                </a:lnTo>
                <a:lnTo>
                  <a:pt x="106655" y="235586"/>
                </a:lnTo>
                <a:lnTo>
                  <a:pt x="76295" y="222599"/>
                </a:lnTo>
                <a:lnTo>
                  <a:pt x="50255" y="207440"/>
                </a:lnTo>
                <a:lnTo>
                  <a:pt x="29071" y="190371"/>
                </a:lnTo>
                <a:lnTo>
                  <a:pt x="13277" y="171651"/>
                </a:lnTo>
                <a:lnTo>
                  <a:pt x="3408" y="151541"/>
                </a:lnTo>
                <a:lnTo>
                  <a:pt x="0" y="130301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459479" y="5241036"/>
            <a:ext cx="519684" cy="261366"/>
          </a:xfrm>
          <a:custGeom>
            <a:avLst/>
            <a:gdLst/>
            <a:ahLst/>
            <a:cxnLst/>
            <a:rect l="l" t="t" r="r" b="b"/>
            <a:pathLst>
              <a:path w="519684" h="261365">
                <a:moveTo>
                  <a:pt x="0" y="130301"/>
                </a:moveTo>
                <a:lnTo>
                  <a:pt x="3407" y="109247"/>
                </a:lnTo>
                <a:lnTo>
                  <a:pt x="13270" y="89245"/>
                </a:lnTo>
                <a:lnTo>
                  <a:pt x="29050" y="70568"/>
                </a:lnTo>
                <a:lnTo>
                  <a:pt x="50206" y="53492"/>
                </a:lnTo>
                <a:lnTo>
                  <a:pt x="76199" y="38290"/>
                </a:lnTo>
                <a:lnTo>
                  <a:pt x="106491" y="25237"/>
                </a:lnTo>
                <a:lnTo>
                  <a:pt x="123079" y="19602"/>
                </a:lnTo>
                <a:lnTo>
                  <a:pt x="140540" y="14607"/>
                </a:lnTo>
                <a:lnTo>
                  <a:pt x="158805" y="10286"/>
                </a:lnTo>
                <a:lnTo>
                  <a:pt x="177808" y="6675"/>
                </a:lnTo>
                <a:lnTo>
                  <a:pt x="197480" y="3806"/>
                </a:lnTo>
                <a:lnTo>
                  <a:pt x="217755" y="1714"/>
                </a:lnTo>
                <a:lnTo>
                  <a:pt x="238564" y="434"/>
                </a:lnTo>
                <a:lnTo>
                  <a:pt x="259842" y="0"/>
                </a:lnTo>
                <a:lnTo>
                  <a:pt x="281119" y="434"/>
                </a:lnTo>
                <a:lnTo>
                  <a:pt x="301928" y="1714"/>
                </a:lnTo>
                <a:lnTo>
                  <a:pt x="322203" y="3806"/>
                </a:lnTo>
                <a:lnTo>
                  <a:pt x="341875" y="6675"/>
                </a:lnTo>
                <a:lnTo>
                  <a:pt x="360878" y="10286"/>
                </a:lnTo>
                <a:lnTo>
                  <a:pt x="379143" y="14607"/>
                </a:lnTo>
                <a:lnTo>
                  <a:pt x="396604" y="19602"/>
                </a:lnTo>
                <a:lnTo>
                  <a:pt x="413192" y="25237"/>
                </a:lnTo>
                <a:lnTo>
                  <a:pt x="443483" y="38290"/>
                </a:lnTo>
                <a:lnTo>
                  <a:pt x="469477" y="53492"/>
                </a:lnTo>
                <a:lnTo>
                  <a:pt x="490633" y="70568"/>
                </a:lnTo>
                <a:lnTo>
                  <a:pt x="506413" y="89245"/>
                </a:lnTo>
                <a:lnTo>
                  <a:pt x="516276" y="109247"/>
                </a:lnTo>
                <a:lnTo>
                  <a:pt x="519684" y="130301"/>
                </a:lnTo>
                <a:lnTo>
                  <a:pt x="518820" y="141052"/>
                </a:lnTo>
                <a:lnTo>
                  <a:pt x="512117" y="161799"/>
                </a:lnTo>
                <a:lnTo>
                  <a:pt x="499229" y="181320"/>
                </a:lnTo>
                <a:lnTo>
                  <a:pt x="480693" y="199343"/>
                </a:lnTo>
                <a:lnTo>
                  <a:pt x="457051" y="215599"/>
                </a:lnTo>
                <a:lnTo>
                  <a:pt x="428841" y="229818"/>
                </a:lnTo>
                <a:lnTo>
                  <a:pt x="396604" y="241730"/>
                </a:lnTo>
                <a:lnTo>
                  <a:pt x="379143" y="246737"/>
                </a:lnTo>
                <a:lnTo>
                  <a:pt x="360878" y="251067"/>
                </a:lnTo>
                <a:lnTo>
                  <a:pt x="341875" y="254684"/>
                </a:lnTo>
                <a:lnTo>
                  <a:pt x="322203" y="257557"/>
                </a:lnTo>
                <a:lnTo>
                  <a:pt x="301928" y="259650"/>
                </a:lnTo>
                <a:lnTo>
                  <a:pt x="281119" y="260931"/>
                </a:lnTo>
                <a:lnTo>
                  <a:pt x="259842" y="261365"/>
                </a:lnTo>
                <a:lnTo>
                  <a:pt x="238564" y="260931"/>
                </a:lnTo>
                <a:lnTo>
                  <a:pt x="217755" y="259650"/>
                </a:lnTo>
                <a:lnTo>
                  <a:pt x="197480" y="257557"/>
                </a:lnTo>
                <a:lnTo>
                  <a:pt x="177808" y="254684"/>
                </a:lnTo>
                <a:lnTo>
                  <a:pt x="158805" y="251067"/>
                </a:lnTo>
                <a:lnTo>
                  <a:pt x="140540" y="246737"/>
                </a:lnTo>
                <a:lnTo>
                  <a:pt x="123079" y="241730"/>
                </a:lnTo>
                <a:lnTo>
                  <a:pt x="106491" y="236079"/>
                </a:lnTo>
                <a:lnTo>
                  <a:pt x="76200" y="222980"/>
                </a:lnTo>
                <a:lnTo>
                  <a:pt x="50206" y="207709"/>
                </a:lnTo>
                <a:lnTo>
                  <a:pt x="29050" y="190535"/>
                </a:lnTo>
                <a:lnTo>
                  <a:pt x="13270" y="171730"/>
                </a:lnTo>
                <a:lnTo>
                  <a:pt x="3407" y="151562"/>
                </a:lnTo>
                <a:lnTo>
                  <a:pt x="0" y="130301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889754" y="4718304"/>
            <a:ext cx="519684" cy="261365"/>
          </a:xfrm>
          <a:custGeom>
            <a:avLst/>
            <a:gdLst/>
            <a:ahLst/>
            <a:cxnLst/>
            <a:rect l="l" t="t" r="r" b="b"/>
            <a:pathLst>
              <a:path w="519684" h="261365">
                <a:moveTo>
                  <a:pt x="0" y="131063"/>
                </a:moveTo>
                <a:lnTo>
                  <a:pt x="3387" y="109803"/>
                </a:lnTo>
                <a:lnTo>
                  <a:pt x="13197" y="89635"/>
                </a:lnTo>
                <a:lnTo>
                  <a:pt x="28906" y="70830"/>
                </a:lnTo>
                <a:lnTo>
                  <a:pt x="49987" y="53656"/>
                </a:lnTo>
                <a:lnTo>
                  <a:pt x="75914" y="38385"/>
                </a:lnTo>
                <a:lnTo>
                  <a:pt x="106161" y="25286"/>
                </a:lnTo>
                <a:lnTo>
                  <a:pt x="122741" y="19635"/>
                </a:lnTo>
                <a:lnTo>
                  <a:pt x="140204" y="14628"/>
                </a:lnTo>
                <a:lnTo>
                  <a:pt x="158484" y="10298"/>
                </a:lnTo>
                <a:lnTo>
                  <a:pt x="177515" y="6681"/>
                </a:lnTo>
                <a:lnTo>
                  <a:pt x="197232" y="3808"/>
                </a:lnTo>
                <a:lnTo>
                  <a:pt x="217570" y="1715"/>
                </a:lnTo>
                <a:lnTo>
                  <a:pt x="238461" y="434"/>
                </a:lnTo>
                <a:lnTo>
                  <a:pt x="259842" y="0"/>
                </a:lnTo>
                <a:lnTo>
                  <a:pt x="281119" y="434"/>
                </a:lnTo>
                <a:lnTo>
                  <a:pt x="301928" y="1715"/>
                </a:lnTo>
                <a:lnTo>
                  <a:pt x="322203" y="3808"/>
                </a:lnTo>
                <a:lnTo>
                  <a:pt x="341875" y="6681"/>
                </a:lnTo>
                <a:lnTo>
                  <a:pt x="360878" y="10298"/>
                </a:lnTo>
                <a:lnTo>
                  <a:pt x="379143" y="14628"/>
                </a:lnTo>
                <a:lnTo>
                  <a:pt x="396604" y="19635"/>
                </a:lnTo>
                <a:lnTo>
                  <a:pt x="413192" y="25286"/>
                </a:lnTo>
                <a:lnTo>
                  <a:pt x="443483" y="38385"/>
                </a:lnTo>
                <a:lnTo>
                  <a:pt x="469477" y="53656"/>
                </a:lnTo>
                <a:lnTo>
                  <a:pt x="490633" y="70830"/>
                </a:lnTo>
                <a:lnTo>
                  <a:pt x="506413" y="89635"/>
                </a:lnTo>
                <a:lnTo>
                  <a:pt x="516276" y="109803"/>
                </a:lnTo>
                <a:lnTo>
                  <a:pt x="519684" y="131063"/>
                </a:lnTo>
                <a:lnTo>
                  <a:pt x="518820" y="141705"/>
                </a:lnTo>
                <a:lnTo>
                  <a:pt x="512117" y="162267"/>
                </a:lnTo>
                <a:lnTo>
                  <a:pt x="499229" y="181641"/>
                </a:lnTo>
                <a:lnTo>
                  <a:pt x="480693" y="199552"/>
                </a:lnTo>
                <a:lnTo>
                  <a:pt x="457051" y="215726"/>
                </a:lnTo>
                <a:lnTo>
                  <a:pt x="428841" y="229887"/>
                </a:lnTo>
                <a:lnTo>
                  <a:pt x="396604" y="241763"/>
                </a:lnTo>
                <a:lnTo>
                  <a:pt x="379143" y="246758"/>
                </a:lnTo>
                <a:lnTo>
                  <a:pt x="360878" y="251078"/>
                </a:lnTo>
                <a:lnTo>
                  <a:pt x="341875" y="254690"/>
                </a:lnTo>
                <a:lnTo>
                  <a:pt x="322203" y="257559"/>
                </a:lnTo>
                <a:lnTo>
                  <a:pt x="301928" y="259651"/>
                </a:lnTo>
                <a:lnTo>
                  <a:pt x="281119" y="260931"/>
                </a:lnTo>
                <a:lnTo>
                  <a:pt x="259842" y="261365"/>
                </a:lnTo>
                <a:lnTo>
                  <a:pt x="238461" y="260931"/>
                </a:lnTo>
                <a:lnTo>
                  <a:pt x="217570" y="259651"/>
                </a:lnTo>
                <a:lnTo>
                  <a:pt x="197232" y="257559"/>
                </a:lnTo>
                <a:lnTo>
                  <a:pt x="177515" y="254690"/>
                </a:lnTo>
                <a:lnTo>
                  <a:pt x="158484" y="251078"/>
                </a:lnTo>
                <a:lnTo>
                  <a:pt x="140204" y="246758"/>
                </a:lnTo>
                <a:lnTo>
                  <a:pt x="122741" y="241763"/>
                </a:lnTo>
                <a:lnTo>
                  <a:pt x="106161" y="236128"/>
                </a:lnTo>
                <a:lnTo>
                  <a:pt x="75914" y="223075"/>
                </a:lnTo>
                <a:lnTo>
                  <a:pt x="49987" y="207873"/>
                </a:lnTo>
                <a:lnTo>
                  <a:pt x="28906" y="190797"/>
                </a:lnTo>
                <a:lnTo>
                  <a:pt x="13197" y="172120"/>
                </a:lnTo>
                <a:lnTo>
                  <a:pt x="3387" y="152118"/>
                </a:lnTo>
                <a:lnTo>
                  <a:pt x="0" y="131063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915156" y="4946142"/>
            <a:ext cx="1059942" cy="339090"/>
          </a:xfrm>
          <a:custGeom>
            <a:avLst/>
            <a:gdLst/>
            <a:ahLst/>
            <a:cxnLst/>
            <a:rect l="l" t="t" r="r" b="b"/>
            <a:pathLst>
              <a:path w="1059941" h="339089">
                <a:moveTo>
                  <a:pt x="1059941" y="0"/>
                </a:moveTo>
                <a:lnTo>
                  <a:pt x="0" y="33909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319266" y="5241035"/>
            <a:ext cx="520445" cy="261366"/>
          </a:xfrm>
          <a:custGeom>
            <a:avLst/>
            <a:gdLst/>
            <a:ahLst/>
            <a:cxnLst/>
            <a:rect l="l" t="t" r="r" b="b"/>
            <a:pathLst>
              <a:path w="520445" h="261365">
                <a:moveTo>
                  <a:pt x="0" y="130301"/>
                </a:moveTo>
                <a:lnTo>
                  <a:pt x="3408" y="109247"/>
                </a:lnTo>
                <a:lnTo>
                  <a:pt x="13277" y="89245"/>
                </a:lnTo>
                <a:lnTo>
                  <a:pt x="29071" y="70568"/>
                </a:lnTo>
                <a:lnTo>
                  <a:pt x="50255" y="53492"/>
                </a:lnTo>
                <a:lnTo>
                  <a:pt x="76295" y="38290"/>
                </a:lnTo>
                <a:lnTo>
                  <a:pt x="106655" y="25237"/>
                </a:lnTo>
                <a:lnTo>
                  <a:pt x="123288" y="19602"/>
                </a:lnTo>
                <a:lnTo>
                  <a:pt x="140801" y="14607"/>
                </a:lnTo>
                <a:lnTo>
                  <a:pt x="159127" y="10286"/>
                </a:lnTo>
                <a:lnTo>
                  <a:pt x="178198" y="6675"/>
                </a:lnTo>
                <a:lnTo>
                  <a:pt x="197948" y="3806"/>
                </a:lnTo>
                <a:lnTo>
                  <a:pt x="218310" y="1714"/>
                </a:lnTo>
                <a:lnTo>
                  <a:pt x="239218" y="434"/>
                </a:lnTo>
                <a:lnTo>
                  <a:pt x="260604" y="0"/>
                </a:lnTo>
                <a:lnTo>
                  <a:pt x="281881" y="434"/>
                </a:lnTo>
                <a:lnTo>
                  <a:pt x="302690" y="1714"/>
                </a:lnTo>
                <a:lnTo>
                  <a:pt x="322965" y="3806"/>
                </a:lnTo>
                <a:lnTo>
                  <a:pt x="342637" y="6675"/>
                </a:lnTo>
                <a:lnTo>
                  <a:pt x="361640" y="10286"/>
                </a:lnTo>
                <a:lnTo>
                  <a:pt x="379905" y="14607"/>
                </a:lnTo>
                <a:lnTo>
                  <a:pt x="397366" y="19602"/>
                </a:lnTo>
                <a:lnTo>
                  <a:pt x="413954" y="25237"/>
                </a:lnTo>
                <a:lnTo>
                  <a:pt x="444245" y="38290"/>
                </a:lnTo>
                <a:lnTo>
                  <a:pt x="470239" y="53492"/>
                </a:lnTo>
                <a:lnTo>
                  <a:pt x="491395" y="70568"/>
                </a:lnTo>
                <a:lnTo>
                  <a:pt x="507175" y="89245"/>
                </a:lnTo>
                <a:lnTo>
                  <a:pt x="517038" y="109247"/>
                </a:lnTo>
                <a:lnTo>
                  <a:pt x="520445" y="130301"/>
                </a:lnTo>
                <a:lnTo>
                  <a:pt x="519582" y="141052"/>
                </a:lnTo>
                <a:lnTo>
                  <a:pt x="512879" y="161799"/>
                </a:lnTo>
                <a:lnTo>
                  <a:pt x="499991" y="181320"/>
                </a:lnTo>
                <a:lnTo>
                  <a:pt x="481455" y="199343"/>
                </a:lnTo>
                <a:lnTo>
                  <a:pt x="457813" y="215599"/>
                </a:lnTo>
                <a:lnTo>
                  <a:pt x="429603" y="229818"/>
                </a:lnTo>
                <a:lnTo>
                  <a:pt x="397366" y="241730"/>
                </a:lnTo>
                <a:lnTo>
                  <a:pt x="379905" y="246737"/>
                </a:lnTo>
                <a:lnTo>
                  <a:pt x="361640" y="251067"/>
                </a:lnTo>
                <a:lnTo>
                  <a:pt x="342637" y="254684"/>
                </a:lnTo>
                <a:lnTo>
                  <a:pt x="322965" y="257557"/>
                </a:lnTo>
                <a:lnTo>
                  <a:pt x="302690" y="259650"/>
                </a:lnTo>
                <a:lnTo>
                  <a:pt x="281881" y="260931"/>
                </a:lnTo>
                <a:lnTo>
                  <a:pt x="260604" y="261365"/>
                </a:lnTo>
                <a:lnTo>
                  <a:pt x="239218" y="260931"/>
                </a:lnTo>
                <a:lnTo>
                  <a:pt x="218310" y="259650"/>
                </a:lnTo>
                <a:lnTo>
                  <a:pt x="197948" y="257557"/>
                </a:lnTo>
                <a:lnTo>
                  <a:pt x="178198" y="254684"/>
                </a:lnTo>
                <a:lnTo>
                  <a:pt x="159127" y="251067"/>
                </a:lnTo>
                <a:lnTo>
                  <a:pt x="140801" y="246737"/>
                </a:lnTo>
                <a:lnTo>
                  <a:pt x="123288" y="241730"/>
                </a:lnTo>
                <a:lnTo>
                  <a:pt x="106655" y="236079"/>
                </a:lnTo>
                <a:lnTo>
                  <a:pt x="76295" y="222980"/>
                </a:lnTo>
                <a:lnTo>
                  <a:pt x="50255" y="207709"/>
                </a:lnTo>
                <a:lnTo>
                  <a:pt x="29071" y="190535"/>
                </a:lnTo>
                <a:lnTo>
                  <a:pt x="13277" y="171730"/>
                </a:lnTo>
                <a:lnTo>
                  <a:pt x="3408" y="151562"/>
                </a:lnTo>
                <a:lnTo>
                  <a:pt x="0" y="130301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316474" y="4949190"/>
            <a:ext cx="1072134" cy="333755"/>
          </a:xfrm>
          <a:custGeom>
            <a:avLst/>
            <a:gdLst/>
            <a:ahLst/>
            <a:cxnLst/>
            <a:rect l="l" t="t" r="r" b="b"/>
            <a:pathLst>
              <a:path w="1072134" h="333755">
                <a:moveTo>
                  <a:pt x="0" y="0"/>
                </a:moveTo>
                <a:lnTo>
                  <a:pt x="1072134" y="333755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115817" y="5472684"/>
            <a:ext cx="438912" cy="303276"/>
          </a:xfrm>
          <a:custGeom>
            <a:avLst/>
            <a:gdLst/>
            <a:ahLst/>
            <a:cxnLst/>
            <a:rect l="l" t="t" r="r" b="b"/>
            <a:pathLst>
              <a:path w="438912" h="303275">
                <a:moveTo>
                  <a:pt x="438912" y="0"/>
                </a:moveTo>
                <a:lnTo>
                  <a:pt x="0" y="303276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174236" y="5763768"/>
            <a:ext cx="520445" cy="260604"/>
          </a:xfrm>
          <a:custGeom>
            <a:avLst/>
            <a:gdLst/>
            <a:ahLst/>
            <a:cxnLst/>
            <a:rect l="l" t="t" r="r" b="b"/>
            <a:pathLst>
              <a:path w="520446" h="260603">
                <a:moveTo>
                  <a:pt x="0" y="130301"/>
                </a:moveTo>
                <a:lnTo>
                  <a:pt x="3407" y="109062"/>
                </a:lnTo>
                <a:lnTo>
                  <a:pt x="13270" y="88952"/>
                </a:lnTo>
                <a:lnTo>
                  <a:pt x="29050" y="70232"/>
                </a:lnTo>
                <a:lnTo>
                  <a:pt x="50206" y="53163"/>
                </a:lnTo>
                <a:lnTo>
                  <a:pt x="76199" y="38004"/>
                </a:lnTo>
                <a:lnTo>
                  <a:pt x="106491" y="25017"/>
                </a:lnTo>
                <a:lnTo>
                  <a:pt x="123079" y="19420"/>
                </a:lnTo>
                <a:lnTo>
                  <a:pt x="140540" y="14463"/>
                </a:lnTo>
                <a:lnTo>
                  <a:pt x="158805" y="10179"/>
                </a:lnTo>
                <a:lnTo>
                  <a:pt x="177808" y="6601"/>
                </a:lnTo>
                <a:lnTo>
                  <a:pt x="197480" y="3762"/>
                </a:lnTo>
                <a:lnTo>
                  <a:pt x="217755" y="1693"/>
                </a:lnTo>
                <a:lnTo>
                  <a:pt x="238564" y="428"/>
                </a:lnTo>
                <a:lnTo>
                  <a:pt x="259842" y="0"/>
                </a:lnTo>
                <a:lnTo>
                  <a:pt x="281227" y="428"/>
                </a:lnTo>
                <a:lnTo>
                  <a:pt x="302135" y="1693"/>
                </a:lnTo>
                <a:lnTo>
                  <a:pt x="322497" y="3762"/>
                </a:lnTo>
                <a:lnTo>
                  <a:pt x="342247" y="6601"/>
                </a:lnTo>
                <a:lnTo>
                  <a:pt x="361318" y="10179"/>
                </a:lnTo>
                <a:lnTo>
                  <a:pt x="379644" y="14463"/>
                </a:lnTo>
                <a:lnTo>
                  <a:pt x="397157" y="19420"/>
                </a:lnTo>
                <a:lnTo>
                  <a:pt x="413790" y="25017"/>
                </a:lnTo>
                <a:lnTo>
                  <a:pt x="444150" y="38004"/>
                </a:lnTo>
                <a:lnTo>
                  <a:pt x="470190" y="53163"/>
                </a:lnTo>
                <a:lnTo>
                  <a:pt x="491374" y="70232"/>
                </a:lnTo>
                <a:lnTo>
                  <a:pt x="507168" y="88952"/>
                </a:lnTo>
                <a:lnTo>
                  <a:pt x="517037" y="109062"/>
                </a:lnTo>
                <a:lnTo>
                  <a:pt x="520445" y="130301"/>
                </a:lnTo>
                <a:lnTo>
                  <a:pt x="519582" y="141046"/>
                </a:lnTo>
                <a:lnTo>
                  <a:pt x="512877" y="161753"/>
                </a:lnTo>
                <a:lnTo>
                  <a:pt x="499979" y="181201"/>
                </a:lnTo>
                <a:lnTo>
                  <a:pt x="481423" y="199128"/>
                </a:lnTo>
                <a:lnTo>
                  <a:pt x="457744" y="215275"/>
                </a:lnTo>
                <a:lnTo>
                  <a:pt x="429477" y="229380"/>
                </a:lnTo>
                <a:lnTo>
                  <a:pt x="397157" y="241183"/>
                </a:lnTo>
                <a:lnTo>
                  <a:pt x="379644" y="246140"/>
                </a:lnTo>
                <a:lnTo>
                  <a:pt x="361318" y="250424"/>
                </a:lnTo>
                <a:lnTo>
                  <a:pt x="342247" y="254002"/>
                </a:lnTo>
                <a:lnTo>
                  <a:pt x="322497" y="256841"/>
                </a:lnTo>
                <a:lnTo>
                  <a:pt x="302135" y="258910"/>
                </a:lnTo>
                <a:lnTo>
                  <a:pt x="281227" y="260175"/>
                </a:lnTo>
                <a:lnTo>
                  <a:pt x="259842" y="260603"/>
                </a:lnTo>
                <a:lnTo>
                  <a:pt x="238564" y="260175"/>
                </a:lnTo>
                <a:lnTo>
                  <a:pt x="217755" y="258910"/>
                </a:lnTo>
                <a:lnTo>
                  <a:pt x="197480" y="256841"/>
                </a:lnTo>
                <a:lnTo>
                  <a:pt x="177808" y="254002"/>
                </a:lnTo>
                <a:lnTo>
                  <a:pt x="158805" y="250424"/>
                </a:lnTo>
                <a:lnTo>
                  <a:pt x="140540" y="246140"/>
                </a:lnTo>
                <a:lnTo>
                  <a:pt x="123079" y="241183"/>
                </a:lnTo>
                <a:lnTo>
                  <a:pt x="106491" y="235586"/>
                </a:lnTo>
                <a:lnTo>
                  <a:pt x="76200" y="222599"/>
                </a:lnTo>
                <a:lnTo>
                  <a:pt x="50206" y="207440"/>
                </a:lnTo>
                <a:lnTo>
                  <a:pt x="29050" y="190371"/>
                </a:lnTo>
                <a:lnTo>
                  <a:pt x="13270" y="171651"/>
                </a:lnTo>
                <a:lnTo>
                  <a:pt x="3407" y="151541"/>
                </a:lnTo>
                <a:lnTo>
                  <a:pt x="0" y="130301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885438" y="5471922"/>
            <a:ext cx="441198" cy="303275"/>
          </a:xfrm>
          <a:custGeom>
            <a:avLst/>
            <a:gdLst/>
            <a:ahLst/>
            <a:cxnLst/>
            <a:rect l="l" t="t" r="r" b="b"/>
            <a:pathLst>
              <a:path w="441198" h="303275">
                <a:moveTo>
                  <a:pt x="0" y="0"/>
                </a:moveTo>
                <a:lnTo>
                  <a:pt x="441198" y="303275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769364" y="4065269"/>
            <a:ext cx="6240018" cy="391668"/>
          </a:xfrm>
          <a:custGeom>
            <a:avLst/>
            <a:gdLst/>
            <a:ahLst/>
            <a:cxnLst/>
            <a:rect l="l" t="t" r="r" b="b"/>
            <a:pathLst>
              <a:path w="6240017" h="391668">
                <a:moveTo>
                  <a:pt x="0" y="0"/>
                </a:moveTo>
                <a:lnTo>
                  <a:pt x="0" y="391668"/>
                </a:lnTo>
                <a:lnTo>
                  <a:pt x="6240018" y="391668"/>
                </a:lnTo>
                <a:lnTo>
                  <a:pt x="624001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809494" y="4065270"/>
            <a:ext cx="0" cy="391668"/>
          </a:xfrm>
          <a:custGeom>
            <a:avLst/>
            <a:gdLst/>
            <a:ahLst/>
            <a:cxnLst/>
            <a:rect l="l" t="t" r="r" b="b"/>
            <a:pathLst>
              <a:path w="0" h="391667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849624" y="4065270"/>
            <a:ext cx="0" cy="391668"/>
          </a:xfrm>
          <a:custGeom>
            <a:avLst/>
            <a:gdLst/>
            <a:ahLst/>
            <a:cxnLst/>
            <a:rect l="l" t="t" r="r" b="b"/>
            <a:pathLst>
              <a:path w="0" h="391667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889754" y="4065270"/>
            <a:ext cx="0" cy="391668"/>
          </a:xfrm>
          <a:custGeom>
            <a:avLst/>
            <a:gdLst/>
            <a:ahLst/>
            <a:cxnLst/>
            <a:rect l="l" t="t" r="r" b="b"/>
            <a:pathLst>
              <a:path w="0" h="391667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929122" y="4065270"/>
            <a:ext cx="0" cy="391668"/>
          </a:xfrm>
          <a:custGeom>
            <a:avLst/>
            <a:gdLst/>
            <a:ahLst/>
            <a:cxnLst/>
            <a:rect l="l" t="t" r="r" b="b"/>
            <a:pathLst>
              <a:path w="0" h="391667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224278" y="4196333"/>
            <a:ext cx="130302" cy="130302"/>
          </a:xfrm>
          <a:custGeom>
            <a:avLst/>
            <a:gdLst/>
            <a:ahLst/>
            <a:cxnLst/>
            <a:rect l="l" t="t" r="r" b="b"/>
            <a:pathLst>
              <a:path w="130301" h="130301">
                <a:moveTo>
                  <a:pt x="0" y="64770"/>
                </a:moveTo>
                <a:lnTo>
                  <a:pt x="2485" y="82957"/>
                </a:lnTo>
                <a:lnTo>
                  <a:pt x="7728" y="96026"/>
                </a:lnTo>
                <a:lnTo>
                  <a:pt x="15490" y="107471"/>
                </a:lnTo>
                <a:lnTo>
                  <a:pt x="25422" y="116957"/>
                </a:lnTo>
                <a:lnTo>
                  <a:pt x="37177" y="124147"/>
                </a:lnTo>
                <a:lnTo>
                  <a:pt x="50409" y="128707"/>
                </a:lnTo>
                <a:lnTo>
                  <a:pt x="64769" y="130302"/>
                </a:lnTo>
                <a:lnTo>
                  <a:pt x="69115" y="130159"/>
                </a:lnTo>
                <a:lnTo>
                  <a:pt x="83160" y="127676"/>
                </a:lnTo>
                <a:lnTo>
                  <a:pt x="96045" y="122358"/>
                </a:lnTo>
                <a:lnTo>
                  <a:pt x="107405" y="114534"/>
                </a:lnTo>
                <a:lnTo>
                  <a:pt x="116875" y="104534"/>
                </a:lnTo>
                <a:lnTo>
                  <a:pt x="124091" y="92687"/>
                </a:lnTo>
                <a:lnTo>
                  <a:pt x="128688" y="79322"/>
                </a:lnTo>
                <a:lnTo>
                  <a:pt x="130302" y="64770"/>
                </a:lnTo>
                <a:lnTo>
                  <a:pt x="130192" y="61019"/>
                </a:lnTo>
                <a:lnTo>
                  <a:pt x="127756" y="46913"/>
                </a:lnTo>
                <a:lnTo>
                  <a:pt x="122398" y="34025"/>
                </a:lnTo>
                <a:lnTo>
                  <a:pt x="114489" y="22702"/>
                </a:lnTo>
                <a:lnTo>
                  <a:pt x="104400" y="13290"/>
                </a:lnTo>
                <a:lnTo>
                  <a:pt x="92503" y="6138"/>
                </a:lnTo>
                <a:lnTo>
                  <a:pt x="79169" y="1592"/>
                </a:lnTo>
                <a:lnTo>
                  <a:pt x="64769" y="0"/>
                </a:lnTo>
                <a:lnTo>
                  <a:pt x="61623" y="74"/>
                </a:lnTo>
                <a:lnTo>
                  <a:pt x="47394" y="2349"/>
                </a:lnTo>
                <a:lnTo>
                  <a:pt x="34385" y="7536"/>
                </a:lnTo>
                <a:lnTo>
                  <a:pt x="22948" y="15280"/>
                </a:lnTo>
                <a:lnTo>
                  <a:pt x="13438" y="25229"/>
                </a:lnTo>
                <a:lnTo>
                  <a:pt x="6208" y="37029"/>
                </a:lnTo>
                <a:lnTo>
                  <a:pt x="1610" y="50327"/>
                </a:lnTo>
                <a:lnTo>
                  <a:pt x="0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224278" y="4196333"/>
            <a:ext cx="130302" cy="130302"/>
          </a:xfrm>
          <a:custGeom>
            <a:avLst/>
            <a:gdLst/>
            <a:ahLst/>
            <a:cxnLst/>
            <a:rect l="l" t="t" r="r" b="b"/>
            <a:pathLst>
              <a:path w="130301" h="130301">
                <a:moveTo>
                  <a:pt x="0" y="64770"/>
                </a:moveTo>
                <a:lnTo>
                  <a:pt x="1610" y="50327"/>
                </a:lnTo>
                <a:lnTo>
                  <a:pt x="6208" y="37029"/>
                </a:lnTo>
                <a:lnTo>
                  <a:pt x="13438" y="25229"/>
                </a:lnTo>
                <a:lnTo>
                  <a:pt x="22948" y="15280"/>
                </a:lnTo>
                <a:lnTo>
                  <a:pt x="34385" y="7536"/>
                </a:lnTo>
                <a:lnTo>
                  <a:pt x="47394" y="2349"/>
                </a:lnTo>
                <a:lnTo>
                  <a:pt x="61623" y="74"/>
                </a:lnTo>
                <a:lnTo>
                  <a:pt x="64769" y="0"/>
                </a:lnTo>
                <a:lnTo>
                  <a:pt x="79169" y="1592"/>
                </a:lnTo>
                <a:lnTo>
                  <a:pt x="92503" y="6138"/>
                </a:lnTo>
                <a:lnTo>
                  <a:pt x="104400" y="13290"/>
                </a:lnTo>
                <a:lnTo>
                  <a:pt x="114489" y="22702"/>
                </a:lnTo>
                <a:lnTo>
                  <a:pt x="122398" y="34025"/>
                </a:lnTo>
                <a:lnTo>
                  <a:pt x="127756" y="46913"/>
                </a:lnTo>
                <a:lnTo>
                  <a:pt x="130192" y="61019"/>
                </a:lnTo>
                <a:lnTo>
                  <a:pt x="130302" y="64770"/>
                </a:lnTo>
                <a:lnTo>
                  <a:pt x="128688" y="79322"/>
                </a:lnTo>
                <a:lnTo>
                  <a:pt x="124091" y="92687"/>
                </a:lnTo>
                <a:lnTo>
                  <a:pt x="116875" y="104534"/>
                </a:lnTo>
                <a:lnTo>
                  <a:pt x="107405" y="114534"/>
                </a:lnTo>
                <a:lnTo>
                  <a:pt x="96045" y="122358"/>
                </a:lnTo>
                <a:lnTo>
                  <a:pt x="83160" y="127676"/>
                </a:lnTo>
                <a:lnTo>
                  <a:pt x="69115" y="130159"/>
                </a:lnTo>
                <a:lnTo>
                  <a:pt x="64769" y="130302"/>
                </a:lnTo>
                <a:lnTo>
                  <a:pt x="50409" y="128707"/>
                </a:lnTo>
                <a:lnTo>
                  <a:pt x="37177" y="124147"/>
                </a:lnTo>
                <a:lnTo>
                  <a:pt x="25422" y="116957"/>
                </a:lnTo>
                <a:lnTo>
                  <a:pt x="15490" y="107471"/>
                </a:lnTo>
                <a:lnTo>
                  <a:pt x="7728" y="96026"/>
                </a:lnTo>
                <a:lnTo>
                  <a:pt x="2485" y="82957"/>
                </a:lnTo>
                <a:lnTo>
                  <a:pt x="106" y="68598"/>
                </a:lnTo>
                <a:lnTo>
                  <a:pt x="0" y="6477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26440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2485" y="82957"/>
                </a:lnTo>
                <a:lnTo>
                  <a:pt x="7728" y="96026"/>
                </a:lnTo>
                <a:lnTo>
                  <a:pt x="15490" y="107471"/>
                </a:lnTo>
                <a:lnTo>
                  <a:pt x="25422" y="116957"/>
                </a:lnTo>
                <a:lnTo>
                  <a:pt x="37177" y="124147"/>
                </a:lnTo>
                <a:lnTo>
                  <a:pt x="50409" y="128707"/>
                </a:lnTo>
                <a:lnTo>
                  <a:pt x="64769" y="130302"/>
                </a:lnTo>
                <a:lnTo>
                  <a:pt x="68520" y="130195"/>
                </a:lnTo>
                <a:lnTo>
                  <a:pt x="82626" y="127812"/>
                </a:lnTo>
                <a:lnTo>
                  <a:pt x="95514" y="122550"/>
                </a:lnTo>
                <a:lnTo>
                  <a:pt x="106837" y="114742"/>
                </a:lnTo>
                <a:lnTo>
                  <a:pt x="116249" y="104725"/>
                </a:lnTo>
                <a:lnTo>
                  <a:pt x="123401" y="92834"/>
                </a:lnTo>
                <a:lnTo>
                  <a:pt x="127947" y="79404"/>
                </a:lnTo>
                <a:lnTo>
                  <a:pt x="129539" y="64770"/>
                </a:lnTo>
                <a:lnTo>
                  <a:pt x="129465" y="61623"/>
                </a:lnTo>
                <a:lnTo>
                  <a:pt x="127190" y="47394"/>
                </a:lnTo>
                <a:lnTo>
                  <a:pt x="122003" y="34385"/>
                </a:lnTo>
                <a:lnTo>
                  <a:pt x="114259" y="22948"/>
                </a:lnTo>
                <a:lnTo>
                  <a:pt x="104310" y="13438"/>
                </a:lnTo>
                <a:lnTo>
                  <a:pt x="92510" y="6208"/>
                </a:lnTo>
                <a:lnTo>
                  <a:pt x="79212" y="1610"/>
                </a:lnTo>
                <a:lnTo>
                  <a:pt x="64769" y="0"/>
                </a:lnTo>
                <a:lnTo>
                  <a:pt x="61623" y="74"/>
                </a:lnTo>
                <a:lnTo>
                  <a:pt x="47394" y="2349"/>
                </a:lnTo>
                <a:lnTo>
                  <a:pt x="34385" y="7536"/>
                </a:lnTo>
                <a:lnTo>
                  <a:pt x="22948" y="15280"/>
                </a:lnTo>
                <a:lnTo>
                  <a:pt x="13438" y="25229"/>
                </a:lnTo>
                <a:lnTo>
                  <a:pt x="6208" y="37029"/>
                </a:lnTo>
                <a:lnTo>
                  <a:pt x="1610" y="50327"/>
                </a:lnTo>
                <a:lnTo>
                  <a:pt x="0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26440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1610" y="50327"/>
                </a:lnTo>
                <a:lnTo>
                  <a:pt x="6208" y="37029"/>
                </a:lnTo>
                <a:lnTo>
                  <a:pt x="13438" y="25229"/>
                </a:lnTo>
                <a:lnTo>
                  <a:pt x="22948" y="15280"/>
                </a:lnTo>
                <a:lnTo>
                  <a:pt x="34385" y="7536"/>
                </a:lnTo>
                <a:lnTo>
                  <a:pt x="47394" y="2349"/>
                </a:lnTo>
                <a:lnTo>
                  <a:pt x="61623" y="74"/>
                </a:lnTo>
                <a:lnTo>
                  <a:pt x="64769" y="0"/>
                </a:lnTo>
                <a:lnTo>
                  <a:pt x="79212" y="1610"/>
                </a:lnTo>
                <a:lnTo>
                  <a:pt x="92510" y="6208"/>
                </a:lnTo>
                <a:lnTo>
                  <a:pt x="104310" y="13438"/>
                </a:lnTo>
                <a:lnTo>
                  <a:pt x="114259" y="22948"/>
                </a:lnTo>
                <a:lnTo>
                  <a:pt x="122003" y="34385"/>
                </a:lnTo>
                <a:lnTo>
                  <a:pt x="127190" y="47394"/>
                </a:lnTo>
                <a:lnTo>
                  <a:pt x="129465" y="61623"/>
                </a:lnTo>
                <a:lnTo>
                  <a:pt x="129539" y="64770"/>
                </a:lnTo>
                <a:lnTo>
                  <a:pt x="127947" y="79404"/>
                </a:lnTo>
                <a:lnTo>
                  <a:pt x="123401" y="92834"/>
                </a:lnTo>
                <a:lnTo>
                  <a:pt x="116249" y="104725"/>
                </a:lnTo>
                <a:lnTo>
                  <a:pt x="106837" y="114742"/>
                </a:lnTo>
                <a:lnTo>
                  <a:pt x="95514" y="122550"/>
                </a:lnTo>
                <a:lnTo>
                  <a:pt x="82626" y="127812"/>
                </a:lnTo>
                <a:lnTo>
                  <a:pt x="68520" y="130195"/>
                </a:lnTo>
                <a:lnTo>
                  <a:pt x="64769" y="130302"/>
                </a:lnTo>
                <a:lnTo>
                  <a:pt x="50409" y="128707"/>
                </a:lnTo>
                <a:lnTo>
                  <a:pt x="37177" y="124147"/>
                </a:lnTo>
                <a:lnTo>
                  <a:pt x="25422" y="116957"/>
                </a:lnTo>
                <a:lnTo>
                  <a:pt x="15490" y="107471"/>
                </a:lnTo>
                <a:lnTo>
                  <a:pt x="7728" y="96026"/>
                </a:lnTo>
                <a:lnTo>
                  <a:pt x="2485" y="82957"/>
                </a:lnTo>
                <a:lnTo>
                  <a:pt x="106" y="68598"/>
                </a:lnTo>
                <a:lnTo>
                  <a:pt x="0" y="6477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30453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2485" y="82957"/>
                </a:lnTo>
                <a:lnTo>
                  <a:pt x="7728" y="96026"/>
                </a:lnTo>
                <a:lnTo>
                  <a:pt x="15490" y="107471"/>
                </a:lnTo>
                <a:lnTo>
                  <a:pt x="25422" y="116957"/>
                </a:lnTo>
                <a:lnTo>
                  <a:pt x="37177" y="124147"/>
                </a:lnTo>
                <a:lnTo>
                  <a:pt x="50409" y="128707"/>
                </a:lnTo>
                <a:lnTo>
                  <a:pt x="64769" y="130302"/>
                </a:lnTo>
                <a:lnTo>
                  <a:pt x="68520" y="130195"/>
                </a:lnTo>
                <a:lnTo>
                  <a:pt x="82626" y="127812"/>
                </a:lnTo>
                <a:lnTo>
                  <a:pt x="95514" y="122550"/>
                </a:lnTo>
                <a:lnTo>
                  <a:pt x="106837" y="114742"/>
                </a:lnTo>
                <a:lnTo>
                  <a:pt x="116249" y="104725"/>
                </a:lnTo>
                <a:lnTo>
                  <a:pt x="123401" y="92834"/>
                </a:lnTo>
                <a:lnTo>
                  <a:pt x="127947" y="79404"/>
                </a:lnTo>
                <a:lnTo>
                  <a:pt x="129539" y="64770"/>
                </a:lnTo>
                <a:lnTo>
                  <a:pt x="129465" y="61623"/>
                </a:lnTo>
                <a:lnTo>
                  <a:pt x="127190" y="47394"/>
                </a:lnTo>
                <a:lnTo>
                  <a:pt x="122003" y="34385"/>
                </a:lnTo>
                <a:lnTo>
                  <a:pt x="114259" y="22948"/>
                </a:lnTo>
                <a:lnTo>
                  <a:pt x="104310" y="13438"/>
                </a:lnTo>
                <a:lnTo>
                  <a:pt x="92510" y="6208"/>
                </a:lnTo>
                <a:lnTo>
                  <a:pt x="79212" y="1610"/>
                </a:lnTo>
                <a:lnTo>
                  <a:pt x="64769" y="0"/>
                </a:lnTo>
                <a:lnTo>
                  <a:pt x="61623" y="74"/>
                </a:lnTo>
                <a:lnTo>
                  <a:pt x="47394" y="2349"/>
                </a:lnTo>
                <a:lnTo>
                  <a:pt x="34385" y="7536"/>
                </a:lnTo>
                <a:lnTo>
                  <a:pt x="22948" y="15280"/>
                </a:lnTo>
                <a:lnTo>
                  <a:pt x="13438" y="25229"/>
                </a:lnTo>
                <a:lnTo>
                  <a:pt x="6208" y="37029"/>
                </a:lnTo>
                <a:lnTo>
                  <a:pt x="1610" y="50327"/>
                </a:lnTo>
                <a:lnTo>
                  <a:pt x="0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0453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1610" y="50327"/>
                </a:lnTo>
                <a:lnTo>
                  <a:pt x="6208" y="37029"/>
                </a:lnTo>
                <a:lnTo>
                  <a:pt x="13438" y="25229"/>
                </a:lnTo>
                <a:lnTo>
                  <a:pt x="22948" y="15280"/>
                </a:lnTo>
                <a:lnTo>
                  <a:pt x="34385" y="7536"/>
                </a:lnTo>
                <a:lnTo>
                  <a:pt x="47394" y="2349"/>
                </a:lnTo>
                <a:lnTo>
                  <a:pt x="61623" y="74"/>
                </a:lnTo>
                <a:lnTo>
                  <a:pt x="64769" y="0"/>
                </a:lnTo>
                <a:lnTo>
                  <a:pt x="79212" y="1610"/>
                </a:lnTo>
                <a:lnTo>
                  <a:pt x="92510" y="6208"/>
                </a:lnTo>
                <a:lnTo>
                  <a:pt x="104310" y="13438"/>
                </a:lnTo>
                <a:lnTo>
                  <a:pt x="114259" y="22948"/>
                </a:lnTo>
                <a:lnTo>
                  <a:pt x="122003" y="34385"/>
                </a:lnTo>
                <a:lnTo>
                  <a:pt x="127190" y="47394"/>
                </a:lnTo>
                <a:lnTo>
                  <a:pt x="129465" y="61623"/>
                </a:lnTo>
                <a:lnTo>
                  <a:pt x="129539" y="64770"/>
                </a:lnTo>
                <a:lnTo>
                  <a:pt x="127947" y="79404"/>
                </a:lnTo>
                <a:lnTo>
                  <a:pt x="123401" y="92834"/>
                </a:lnTo>
                <a:lnTo>
                  <a:pt x="116249" y="104725"/>
                </a:lnTo>
                <a:lnTo>
                  <a:pt x="106837" y="114742"/>
                </a:lnTo>
                <a:lnTo>
                  <a:pt x="95514" y="122550"/>
                </a:lnTo>
                <a:lnTo>
                  <a:pt x="82626" y="127812"/>
                </a:lnTo>
                <a:lnTo>
                  <a:pt x="68520" y="130195"/>
                </a:lnTo>
                <a:lnTo>
                  <a:pt x="64769" y="130302"/>
                </a:lnTo>
                <a:lnTo>
                  <a:pt x="50409" y="128707"/>
                </a:lnTo>
                <a:lnTo>
                  <a:pt x="37177" y="124147"/>
                </a:lnTo>
                <a:lnTo>
                  <a:pt x="25422" y="116957"/>
                </a:lnTo>
                <a:lnTo>
                  <a:pt x="15490" y="107471"/>
                </a:lnTo>
                <a:lnTo>
                  <a:pt x="7728" y="96026"/>
                </a:lnTo>
                <a:lnTo>
                  <a:pt x="2485" y="82957"/>
                </a:lnTo>
                <a:lnTo>
                  <a:pt x="106" y="68598"/>
                </a:lnTo>
                <a:lnTo>
                  <a:pt x="0" y="6477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34466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2485" y="82957"/>
                </a:lnTo>
                <a:lnTo>
                  <a:pt x="7728" y="96026"/>
                </a:lnTo>
                <a:lnTo>
                  <a:pt x="15490" y="107471"/>
                </a:lnTo>
                <a:lnTo>
                  <a:pt x="25422" y="116957"/>
                </a:lnTo>
                <a:lnTo>
                  <a:pt x="37177" y="124147"/>
                </a:lnTo>
                <a:lnTo>
                  <a:pt x="50409" y="128707"/>
                </a:lnTo>
                <a:lnTo>
                  <a:pt x="64769" y="130302"/>
                </a:lnTo>
                <a:lnTo>
                  <a:pt x="68520" y="130195"/>
                </a:lnTo>
                <a:lnTo>
                  <a:pt x="82626" y="127812"/>
                </a:lnTo>
                <a:lnTo>
                  <a:pt x="95514" y="122550"/>
                </a:lnTo>
                <a:lnTo>
                  <a:pt x="106837" y="114742"/>
                </a:lnTo>
                <a:lnTo>
                  <a:pt x="116249" y="104725"/>
                </a:lnTo>
                <a:lnTo>
                  <a:pt x="123401" y="92834"/>
                </a:lnTo>
                <a:lnTo>
                  <a:pt x="127947" y="79404"/>
                </a:lnTo>
                <a:lnTo>
                  <a:pt x="129539" y="64770"/>
                </a:lnTo>
                <a:lnTo>
                  <a:pt x="129465" y="61623"/>
                </a:lnTo>
                <a:lnTo>
                  <a:pt x="127190" y="47394"/>
                </a:lnTo>
                <a:lnTo>
                  <a:pt x="122003" y="34385"/>
                </a:lnTo>
                <a:lnTo>
                  <a:pt x="114259" y="22948"/>
                </a:lnTo>
                <a:lnTo>
                  <a:pt x="104310" y="13438"/>
                </a:lnTo>
                <a:lnTo>
                  <a:pt x="92510" y="6208"/>
                </a:lnTo>
                <a:lnTo>
                  <a:pt x="79212" y="1610"/>
                </a:lnTo>
                <a:lnTo>
                  <a:pt x="64769" y="0"/>
                </a:lnTo>
                <a:lnTo>
                  <a:pt x="61623" y="74"/>
                </a:lnTo>
                <a:lnTo>
                  <a:pt x="47394" y="2349"/>
                </a:lnTo>
                <a:lnTo>
                  <a:pt x="34385" y="7536"/>
                </a:lnTo>
                <a:lnTo>
                  <a:pt x="22948" y="15280"/>
                </a:lnTo>
                <a:lnTo>
                  <a:pt x="13438" y="25229"/>
                </a:lnTo>
                <a:lnTo>
                  <a:pt x="6208" y="37029"/>
                </a:lnTo>
                <a:lnTo>
                  <a:pt x="1610" y="50327"/>
                </a:lnTo>
                <a:lnTo>
                  <a:pt x="0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34466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39" h="130301">
                <a:moveTo>
                  <a:pt x="0" y="64770"/>
                </a:moveTo>
                <a:lnTo>
                  <a:pt x="1610" y="50327"/>
                </a:lnTo>
                <a:lnTo>
                  <a:pt x="6208" y="37029"/>
                </a:lnTo>
                <a:lnTo>
                  <a:pt x="13438" y="25229"/>
                </a:lnTo>
                <a:lnTo>
                  <a:pt x="22948" y="15280"/>
                </a:lnTo>
                <a:lnTo>
                  <a:pt x="34385" y="7536"/>
                </a:lnTo>
                <a:lnTo>
                  <a:pt x="47394" y="2349"/>
                </a:lnTo>
                <a:lnTo>
                  <a:pt x="61623" y="74"/>
                </a:lnTo>
                <a:lnTo>
                  <a:pt x="64769" y="0"/>
                </a:lnTo>
                <a:lnTo>
                  <a:pt x="79212" y="1610"/>
                </a:lnTo>
                <a:lnTo>
                  <a:pt x="92510" y="6208"/>
                </a:lnTo>
                <a:lnTo>
                  <a:pt x="104310" y="13438"/>
                </a:lnTo>
                <a:lnTo>
                  <a:pt x="114259" y="22948"/>
                </a:lnTo>
                <a:lnTo>
                  <a:pt x="122003" y="34385"/>
                </a:lnTo>
                <a:lnTo>
                  <a:pt x="127190" y="47394"/>
                </a:lnTo>
                <a:lnTo>
                  <a:pt x="129465" y="61623"/>
                </a:lnTo>
                <a:lnTo>
                  <a:pt x="129539" y="64770"/>
                </a:lnTo>
                <a:lnTo>
                  <a:pt x="127947" y="79404"/>
                </a:lnTo>
                <a:lnTo>
                  <a:pt x="123401" y="92834"/>
                </a:lnTo>
                <a:lnTo>
                  <a:pt x="116249" y="104725"/>
                </a:lnTo>
                <a:lnTo>
                  <a:pt x="106837" y="114742"/>
                </a:lnTo>
                <a:lnTo>
                  <a:pt x="95514" y="122550"/>
                </a:lnTo>
                <a:lnTo>
                  <a:pt x="82626" y="127812"/>
                </a:lnTo>
                <a:lnTo>
                  <a:pt x="68520" y="130195"/>
                </a:lnTo>
                <a:lnTo>
                  <a:pt x="64769" y="130302"/>
                </a:lnTo>
                <a:lnTo>
                  <a:pt x="50409" y="128707"/>
                </a:lnTo>
                <a:lnTo>
                  <a:pt x="37177" y="124147"/>
                </a:lnTo>
                <a:lnTo>
                  <a:pt x="25422" y="116957"/>
                </a:lnTo>
                <a:lnTo>
                  <a:pt x="15490" y="107471"/>
                </a:lnTo>
                <a:lnTo>
                  <a:pt x="7728" y="96026"/>
                </a:lnTo>
                <a:lnTo>
                  <a:pt x="2485" y="82957"/>
                </a:lnTo>
                <a:lnTo>
                  <a:pt x="106" y="68598"/>
                </a:lnTo>
                <a:lnTo>
                  <a:pt x="0" y="6477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38479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40" h="130301">
                <a:moveTo>
                  <a:pt x="0" y="64770"/>
                </a:moveTo>
                <a:lnTo>
                  <a:pt x="2485" y="82957"/>
                </a:lnTo>
                <a:lnTo>
                  <a:pt x="7728" y="96026"/>
                </a:lnTo>
                <a:lnTo>
                  <a:pt x="15490" y="107471"/>
                </a:lnTo>
                <a:lnTo>
                  <a:pt x="25422" y="116957"/>
                </a:lnTo>
                <a:lnTo>
                  <a:pt x="37177" y="124147"/>
                </a:lnTo>
                <a:lnTo>
                  <a:pt x="50409" y="128707"/>
                </a:lnTo>
                <a:lnTo>
                  <a:pt x="64769" y="130302"/>
                </a:lnTo>
                <a:lnTo>
                  <a:pt x="68520" y="130195"/>
                </a:lnTo>
                <a:lnTo>
                  <a:pt x="82626" y="127812"/>
                </a:lnTo>
                <a:lnTo>
                  <a:pt x="95514" y="122550"/>
                </a:lnTo>
                <a:lnTo>
                  <a:pt x="106837" y="114742"/>
                </a:lnTo>
                <a:lnTo>
                  <a:pt x="116249" y="104725"/>
                </a:lnTo>
                <a:lnTo>
                  <a:pt x="123401" y="92834"/>
                </a:lnTo>
                <a:lnTo>
                  <a:pt x="127947" y="79404"/>
                </a:lnTo>
                <a:lnTo>
                  <a:pt x="129539" y="64770"/>
                </a:lnTo>
                <a:lnTo>
                  <a:pt x="129465" y="61623"/>
                </a:lnTo>
                <a:lnTo>
                  <a:pt x="127190" y="47394"/>
                </a:lnTo>
                <a:lnTo>
                  <a:pt x="122003" y="34385"/>
                </a:lnTo>
                <a:lnTo>
                  <a:pt x="114259" y="22948"/>
                </a:lnTo>
                <a:lnTo>
                  <a:pt x="104310" y="13438"/>
                </a:lnTo>
                <a:lnTo>
                  <a:pt x="92510" y="6208"/>
                </a:lnTo>
                <a:lnTo>
                  <a:pt x="79212" y="1610"/>
                </a:lnTo>
                <a:lnTo>
                  <a:pt x="64769" y="0"/>
                </a:lnTo>
                <a:lnTo>
                  <a:pt x="61623" y="74"/>
                </a:lnTo>
                <a:lnTo>
                  <a:pt x="47394" y="2349"/>
                </a:lnTo>
                <a:lnTo>
                  <a:pt x="34385" y="7536"/>
                </a:lnTo>
                <a:lnTo>
                  <a:pt x="22948" y="15280"/>
                </a:lnTo>
                <a:lnTo>
                  <a:pt x="13438" y="25229"/>
                </a:lnTo>
                <a:lnTo>
                  <a:pt x="6208" y="37029"/>
                </a:lnTo>
                <a:lnTo>
                  <a:pt x="1610" y="50327"/>
                </a:lnTo>
                <a:lnTo>
                  <a:pt x="0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384798" y="4196333"/>
            <a:ext cx="129539" cy="130302"/>
          </a:xfrm>
          <a:custGeom>
            <a:avLst/>
            <a:gdLst/>
            <a:ahLst/>
            <a:cxnLst/>
            <a:rect l="l" t="t" r="r" b="b"/>
            <a:pathLst>
              <a:path w="129540" h="130301">
                <a:moveTo>
                  <a:pt x="0" y="64770"/>
                </a:moveTo>
                <a:lnTo>
                  <a:pt x="1610" y="50327"/>
                </a:lnTo>
                <a:lnTo>
                  <a:pt x="6208" y="37029"/>
                </a:lnTo>
                <a:lnTo>
                  <a:pt x="13438" y="25229"/>
                </a:lnTo>
                <a:lnTo>
                  <a:pt x="22948" y="15280"/>
                </a:lnTo>
                <a:lnTo>
                  <a:pt x="34385" y="7536"/>
                </a:lnTo>
                <a:lnTo>
                  <a:pt x="47394" y="2349"/>
                </a:lnTo>
                <a:lnTo>
                  <a:pt x="61623" y="74"/>
                </a:lnTo>
                <a:lnTo>
                  <a:pt x="64769" y="0"/>
                </a:lnTo>
                <a:lnTo>
                  <a:pt x="79212" y="1610"/>
                </a:lnTo>
                <a:lnTo>
                  <a:pt x="92510" y="6208"/>
                </a:lnTo>
                <a:lnTo>
                  <a:pt x="104310" y="13438"/>
                </a:lnTo>
                <a:lnTo>
                  <a:pt x="114259" y="22948"/>
                </a:lnTo>
                <a:lnTo>
                  <a:pt x="122003" y="34385"/>
                </a:lnTo>
                <a:lnTo>
                  <a:pt x="127190" y="47394"/>
                </a:lnTo>
                <a:lnTo>
                  <a:pt x="129465" y="61623"/>
                </a:lnTo>
                <a:lnTo>
                  <a:pt x="129539" y="64770"/>
                </a:lnTo>
                <a:lnTo>
                  <a:pt x="127947" y="79404"/>
                </a:lnTo>
                <a:lnTo>
                  <a:pt x="123401" y="92834"/>
                </a:lnTo>
                <a:lnTo>
                  <a:pt x="116249" y="104725"/>
                </a:lnTo>
                <a:lnTo>
                  <a:pt x="106837" y="114742"/>
                </a:lnTo>
                <a:lnTo>
                  <a:pt x="95514" y="122550"/>
                </a:lnTo>
                <a:lnTo>
                  <a:pt x="82626" y="127812"/>
                </a:lnTo>
                <a:lnTo>
                  <a:pt x="68520" y="130195"/>
                </a:lnTo>
                <a:lnTo>
                  <a:pt x="64769" y="130302"/>
                </a:lnTo>
                <a:lnTo>
                  <a:pt x="50409" y="128707"/>
                </a:lnTo>
                <a:lnTo>
                  <a:pt x="37177" y="124147"/>
                </a:lnTo>
                <a:lnTo>
                  <a:pt x="25422" y="116957"/>
                </a:lnTo>
                <a:lnTo>
                  <a:pt x="15490" y="107471"/>
                </a:lnTo>
                <a:lnTo>
                  <a:pt x="7728" y="96026"/>
                </a:lnTo>
                <a:lnTo>
                  <a:pt x="2485" y="82957"/>
                </a:lnTo>
                <a:lnTo>
                  <a:pt x="106" y="68598"/>
                </a:lnTo>
                <a:lnTo>
                  <a:pt x="0" y="6477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969252" y="4065269"/>
            <a:ext cx="0" cy="391668"/>
          </a:xfrm>
          <a:custGeom>
            <a:avLst/>
            <a:gdLst/>
            <a:ahLst/>
            <a:cxnLst/>
            <a:rect l="l" t="t" r="r" b="b"/>
            <a:pathLst>
              <a:path w="0" h="391667">
                <a:moveTo>
                  <a:pt x="0" y="0"/>
                </a:moveTo>
                <a:lnTo>
                  <a:pt x="0" y="391668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289048" y="3876293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834134" y="3543300"/>
            <a:ext cx="909828" cy="260604"/>
          </a:xfrm>
          <a:custGeom>
            <a:avLst/>
            <a:gdLst/>
            <a:ahLst/>
            <a:cxnLst/>
            <a:rect l="l" t="t" r="r" b="b"/>
            <a:pathLst>
              <a:path w="909827" h="260603">
                <a:moveTo>
                  <a:pt x="0" y="0"/>
                </a:moveTo>
                <a:lnTo>
                  <a:pt x="0" y="260603"/>
                </a:lnTo>
                <a:lnTo>
                  <a:pt x="909828" y="260603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241804" y="3803904"/>
            <a:ext cx="94488" cy="95250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47243" y="0"/>
                </a:moveTo>
                <a:lnTo>
                  <a:pt x="0" y="95250"/>
                </a:lnTo>
                <a:lnTo>
                  <a:pt x="9486" y="90968"/>
                </a:lnTo>
                <a:lnTo>
                  <a:pt x="21458" y="87091"/>
                </a:lnTo>
                <a:lnTo>
                  <a:pt x="33711" y="84710"/>
                </a:lnTo>
                <a:lnTo>
                  <a:pt x="46110" y="83826"/>
                </a:lnTo>
                <a:lnTo>
                  <a:pt x="58521" y="84437"/>
                </a:lnTo>
                <a:lnTo>
                  <a:pt x="70810" y="86545"/>
                </a:lnTo>
                <a:lnTo>
                  <a:pt x="82844" y="90149"/>
                </a:lnTo>
                <a:lnTo>
                  <a:pt x="94488" y="95250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329178" y="3876293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2874264" y="3543300"/>
            <a:ext cx="909828" cy="260604"/>
          </a:xfrm>
          <a:custGeom>
            <a:avLst/>
            <a:gdLst/>
            <a:ahLst/>
            <a:cxnLst/>
            <a:rect l="l" t="t" r="r" b="b"/>
            <a:pathLst>
              <a:path w="909828" h="260603">
                <a:moveTo>
                  <a:pt x="0" y="0"/>
                </a:moveTo>
                <a:lnTo>
                  <a:pt x="0" y="260603"/>
                </a:lnTo>
                <a:lnTo>
                  <a:pt x="909828" y="260603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281933" y="3803904"/>
            <a:ext cx="94488" cy="95250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47244" y="0"/>
                </a:moveTo>
                <a:lnTo>
                  <a:pt x="0" y="95250"/>
                </a:lnTo>
                <a:lnTo>
                  <a:pt x="9486" y="90968"/>
                </a:lnTo>
                <a:lnTo>
                  <a:pt x="21458" y="87091"/>
                </a:lnTo>
                <a:lnTo>
                  <a:pt x="33711" y="84710"/>
                </a:lnTo>
                <a:lnTo>
                  <a:pt x="46110" y="83826"/>
                </a:lnTo>
                <a:lnTo>
                  <a:pt x="58521" y="84437"/>
                </a:lnTo>
                <a:lnTo>
                  <a:pt x="70810" y="86545"/>
                </a:lnTo>
                <a:lnTo>
                  <a:pt x="82844" y="90149"/>
                </a:lnTo>
                <a:lnTo>
                  <a:pt x="94488" y="95250"/>
                </a:lnTo>
                <a:lnTo>
                  <a:pt x="47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369308" y="3876293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914394" y="3543300"/>
            <a:ext cx="909828" cy="260604"/>
          </a:xfrm>
          <a:custGeom>
            <a:avLst/>
            <a:gdLst/>
            <a:ahLst/>
            <a:cxnLst/>
            <a:rect l="l" t="t" r="r" b="b"/>
            <a:pathLst>
              <a:path w="909827" h="260603">
                <a:moveTo>
                  <a:pt x="0" y="0"/>
                </a:moveTo>
                <a:lnTo>
                  <a:pt x="0" y="260603"/>
                </a:lnTo>
                <a:lnTo>
                  <a:pt x="909828" y="260603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322064" y="3803904"/>
            <a:ext cx="94488" cy="95250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47244" y="0"/>
                </a:moveTo>
                <a:lnTo>
                  <a:pt x="0" y="95250"/>
                </a:lnTo>
                <a:lnTo>
                  <a:pt x="9486" y="90968"/>
                </a:lnTo>
                <a:lnTo>
                  <a:pt x="21458" y="87091"/>
                </a:lnTo>
                <a:lnTo>
                  <a:pt x="33711" y="84710"/>
                </a:lnTo>
                <a:lnTo>
                  <a:pt x="46110" y="83826"/>
                </a:lnTo>
                <a:lnTo>
                  <a:pt x="58521" y="84437"/>
                </a:lnTo>
                <a:lnTo>
                  <a:pt x="70810" y="86545"/>
                </a:lnTo>
                <a:lnTo>
                  <a:pt x="82844" y="90149"/>
                </a:lnTo>
                <a:lnTo>
                  <a:pt x="94488" y="95250"/>
                </a:lnTo>
                <a:lnTo>
                  <a:pt x="47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409438" y="3876293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954524" y="3543300"/>
            <a:ext cx="909828" cy="260604"/>
          </a:xfrm>
          <a:custGeom>
            <a:avLst/>
            <a:gdLst/>
            <a:ahLst/>
            <a:cxnLst/>
            <a:rect l="l" t="t" r="r" b="b"/>
            <a:pathLst>
              <a:path w="909827" h="260603">
                <a:moveTo>
                  <a:pt x="0" y="0"/>
                </a:moveTo>
                <a:lnTo>
                  <a:pt x="0" y="260603"/>
                </a:lnTo>
                <a:lnTo>
                  <a:pt x="909828" y="260603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362194" y="3803904"/>
            <a:ext cx="94488" cy="95250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47244" y="0"/>
                </a:moveTo>
                <a:lnTo>
                  <a:pt x="0" y="95250"/>
                </a:lnTo>
                <a:lnTo>
                  <a:pt x="9486" y="90968"/>
                </a:lnTo>
                <a:lnTo>
                  <a:pt x="21458" y="87091"/>
                </a:lnTo>
                <a:lnTo>
                  <a:pt x="33711" y="84710"/>
                </a:lnTo>
                <a:lnTo>
                  <a:pt x="46110" y="83826"/>
                </a:lnTo>
                <a:lnTo>
                  <a:pt x="58521" y="84437"/>
                </a:lnTo>
                <a:lnTo>
                  <a:pt x="70810" y="86545"/>
                </a:lnTo>
                <a:lnTo>
                  <a:pt x="82844" y="90149"/>
                </a:lnTo>
                <a:lnTo>
                  <a:pt x="94488" y="95250"/>
                </a:lnTo>
                <a:lnTo>
                  <a:pt x="47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449568" y="3876293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10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994654" y="3543299"/>
            <a:ext cx="909828" cy="260604"/>
          </a:xfrm>
          <a:custGeom>
            <a:avLst/>
            <a:gdLst/>
            <a:ahLst/>
            <a:cxnLst/>
            <a:rect l="l" t="t" r="r" b="b"/>
            <a:pathLst>
              <a:path w="909827" h="260603">
                <a:moveTo>
                  <a:pt x="0" y="0"/>
                </a:moveTo>
                <a:lnTo>
                  <a:pt x="0" y="260603"/>
                </a:lnTo>
                <a:lnTo>
                  <a:pt x="909828" y="260603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402323" y="3803903"/>
            <a:ext cx="94488" cy="95250"/>
          </a:xfrm>
          <a:custGeom>
            <a:avLst/>
            <a:gdLst/>
            <a:ahLst/>
            <a:cxnLst/>
            <a:rect l="l" t="t" r="r" b="b"/>
            <a:pathLst>
              <a:path w="94487" h="95250">
                <a:moveTo>
                  <a:pt x="47244" y="0"/>
                </a:moveTo>
                <a:lnTo>
                  <a:pt x="0" y="95250"/>
                </a:lnTo>
                <a:lnTo>
                  <a:pt x="9486" y="90968"/>
                </a:lnTo>
                <a:lnTo>
                  <a:pt x="21458" y="87091"/>
                </a:lnTo>
                <a:lnTo>
                  <a:pt x="33711" y="84710"/>
                </a:lnTo>
                <a:lnTo>
                  <a:pt x="46110" y="83826"/>
                </a:lnTo>
                <a:lnTo>
                  <a:pt x="58521" y="84437"/>
                </a:lnTo>
                <a:lnTo>
                  <a:pt x="70810" y="86545"/>
                </a:lnTo>
                <a:lnTo>
                  <a:pt x="82844" y="90149"/>
                </a:lnTo>
                <a:lnTo>
                  <a:pt x="94488" y="95250"/>
                </a:lnTo>
                <a:lnTo>
                  <a:pt x="47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48788" y="1448131"/>
            <a:ext cx="3288701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Adaptable</a:t>
            </a:r>
            <a:r>
              <a:rPr dirty="0" smtClean="0" sz="3200" spc="-14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Priority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63914" y="1448131"/>
            <a:ext cx="1304759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36009" y="2216054"/>
            <a:ext cx="14579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09808" y="2216054"/>
            <a:ext cx="3249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8838" y="2216054"/>
            <a:ext cx="1576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removeMin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8034" y="4763178"/>
            <a:ext cx="139420" cy="19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4326" y="5285910"/>
            <a:ext cx="223810" cy="19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baseline="2022" sz="2025" spc="-14">
                <a:latin typeface="Calibri"/>
                <a:cs typeface="Calibri"/>
              </a:rPr>
              <a:t>14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4112" y="5285910"/>
            <a:ext cx="225336" cy="19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8808" y="5808642"/>
            <a:ext cx="225336" cy="19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29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9082" y="5808642"/>
            <a:ext cx="225336" cy="199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baseline="2022" sz="2025" spc="-9">
                <a:latin typeface="Calibri"/>
                <a:cs typeface="Calibri"/>
              </a:rPr>
              <a:t>15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9364" y="3876293"/>
            <a:ext cx="519684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289048" y="3876293"/>
            <a:ext cx="1040129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329178" y="3876293"/>
            <a:ext cx="1040130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4369308" y="3876293"/>
            <a:ext cx="1040129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5409438" y="3876293"/>
            <a:ext cx="1040129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449568" y="3876293"/>
            <a:ext cx="1559813" cy="188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769364" y="4065270"/>
            <a:ext cx="519684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289048" y="4065270"/>
            <a:ext cx="520445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809494" y="4065270"/>
            <a:ext cx="519683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329178" y="4065270"/>
            <a:ext cx="520446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849624" y="4065270"/>
            <a:ext cx="519684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369308" y="4065270"/>
            <a:ext cx="520445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889754" y="4065270"/>
            <a:ext cx="519684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409438" y="4065270"/>
            <a:ext cx="519683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929122" y="4065270"/>
            <a:ext cx="520446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449568" y="4065270"/>
            <a:ext cx="519683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969252" y="4065270"/>
            <a:ext cx="1040129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769364" y="4261104"/>
            <a:ext cx="1040130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09494" y="4261104"/>
            <a:ext cx="1040129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849624" y="4261104"/>
            <a:ext cx="1040129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889754" y="4261104"/>
            <a:ext cx="1039368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929122" y="4261104"/>
            <a:ext cx="1040129" cy="195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994654" y="3543299"/>
            <a:ext cx="909827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928">
              <a:lnSpc>
                <a:spcPct val="101725"/>
              </a:lnSpc>
              <a:spcBef>
                <a:spcPts val="190"/>
              </a:spcBef>
            </a:pPr>
            <a:r>
              <a:rPr dirty="0" smtClean="0" sz="1350" spc="0">
                <a:latin typeface="Calibri"/>
                <a:cs typeface="Calibri"/>
              </a:rPr>
              <a:t>(</a:t>
            </a:r>
            <a:r>
              <a:rPr dirty="0" smtClean="0" sz="1350" spc="-15">
                <a:latin typeface="Calibri"/>
                <a:cs typeface="Calibri"/>
              </a:rPr>
              <a:t>1</a:t>
            </a:r>
            <a:r>
              <a:rPr dirty="0" smtClean="0" sz="1350" spc="10">
                <a:latin typeface="Calibri"/>
                <a:cs typeface="Calibri"/>
              </a:rPr>
              <a:t>5</a:t>
            </a:r>
            <a:r>
              <a:rPr dirty="0" smtClean="0" sz="1350" spc="0">
                <a:latin typeface="Calibri"/>
                <a:cs typeface="Calibri"/>
              </a:rPr>
              <a:t>,B,4)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524" y="3543300"/>
            <a:ext cx="909827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786">
              <a:lnSpc>
                <a:spcPct val="101725"/>
              </a:lnSpc>
              <a:spcBef>
                <a:spcPts val="190"/>
              </a:spcBef>
            </a:pPr>
            <a:r>
              <a:rPr dirty="0" smtClean="0" sz="1350" spc="0">
                <a:latin typeface="Calibri"/>
                <a:cs typeface="Calibri"/>
              </a:rPr>
              <a:t>(</a:t>
            </a:r>
            <a:r>
              <a:rPr dirty="0" smtClean="0" sz="1350" spc="-10">
                <a:latin typeface="Calibri"/>
                <a:cs typeface="Calibri"/>
              </a:rPr>
              <a:t>2</a:t>
            </a:r>
            <a:r>
              <a:rPr dirty="0" smtClean="0" sz="1350" spc="10">
                <a:latin typeface="Calibri"/>
                <a:cs typeface="Calibri"/>
              </a:rPr>
              <a:t>9</a:t>
            </a:r>
            <a:r>
              <a:rPr dirty="0" smtClean="0" sz="1350" spc="-4">
                <a:latin typeface="Calibri"/>
                <a:cs typeface="Calibri"/>
              </a:rPr>
              <a:t>,</a:t>
            </a:r>
            <a:r>
              <a:rPr dirty="0" smtClean="0" sz="1350" spc="0">
                <a:latin typeface="Calibri"/>
                <a:cs typeface="Calibri"/>
              </a:rPr>
              <a:t>S,3)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394" y="3543300"/>
            <a:ext cx="909827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0">
              <a:lnSpc>
                <a:spcPct val="101725"/>
              </a:lnSpc>
              <a:spcBef>
                <a:spcPts val="190"/>
              </a:spcBef>
            </a:pPr>
            <a:r>
              <a:rPr dirty="0" smtClean="0" sz="1350" spc="0">
                <a:latin typeface="Calibri"/>
                <a:cs typeface="Calibri"/>
              </a:rPr>
              <a:t>(</a:t>
            </a:r>
            <a:r>
              <a:rPr dirty="0" smtClean="0" sz="1350" spc="-10">
                <a:latin typeface="Calibri"/>
                <a:cs typeface="Calibri"/>
              </a:rPr>
              <a:t>1</a:t>
            </a:r>
            <a:r>
              <a:rPr dirty="0" smtClean="0" sz="1350" spc="0">
                <a:latin typeface="Calibri"/>
                <a:cs typeface="Calibri"/>
              </a:rPr>
              <a:t>3,E,2)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264" y="3543300"/>
            <a:ext cx="909828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928">
              <a:lnSpc>
                <a:spcPct val="101725"/>
              </a:lnSpc>
              <a:spcBef>
                <a:spcPts val="190"/>
              </a:spcBef>
            </a:pPr>
            <a:r>
              <a:rPr dirty="0" smtClean="0" sz="1350" spc="0">
                <a:latin typeface="Calibri"/>
                <a:cs typeface="Calibri"/>
              </a:rPr>
              <a:t>(</a:t>
            </a:r>
            <a:r>
              <a:rPr dirty="0" smtClean="0" sz="1350" spc="-15">
                <a:latin typeface="Calibri"/>
                <a:cs typeface="Calibri"/>
              </a:rPr>
              <a:t>1</a:t>
            </a:r>
            <a:r>
              <a:rPr dirty="0" smtClean="0" sz="1350" spc="10">
                <a:latin typeface="Calibri"/>
                <a:cs typeface="Calibri"/>
              </a:rPr>
              <a:t>4</a:t>
            </a:r>
            <a:r>
              <a:rPr dirty="0" smtClean="0" sz="1350" spc="0">
                <a:latin typeface="Calibri"/>
                <a:cs typeface="Calibri"/>
              </a:rPr>
              <a:t>,R,1)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4134" y="3543300"/>
            <a:ext cx="909827" cy="260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266">
              <a:lnSpc>
                <a:spcPct val="101725"/>
              </a:lnSpc>
              <a:spcBef>
                <a:spcPts val="190"/>
              </a:spcBef>
            </a:pPr>
            <a:r>
              <a:rPr dirty="0" smtClean="0" sz="1350" spc="0">
                <a:latin typeface="Calibri"/>
                <a:cs typeface="Calibri"/>
              </a:rPr>
              <a:t>(8,D,0)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6009" y="1448131"/>
            <a:ext cx="5841475" cy="153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42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HeapAdaptablePriorityQueue</a:t>
            </a:r>
            <a:endParaRPr sz="3200">
              <a:latin typeface="Arial"/>
              <a:cs typeface="Arial"/>
            </a:endParaRPr>
          </a:p>
          <a:p>
            <a:pPr marL="12700" marR="1131842" indent="0">
              <a:lnSpc>
                <a:spcPct val="119791"/>
              </a:lnSpc>
              <a:spcBef>
                <a:spcPts val="2288"/>
              </a:spcBef>
            </a:pPr>
            <a:r>
              <a:rPr dirty="0" smtClean="0" sz="2400" spc="0">
                <a:latin typeface="Arial"/>
                <a:cs typeface="Arial"/>
              </a:rPr>
              <a:t>Extends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HeapPriorityQueue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3787" y="1448131"/>
            <a:ext cx="1100874" cy="431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2216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190" y="3502334"/>
            <a:ext cx="186791" cy="288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578" y="3502334"/>
            <a:ext cx="72101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protected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static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class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AdaptablePQEntry&lt;K,V&gt;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extends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PQEnt</a:t>
            </a:r>
            <a:r>
              <a:rPr dirty="0" smtClean="0" sz="1800" spc="14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y&lt;K,V&gt;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4668" y="3502334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7771" y="3831518"/>
            <a:ext cx="1722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private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index;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6641" y="3831518"/>
            <a:ext cx="390060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entry's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current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index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within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771" y="4160702"/>
            <a:ext cx="48471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AdaptablePQEntry(K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1654" y="4489886"/>
            <a:ext cx="1876305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2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super(key,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value);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index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742" y="4489886"/>
            <a:ext cx="3330247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0451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sets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key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and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val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//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this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sets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new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7359" y="5148254"/>
            <a:ext cx="3838905" cy="912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3111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getIndex()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index;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3248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void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setIndex(int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index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j;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11035" y="6135806"/>
            <a:ext cx="13604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90926" y="80190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843" y="80190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40" y="1448131"/>
            <a:ext cx="6968621" cy="1098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9711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HeapAdaptablePriorityQueue</a:t>
            </a:r>
            <a:r>
              <a:rPr dirty="0" smtClean="0" sz="3200" spc="8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302"/>
              </a:spcBef>
            </a:pPr>
            <a:r>
              <a:rPr dirty="0" smtClean="0" sz="2400" spc="0" i="1">
                <a:latin typeface="Arial"/>
                <a:cs typeface="Arial"/>
              </a:rPr>
              <a:t>HeapAdaptablePriorityQueue.java</a:t>
            </a:r>
            <a:r>
              <a:rPr dirty="0" smtClean="0" sz="2400" spc="3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216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009" y="1045747"/>
            <a:ext cx="7502027" cy="2155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3678" marR="39873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3582"/>
              </a:spcBef>
            </a:pPr>
            <a:r>
              <a:rPr dirty="0" smtClean="0" sz="2400" spc="0">
                <a:latin typeface="Arial"/>
                <a:cs typeface="Arial"/>
              </a:rPr>
              <a:t>M.T.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Goodrich,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Tamassia,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M.H.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Goldwasser,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“Data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Algorithms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Java,”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Sixth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Edition,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Wiley,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2014.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1398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9" y="1204291"/>
            <a:ext cx="5857591" cy="1521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50" marR="525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82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element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queue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30" marR="30201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 i="1">
                <a:latin typeface="Arial"/>
                <a:cs typeface="Arial"/>
              </a:rPr>
              <a:t>Entry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key-value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95697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9970" y="1956974"/>
            <a:ext cx="90551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4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value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pair.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189" y="3273710"/>
            <a:ext cx="240588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5398" y="3273710"/>
            <a:ext cx="3951894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3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public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Entry&lt;K,V&gt;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1985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getKey();</a:t>
            </a:r>
            <a:endParaRPr sz="2400">
              <a:latin typeface="Arial"/>
              <a:cs typeface="Arial"/>
            </a:endParaRPr>
          </a:p>
          <a:p>
            <a:pPr marL="181985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getValue();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40" y="1204291"/>
            <a:ext cx="5152944" cy="1082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2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00" marR="60921">
              <a:lnSpc>
                <a:spcPct val="95825"/>
              </a:lnSpc>
              <a:spcBef>
                <a:spcPts val="2182"/>
              </a:spcBef>
            </a:pPr>
            <a:r>
              <a:rPr dirty="0" smtClean="0" sz="2400" spc="0" i="1">
                <a:latin typeface="Arial"/>
                <a:cs typeface="Arial"/>
              </a:rPr>
              <a:t>PriorityQueue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90" y="2834798"/>
            <a:ext cx="240588" cy="1646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252" y="2834798"/>
            <a:ext cx="4916129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public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PriorityQueue&lt;K,V&gt;</a:t>
            </a:r>
            <a:endParaRPr sz="2400">
              <a:latin typeface="Arial"/>
              <a:cs typeface="Arial"/>
            </a:endParaRPr>
          </a:p>
          <a:p>
            <a:pPr marL="349412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int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size();</a:t>
            </a:r>
            <a:endParaRPr sz="2400">
              <a:latin typeface="Arial"/>
              <a:cs typeface="Arial"/>
            </a:endParaRPr>
          </a:p>
          <a:p>
            <a:pPr marL="349564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boolean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isEmpty();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7428" y="2834798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7133" y="4151534"/>
            <a:ext cx="6345281" cy="1646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Entry&lt;K,V&gt;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insert(K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throws</a:t>
            </a:r>
            <a:endParaRPr sz="2400">
              <a:latin typeface="Arial"/>
              <a:cs typeface="Arial"/>
            </a:endParaRPr>
          </a:p>
          <a:p>
            <a:pPr marL="63571" indent="2689341">
              <a:lnSpc>
                <a:spcPts val="2759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IllegalArgumentException;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63571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Entry&lt;K,V&gt;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min();</a:t>
            </a:r>
            <a:endParaRPr sz="2400">
              <a:latin typeface="Arial"/>
              <a:cs typeface="Arial"/>
            </a:endParaRPr>
          </a:p>
          <a:p>
            <a:pPr marL="63571" marR="39873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Entry&lt;K,V&gt;</a:t>
            </a:r>
            <a:r>
              <a:rPr dirty="0" smtClean="0" sz="2400" spc="-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removeMin();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190" y="5029358"/>
            <a:ext cx="240588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5398" y="5907182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09" y="1204291"/>
            <a:ext cx="6317635" cy="1765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50" marR="398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222"/>
              </a:spcBef>
            </a:pP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total</a:t>
            </a:r>
            <a:r>
              <a:rPr dirty="0" smtClean="0" sz="2400" spc="4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ordering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Total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means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linear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rdering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1835054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6062" y="2273966"/>
            <a:ext cx="13931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among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0786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09" y="3078638"/>
            <a:ext cx="691327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Total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comparison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rule,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satisfies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following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883310"/>
            <a:ext cx="240588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29" y="3883310"/>
            <a:ext cx="7230373" cy="1629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152">
              <a:lnSpc>
                <a:spcPts val="2985"/>
              </a:lnSpc>
              <a:spcBef>
                <a:spcPts val="149"/>
              </a:spcBef>
            </a:pPr>
            <a:r>
              <a:rPr dirty="0" smtClean="0" baseline="8454" sz="3600" spc="0">
                <a:latin typeface="Arial"/>
                <a:cs typeface="Arial"/>
              </a:rPr>
              <a:t>Comparability</a:t>
            </a:r>
            <a:r>
              <a:rPr dirty="0" smtClean="0" baseline="8454" sz="3600" spc="19">
                <a:latin typeface="Arial"/>
                <a:cs typeface="Arial"/>
              </a:rPr>
              <a:t> </a:t>
            </a:r>
            <a:r>
              <a:rPr dirty="0" smtClean="0" baseline="8454" sz="3600" spc="-4">
                <a:latin typeface="Arial"/>
                <a:cs typeface="Arial"/>
              </a:rPr>
              <a:t>p</a:t>
            </a:r>
            <a:r>
              <a:rPr dirty="0" smtClean="0" baseline="8454" sz="3600" spc="0">
                <a:latin typeface="Arial"/>
                <a:cs typeface="Arial"/>
              </a:rPr>
              <a:t>roperty:</a:t>
            </a:r>
            <a:r>
              <a:rPr dirty="0" smtClean="0" baseline="8454" sz="3600" spc="24">
                <a:latin typeface="Arial"/>
                <a:cs typeface="Arial"/>
              </a:rPr>
              <a:t> </a:t>
            </a:r>
            <a:r>
              <a:rPr dirty="0" smtClean="0" baseline="8454" sz="3600" spc="0" i="1">
                <a:latin typeface="Arial"/>
                <a:cs typeface="Arial"/>
              </a:rPr>
              <a:t>k</a:t>
            </a:r>
            <a:r>
              <a:rPr dirty="0" smtClean="0" baseline="-9058" sz="2400" spc="0">
                <a:latin typeface="Arial"/>
                <a:cs typeface="Arial"/>
              </a:rPr>
              <a:t>1</a:t>
            </a:r>
            <a:r>
              <a:rPr dirty="0" smtClean="0" baseline="-9058" sz="2400" spc="214">
                <a:latin typeface="Arial"/>
                <a:cs typeface="Arial"/>
              </a:rPr>
              <a:t> </a:t>
            </a:r>
            <a:r>
              <a:rPr dirty="0" smtClean="0" baseline="8454" sz="3600" spc="0">
                <a:latin typeface="Arial"/>
                <a:cs typeface="Arial"/>
              </a:rPr>
              <a:t>≤</a:t>
            </a:r>
            <a:r>
              <a:rPr dirty="0" smtClean="0" baseline="8454" sz="3600" spc="0">
                <a:latin typeface="Arial"/>
                <a:cs typeface="Arial"/>
              </a:rPr>
              <a:t> </a:t>
            </a:r>
            <a:r>
              <a:rPr dirty="0" smtClean="0" baseline="8454" sz="3600" spc="0" i="1">
                <a:latin typeface="Arial"/>
                <a:cs typeface="Arial"/>
              </a:rPr>
              <a:t>k</a:t>
            </a:r>
            <a:r>
              <a:rPr dirty="0" smtClean="0" baseline="-9058" sz="2400" spc="0">
                <a:latin typeface="Arial"/>
                <a:cs typeface="Arial"/>
              </a:rPr>
              <a:t>2</a:t>
            </a:r>
            <a:r>
              <a:rPr dirty="0" smtClean="0" baseline="-9058" sz="2400" spc="214">
                <a:latin typeface="Arial"/>
                <a:cs typeface="Arial"/>
              </a:rPr>
              <a:t> </a:t>
            </a:r>
            <a:r>
              <a:rPr dirty="0" smtClean="0" baseline="8454" sz="3600" spc="0">
                <a:latin typeface="Arial"/>
                <a:cs typeface="Arial"/>
              </a:rPr>
              <a:t>or</a:t>
            </a:r>
            <a:r>
              <a:rPr dirty="0" smtClean="0" baseline="8454" sz="3600" spc="0">
                <a:latin typeface="Arial"/>
                <a:cs typeface="Arial"/>
              </a:rPr>
              <a:t> </a:t>
            </a:r>
            <a:r>
              <a:rPr dirty="0" smtClean="0" baseline="8454" sz="3600" spc="0" i="1">
                <a:latin typeface="Arial"/>
                <a:cs typeface="Arial"/>
              </a:rPr>
              <a:t>k</a:t>
            </a:r>
            <a:r>
              <a:rPr dirty="0" smtClean="0" baseline="-9058" sz="2400" spc="0">
                <a:latin typeface="Arial"/>
                <a:cs typeface="Arial"/>
              </a:rPr>
              <a:t>2</a:t>
            </a:r>
            <a:r>
              <a:rPr dirty="0" smtClean="0" baseline="-9058" sz="2400" spc="214">
                <a:latin typeface="Arial"/>
                <a:cs typeface="Arial"/>
              </a:rPr>
              <a:t> </a:t>
            </a:r>
            <a:r>
              <a:rPr dirty="0" smtClean="0" baseline="8454" sz="3600" spc="0">
                <a:latin typeface="Arial"/>
                <a:cs typeface="Arial"/>
              </a:rPr>
              <a:t>≤</a:t>
            </a:r>
            <a:r>
              <a:rPr dirty="0" smtClean="0" baseline="8454" sz="3600" spc="-9">
                <a:latin typeface="Arial"/>
                <a:cs typeface="Arial"/>
              </a:rPr>
              <a:t> </a:t>
            </a:r>
            <a:r>
              <a:rPr dirty="0" smtClean="0" baseline="8454" sz="3600" spc="0" i="1">
                <a:latin typeface="Arial"/>
                <a:cs typeface="Arial"/>
              </a:rPr>
              <a:t>k</a:t>
            </a:r>
            <a:r>
              <a:rPr dirty="0" smtClean="0" baseline="-9058" sz="2400" spc="-4">
                <a:latin typeface="Arial"/>
                <a:cs typeface="Arial"/>
              </a:rPr>
              <a:t>1</a:t>
            </a:r>
            <a:r>
              <a:rPr dirty="0" smtClean="0" baseline="8454" sz="36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4152">
              <a:lnSpc>
                <a:spcPts val="3190"/>
              </a:lnSpc>
              <a:spcBef>
                <a:spcPts val="275"/>
              </a:spcBef>
            </a:pPr>
            <a:r>
              <a:rPr dirty="0" smtClean="0" baseline="7246" sz="3600" spc="0">
                <a:latin typeface="Arial"/>
                <a:cs typeface="Arial"/>
              </a:rPr>
              <a:t>Antisymmetric</a:t>
            </a:r>
            <a:r>
              <a:rPr dirty="0" smtClean="0" baseline="7246" sz="3600" spc="14">
                <a:latin typeface="Arial"/>
                <a:cs typeface="Arial"/>
              </a:rPr>
              <a:t> </a:t>
            </a:r>
            <a:r>
              <a:rPr dirty="0" smtClean="0" baseline="7246" sz="3600" spc="-4">
                <a:latin typeface="Arial"/>
                <a:cs typeface="Arial"/>
              </a:rPr>
              <a:t>p</a:t>
            </a:r>
            <a:r>
              <a:rPr dirty="0" smtClean="0" baseline="7246" sz="3600" spc="0">
                <a:latin typeface="Arial"/>
                <a:cs typeface="Arial"/>
              </a:rPr>
              <a:t>roperty:</a:t>
            </a:r>
            <a:r>
              <a:rPr dirty="0" smtClean="0" baseline="7246" sz="3600" spc="19">
                <a:latin typeface="Arial"/>
                <a:cs typeface="Arial"/>
              </a:rPr>
              <a:t> </a:t>
            </a:r>
            <a:r>
              <a:rPr dirty="0" smtClean="0" baseline="7246" sz="3600" spc="0">
                <a:latin typeface="Arial"/>
                <a:cs typeface="Arial"/>
              </a:rPr>
              <a:t>If</a:t>
            </a:r>
            <a:r>
              <a:rPr dirty="0" smtClean="0" baseline="7246" sz="3600" spc="-14">
                <a:latin typeface="Arial"/>
                <a:cs typeface="Arial"/>
              </a:rPr>
              <a:t> </a:t>
            </a:r>
            <a:r>
              <a:rPr dirty="0" smtClean="0" baseline="7246" sz="3600" spc="0" i="1">
                <a:latin typeface="Arial"/>
                <a:cs typeface="Arial"/>
              </a:rPr>
              <a:t>k</a:t>
            </a:r>
            <a:r>
              <a:rPr dirty="0" smtClean="0" baseline="-10870" sz="2400" spc="0">
                <a:latin typeface="Arial"/>
                <a:cs typeface="Arial"/>
              </a:rPr>
              <a:t>1</a:t>
            </a:r>
            <a:r>
              <a:rPr dirty="0" smtClean="0" baseline="-10870" sz="2400" spc="214">
                <a:latin typeface="Arial"/>
                <a:cs typeface="Arial"/>
              </a:rPr>
              <a:t> </a:t>
            </a:r>
            <a:r>
              <a:rPr dirty="0" smtClean="0" baseline="7246" sz="3600" spc="0">
                <a:latin typeface="Arial"/>
                <a:cs typeface="Arial"/>
              </a:rPr>
              <a:t>≤</a:t>
            </a:r>
            <a:r>
              <a:rPr dirty="0" smtClean="0" baseline="7246" sz="3600" spc="-9">
                <a:latin typeface="Arial"/>
                <a:cs typeface="Arial"/>
              </a:rPr>
              <a:t> </a:t>
            </a:r>
            <a:r>
              <a:rPr dirty="0" smtClean="0" baseline="7246" sz="3600" spc="0" i="1">
                <a:latin typeface="Arial"/>
                <a:cs typeface="Arial"/>
              </a:rPr>
              <a:t>k</a:t>
            </a:r>
            <a:r>
              <a:rPr dirty="0" smtClean="0" baseline="-10870" sz="2400" spc="0">
                <a:latin typeface="Arial"/>
                <a:cs typeface="Arial"/>
              </a:rPr>
              <a:t>2</a:t>
            </a:r>
            <a:r>
              <a:rPr dirty="0" smtClean="0" baseline="-10870" sz="2400" spc="219">
                <a:latin typeface="Arial"/>
                <a:cs typeface="Arial"/>
              </a:rPr>
              <a:t> </a:t>
            </a:r>
            <a:r>
              <a:rPr dirty="0" smtClean="0" baseline="7246" sz="3600" spc="-4">
                <a:latin typeface="Arial"/>
                <a:cs typeface="Arial"/>
              </a:rPr>
              <a:t>an</a:t>
            </a:r>
            <a:r>
              <a:rPr dirty="0" smtClean="0" baseline="7246" sz="3600" spc="0">
                <a:latin typeface="Arial"/>
                <a:cs typeface="Arial"/>
              </a:rPr>
              <a:t>d</a:t>
            </a:r>
            <a:r>
              <a:rPr dirty="0" smtClean="0" baseline="7246" sz="3600" spc="9">
                <a:latin typeface="Arial"/>
                <a:cs typeface="Arial"/>
              </a:rPr>
              <a:t> </a:t>
            </a:r>
            <a:r>
              <a:rPr dirty="0" smtClean="0" baseline="7246" sz="3600" spc="0" i="1">
                <a:latin typeface="Arial"/>
                <a:cs typeface="Arial"/>
              </a:rPr>
              <a:t>k</a:t>
            </a:r>
            <a:r>
              <a:rPr dirty="0" smtClean="0" baseline="-10870" sz="2400" spc="0">
                <a:latin typeface="Arial"/>
                <a:cs typeface="Arial"/>
              </a:rPr>
              <a:t>2</a:t>
            </a:r>
            <a:r>
              <a:rPr dirty="0" smtClean="0" baseline="-10870" sz="2400" spc="214">
                <a:latin typeface="Arial"/>
                <a:cs typeface="Arial"/>
              </a:rPr>
              <a:t> </a:t>
            </a:r>
            <a:r>
              <a:rPr dirty="0" smtClean="0" baseline="7246" sz="3600" spc="0">
                <a:latin typeface="Arial"/>
                <a:cs typeface="Arial"/>
              </a:rPr>
              <a:t>≤</a:t>
            </a:r>
            <a:r>
              <a:rPr dirty="0" smtClean="0" baseline="7246" sz="3600" spc="-9">
                <a:latin typeface="Arial"/>
                <a:cs typeface="Arial"/>
              </a:rPr>
              <a:t> </a:t>
            </a:r>
            <a:r>
              <a:rPr dirty="0" smtClean="0" baseline="7246" sz="3600" spc="0" i="1">
                <a:latin typeface="Arial"/>
                <a:cs typeface="Arial"/>
              </a:rPr>
              <a:t>k</a:t>
            </a:r>
            <a:r>
              <a:rPr dirty="0" smtClean="0" baseline="-10870" sz="2400" spc="-4">
                <a:latin typeface="Arial"/>
                <a:cs typeface="Arial"/>
              </a:rPr>
              <a:t>1</a:t>
            </a:r>
            <a:r>
              <a:rPr dirty="0" smtClean="0" baseline="7246" sz="3600" spc="0">
                <a:latin typeface="Arial"/>
                <a:cs typeface="Arial"/>
              </a:rPr>
              <a:t>,</a:t>
            </a:r>
            <a:r>
              <a:rPr dirty="0" smtClean="0" baseline="7246" sz="3600" spc="0">
                <a:latin typeface="Arial"/>
                <a:cs typeface="Arial"/>
              </a:rPr>
              <a:t> </a:t>
            </a:r>
            <a:r>
              <a:rPr dirty="0" smtClean="0" baseline="7246" sz="3600" spc="-4">
                <a:latin typeface="Arial"/>
                <a:cs typeface="Arial"/>
              </a:rPr>
              <a:t>the</a:t>
            </a:r>
            <a:r>
              <a:rPr dirty="0" smtClean="0" baseline="7246" sz="3600" spc="0">
                <a:latin typeface="Arial"/>
                <a:cs typeface="Arial"/>
              </a:rPr>
              <a:t>n</a:t>
            </a:r>
            <a:r>
              <a:rPr dirty="0" smtClean="0" baseline="7246" sz="3600" spc="9">
                <a:latin typeface="Arial"/>
                <a:cs typeface="Arial"/>
              </a:rPr>
              <a:t> </a:t>
            </a:r>
            <a:r>
              <a:rPr dirty="0" smtClean="0" baseline="7246" sz="3600" spc="0" i="1">
                <a:latin typeface="Arial"/>
                <a:cs typeface="Arial"/>
              </a:rPr>
              <a:t>k</a:t>
            </a:r>
            <a:r>
              <a:rPr dirty="0" smtClean="0" baseline="-10870" sz="2400" spc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60" marR="54152">
              <a:lnSpc>
                <a:spcPts val="2880"/>
              </a:lnSpc>
            </a:pPr>
            <a:r>
              <a:rPr dirty="0" smtClean="0" baseline="8454" sz="3600" spc="0">
                <a:latin typeface="Arial"/>
                <a:cs typeface="Arial"/>
              </a:rPr>
              <a:t>=</a:t>
            </a:r>
            <a:r>
              <a:rPr dirty="0" smtClean="0" baseline="8454" sz="3600" spc="0">
                <a:latin typeface="Arial"/>
                <a:cs typeface="Arial"/>
              </a:rPr>
              <a:t> </a:t>
            </a:r>
            <a:r>
              <a:rPr dirty="0" smtClean="0" baseline="8454" sz="3600" spc="0" i="1">
                <a:latin typeface="Arial"/>
                <a:cs typeface="Arial"/>
              </a:rPr>
              <a:t>k</a:t>
            </a:r>
            <a:r>
              <a:rPr dirty="0" smtClean="0" baseline="-9058" sz="2400" spc="-4">
                <a:latin typeface="Arial"/>
                <a:cs typeface="Arial"/>
              </a:rPr>
              <a:t>2</a:t>
            </a:r>
            <a:r>
              <a:rPr dirty="0" smtClean="0" baseline="8454" sz="36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41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Transitive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property: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0">
                <a:latin typeface="Arial"/>
                <a:cs typeface="Arial"/>
              </a:rPr>
              <a:t>1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0">
                <a:latin typeface="Arial"/>
                <a:cs typeface="Arial"/>
              </a:rPr>
              <a:t>2</a:t>
            </a:r>
            <a:r>
              <a:rPr dirty="0" smtClean="0" baseline="-21740" sz="2400" spc="2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0">
                <a:latin typeface="Arial"/>
                <a:cs typeface="Arial"/>
              </a:rPr>
              <a:t>2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-4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0">
                <a:latin typeface="Arial"/>
                <a:cs typeface="Arial"/>
              </a:rPr>
              <a:t>1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baseline="-21740" sz="2400" spc="-4">
                <a:latin typeface="Arial"/>
                <a:cs typeface="Arial"/>
              </a:rPr>
              <a:t>3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40" y="512689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565806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5565806"/>
            <a:ext cx="7339411" cy="825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total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minimal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ts val="2554"/>
              </a:lnSpc>
              <a:spcBef>
                <a:spcPts val="568"/>
              </a:spcBef>
            </a:pP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baseline="-21740" sz="2400" spc="0" i="1">
                <a:latin typeface="Arial"/>
                <a:cs typeface="Arial"/>
              </a:rPr>
              <a:t>min</a:t>
            </a:r>
            <a:r>
              <a:rPr dirty="0" smtClean="0" baseline="-21740" sz="2400" spc="228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key</a:t>
            </a:r>
            <a:r>
              <a:rPr dirty="0" smtClean="0" baseline="-21740" sz="2400" spc="0" i="1">
                <a:latin typeface="Arial"/>
                <a:cs typeface="Arial"/>
              </a:rPr>
              <a:t>min</a:t>
            </a:r>
            <a:r>
              <a:rPr dirty="0" smtClean="0" baseline="-21740" sz="2400" spc="0" i="1">
                <a:latin typeface="Arial"/>
                <a:cs typeface="Arial"/>
              </a:rPr>
              <a:t> </a:t>
            </a:r>
            <a:r>
              <a:rPr dirty="0" smtClean="0" baseline="-21740" sz="2400" spc="228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≤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6009" y="1204291"/>
            <a:ext cx="6189553" cy="1960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50" marR="4572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182"/>
              </a:spcBef>
            </a:pP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ways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objects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12703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compareTo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compare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 i="1">
                <a:latin typeface="Arial"/>
                <a:cs typeface="Arial"/>
              </a:rPr>
              <a:t>compareTo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java.util.Comparable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19569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2834798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3292" y="2834798"/>
            <a:ext cx="13226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009" y="3273710"/>
            <a:ext cx="720340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override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compareTo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40783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009" y="4078382"/>
            <a:ext cx="6208268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Ordering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compareTo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 i="1">
                <a:latin typeface="Arial"/>
                <a:cs typeface="Arial"/>
              </a:rPr>
              <a:t>natural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ordering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Usage: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a.compareTo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7709" y="4078382"/>
            <a:ext cx="866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called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48830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40" y="5301613"/>
            <a:ext cx="204544" cy="101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57" y="5301613"/>
            <a:ext cx="3071595" cy="1010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negative</a:t>
            </a:r>
            <a:r>
              <a:rPr dirty="0" smtClean="0" sz="2000" spc="-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number,</a:t>
            </a:r>
            <a:r>
              <a:rPr dirty="0" smtClean="0" sz="2000" spc="-7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472"/>
              </a:spcBef>
            </a:pPr>
            <a:r>
              <a:rPr dirty="0" smtClean="0" sz="2000" spc="4">
                <a:latin typeface="Arial"/>
                <a:cs typeface="Arial"/>
              </a:rPr>
              <a:t>z</a:t>
            </a:r>
            <a:r>
              <a:rPr dirty="0" smtClean="0" sz="2000" spc="0">
                <a:latin typeface="Arial"/>
                <a:cs typeface="Arial"/>
              </a:rPr>
              <a:t>ero,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positive</a:t>
            </a:r>
            <a:r>
              <a:rPr dirty="0" smtClean="0" sz="2000" spc="-6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number,</a:t>
            </a:r>
            <a:r>
              <a:rPr dirty="0" smtClean="0" sz="2000" spc="-7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&gt;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290" y="64192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3159" y="6419246"/>
            <a:ext cx="75634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Many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classes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implemented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Comparable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090926" y="558067"/>
            <a:ext cx="184771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Priority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4843" y="558067"/>
            <a:ext cx="20658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Queues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979" y="1204291"/>
            <a:ext cx="7671374" cy="3204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6380" marR="39873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12730" marR="555711" indent="30">
              <a:lnSpc>
                <a:spcPts val="2780"/>
              </a:lnSpc>
              <a:spcBef>
                <a:spcPts val="2182"/>
              </a:spcBef>
            </a:pPr>
            <a:r>
              <a:rPr dirty="0" smtClean="0" sz="2400" spc="0" i="1">
                <a:latin typeface="Arial"/>
                <a:cs typeface="Arial"/>
              </a:rPr>
              <a:t>compare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java.util.Comparator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interface.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30" marR="555711">
              <a:lnSpc>
                <a:spcPts val="2759"/>
              </a:lnSpc>
              <a:spcBef>
                <a:spcPts val="700"/>
              </a:spcBef>
            </a:pP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natural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rdering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ct val="95825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Need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write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separate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customized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comparator</a:t>
            </a:r>
            <a:endParaRPr sz="2400">
              <a:latin typeface="Arial"/>
              <a:cs typeface="Arial"/>
            </a:endParaRPr>
          </a:p>
          <a:p>
            <a:pPr marL="12760" indent="-6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Example: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length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(natural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rdering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lexicograhic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rdering).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First,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write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customized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comparator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1956974"/>
            <a:ext cx="177800" cy="1646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40783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90" y="4852598"/>
            <a:ext cx="186791" cy="222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1126" y="4852598"/>
            <a:ext cx="73108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class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StringLengthComparator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implements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Comparator&lt;S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ring&gt;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8042" y="5181782"/>
            <a:ext cx="6567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696" y="5181782"/>
            <a:ext cx="4369253" cy="1241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int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compare(String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b){</a:t>
            </a:r>
            <a:endParaRPr sz="1800">
              <a:latin typeface="Arial"/>
              <a:cs typeface="Arial"/>
            </a:endParaRPr>
          </a:p>
          <a:p>
            <a:pPr marL="266308" marR="3943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Arial"/>
                <a:cs typeface="Arial"/>
              </a:rPr>
              <a:t>if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(a.length()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&lt;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b.length())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-1;</a:t>
            </a:r>
            <a:endParaRPr sz="1800">
              <a:latin typeface="Arial"/>
              <a:cs typeface="Arial"/>
            </a:endParaRPr>
          </a:p>
          <a:p>
            <a:pPr marL="265897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else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(a.length()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b.length())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265897" marR="39430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else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return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494" y="6498518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11035" y="6827702"/>
            <a:ext cx="1360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