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3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1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09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3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0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8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7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47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6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0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61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BFA-749E-4DED-9214-CF706C6C0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GROCERY 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4E3BD-8141-43B5-9DA5-8A03A38F1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Helping you find groceries on the web</a:t>
            </a:r>
          </a:p>
        </p:txBody>
      </p:sp>
    </p:spTree>
    <p:extLst>
      <p:ext uri="{BB962C8B-B14F-4D97-AF65-F5344CB8AC3E}">
        <p14:creationId xmlns:p14="http://schemas.microsoft.com/office/powerpoint/2010/main" val="63974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E7A3-94AD-434C-9FD9-8DF2FE42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6373-627C-4D46-A8D1-45CC85ED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Buying groceries online is not very popular in South Africa.</a:t>
            </a:r>
          </a:p>
          <a:p>
            <a:r>
              <a:rPr lang="en-US" dirty="0"/>
              <a:t>Manually searching for each individual grocery item in a website can be time consuming.</a:t>
            </a:r>
          </a:p>
          <a:p>
            <a:r>
              <a:rPr lang="en-US" dirty="0"/>
              <a:t>The problem GroceryPal(Friend) tries to solve is how to enable anyone to efficiently find the grocery items that they are looking for on the Web with minimum effort.</a:t>
            </a:r>
          </a:p>
          <a:p>
            <a:r>
              <a:rPr lang="en-US" dirty="0"/>
              <a:t>To solve this, an intelligent approach to searching is required.</a:t>
            </a:r>
          </a:p>
          <a:p>
            <a:r>
              <a:rPr lang="en-US" dirty="0"/>
              <a:t>The following slides the class diagram and a high-level overview of the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51C-A415-4A24-B129-D083AC04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GroceryPal 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3388FB-91E0-452A-B87F-38E5C21C9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32518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0142-2A0D-4A7B-A524-341176D5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view of the system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85C2C6-E040-47C5-A8CC-6CC3B5378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2236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75F8-29B7-45A9-97AB-2B407DEE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B1DB-71A0-4C50-A557-641FF7F0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GroceryPal was developed using the Java programming language.</a:t>
            </a:r>
          </a:p>
          <a:p>
            <a:r>
              <a:rPr lang="en-US" dirty="0"/>
              <a:t>The Java FX 8 library was used to develop the system’s Graphical User Interface.</a:t>
            </a:r>
          </a:p>
          <a:p>
            <a:r>
              <a:rPr lang="en-US" dirty="0"/>
              <a:t>The whole solution is approximately 1500 lines of pure Java code, excluding FXML files(code generated using </a:t>
            </a:r>
            <a:r>
              <a:rPr lang="en-US" dirty="0" err="1"/>
              <a:t>SceneBuilder</a:t>
            </a:r>
            <a:r>
              <a:rPr lang="en-US" dirty="0"/>
              <a:t>.</a:t>
            </a:r>
          </a:p>
          <a:p>
            <a:r>
              <a:rPr lang="en-US" dirty="0"/>
              <a:t>Why is GroceryPal intelligent? </a:t>
            </a:r>
          </a:p>
          <a:p>
            <a:pPr lvl="1"/>
            <a:r>
              <a:rPr lang="en-US" dirty="0"/>
              <a:t>The solution uses both uninformed and informed search strategies hand-in-hand to achieve the most optimal results.</a:t>
            </a:r>
          </a:p>
          <a:p>
            <a:pPr lvl="1"/>
            <a:r>
              <a:rPr lang="en-US" dirty="0"/>
              <a:t>The agent maintains general knowledge that it uses to improve its search over time.</a:t>
            </a:r>
          </a:p>
        </p:txBody>
      </p:sp>
    </p:spTree>
    <p:extLst>
      <p:ext uri="{BB962C8B-B14F-4D97-AF65-F5344CB8AC3E}">
        <p14:creationId xmlns:p14="http://schemas.microsoft.com/office/powerpoint/2010/main" val="15820354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153</TotalTime>
  <Words>188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GROCERY PAL</vt:lpstr>
      <vt:lpstr>Problem description</vt:lpstr>
      <vt:lpstr>GroceryPal class diagram</vt:lpstr>
      <vt:lpstr>High level view of the system</vt:lpstr>
      <vt:lpstr>Technical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PAL</dc:title>
  <dc:creator>SIPHESIHLE PHILEZWINI SITHUNGO</dc:creator>
  <cp:lastModifiedBy>SIPHESIHLE PHILEZWINI SITHUNGO</cp:lastModifiedBy>
  <cp:revision>10</cp:revision>
  <dcterms:created xsi:type="dcterms:W3CDTF">2018-05-16T07:09:00Z</dcterms:created>
  <dcterms:modified xsi:type="dcterms:W3CDTF">2018-05-16T14:50:49Z</dcterms:modified>
</cp:coreProperties>
</file>