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Caveat"/>
      <p:regular r:id="rId12"/>
      <p:bold r:id="rId13"/>
    </p:embeddedFon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aveat-bold.fntdata"/><Relationship Id="rId12" Type="http://schemas.openxmlformats.org/officeDocument/2006/relationships/font" Target="fonts/Cave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c25154fb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c25154fb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6c25154fb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6c25154fb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c25154fb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c25154fb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cb8a83b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cb8a83b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c25154fb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c25154fb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localhost:900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latin typeface="Caveat"/>
                <a:ea typeface="Caveat"/>
                <a:cs typeface="Caveat"/>
                <a:sym typeface="Caveat"/>
              </a:rPr>
              <a:t>imageTracer</a:t>
            </a:r>
            <a:endParaRPr sz="8000">
              <a:latin typeface="Caveat"/>
              <a:ea typeface="Caveat"/>
              <a:cs typeface="Caveat"/>
              <a:sym typeface="Caveat"/>
            </a:endParaRPr>
          </a:p>
        </p:txBody>
      </p:sp>
      <p:sp>
        <p:nvSpPr>
          <p:cNvPr id="60" name="Google Shape;60;p13"/>
          <p:cNvSpPr txBox="1"/>
          <p:nvPr>
            <p:ph idx="1" type="subTitle"/>
          </p:nvPr>
        </p:nvSpPr>
        <p:spPr>
          <a:xfrm>
            <a:off x="671250" y="3174874"/>
            <a:ext cx="7801500" cy="135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Oswald"/>
                <a:ea typeface="Oswald"/>
                <a:cs typeface="Oswald"/>
                <a:sym typeface="Oswald"/>
              </a:rPr>
              <a:t> Phil Gee</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CS701 - Fall 1 - 2022</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Term Project</a:t>
            </a:r>
            <a:endParaRPr>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Welcome to imageTracer</a:t>
            </a:r>
            <a:endParaRPr/>
          </a:p>
        </p:txBody>
      </p:sp>
      <p:sp>
        <p:nvSpPr>
          <p:cNvPr id="66" name="Google Shape;66;p14"/>
          <p:cNvSpPr txBox="1"/>
          <p:nvPr>
            <p:ph idx="1" type="body"/>
          </p:nvPr>
        </p:nvSpPr>
        <p:spPr>
          <a:xfrm>
            <a:off x="1758725" y="1223250"/>
            <a:ext cx="6347100" cy="29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Welcome to the </a:t>
            </a:r>
            <a:r>
              <a:rPr b="1" lang="en">
                <a:latin typeface="Oswald"/>
                <a:ea typeface="Oswald"/>
                <a:cs typeface="Oswald"/>
                <a:sym typeface="Oswald"/>
              </a:rPr>
              <a:t>imageTracer </a:t>
            </a:r>
            <a:r>
              <a:rPr lang="en">
                <a:latin typeface="Oswald"/>
                <a:ea typeface="Oswald"/>
                <a:cs typeface="Oswald"/>
                <a:sym typeface="Oswald"/>
              </a:rPr>
              <a:t>VueJS Single Page Application!</a:t>
            </a:r>
            <a:endParaRPr>
              <a:latin typeface="Oswald"/>
              <a:ea typeface="Oswald"/>
              <a:cs typeface="Oswald"/>
              <a:sym typeface="Oswald"/>
            </a:endParaRPr>
          </a:p>
          <a:p>
            <a:pPr indent="0" lvl="0" marL="0" rtl="0" algn="l">
              <a:spcBef>
                <a:spcPts val="1200"/>
              </a:spcBef>
              <a:spcAft>
                <a:spcPts val="1200"/>
              </a:spcAft>
              <a:buNone/>
            </a:pPr>
            <a:r>
              <a:rPr lang="en">
                <a:latin typeface="Oswald"/>
                <a:ea typeface="Oswald"/>
                <a:cs typeface="Oswald"/>
                <a:sym typeface="Oswald"/>
              </a:rPr>
              <a:t>You can search for an image by typing into the search bar. Results will load automatically. Once you find something you like, select it and enter an interface where an HTML Canvas element is layered over top of the image you selected. You will be able to use a draggable “painter’s palette” for various controls as you are tracing/drawing over the image. You can save your work to your Library to refer to and continue working on later. You also have the option to export your tracing as a PNG.</a:t>
            </a:r>
            <a:endParaRPr>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3 Main Sections:</a:t>
            </a:r>
            <a:endParaRPr/>
          </a:p>
        </p:txBody>
      </p:sp>
      <p:pic>
        <p:nvPicPr>
          <p:cNvPr id="72" name="Google Shape;72;p15"/>
          <p:cNvPicPr preferRelativeResize="0"/>
          <p:nvPr/>
        </p:nvPicPr>
        <p:blipFill>
          <a:blip r:embed="rId3">
            <a:alphaModFix/>
          </a:blip>
          <a:stretch>
            <a:fillRect/>
          </a:stretch>
        </p:blipFill>
        <p:spPr>
          <a:xfrm>
            <a:off x="498374" y="1788200"/>
            <a:ext cx="2205825" cy="3085001"/>
          </a:xfrm>
          <a:prstGeom prst="rect">
            <a:avLst/>
          </a:prstGeom>
          <a:noFill/>
          <a:ln>
            <a:noFill/>
          </a:ln>
        </p:spPr>
      </p:pic>
      <p:pic>
        <p:nvPicPr>
          <p:cNvPr id="73" name="Google Shape;73;p15"/>
          <p:cNvPicPr preferRelativeResize="0"/>
          <p:nvPr/>
        </p:nvPicPr>
        <p:blipFill>
          <a:blip r:embed="rId4">
            <a:alphaModFix/>
          </a:blip>
          <a:stretch>
            <a:fillRect/>
          </a:stretch>
        </p:blipFill>
        <p:spPr>
          <a:xfrm>
            <a:off x="3610874" y="1789525"/>
            <a:ext cx="1132800" cy="3173650"/>
          </a:xfrm>
          <a:prstGeom prst="rect">
            <a:avLst/>
          </a:prstGeom>
          <a:noFill/>
          <a:ln>
            <a:noFill/>
          </a:ln>
        </p:spPr>
      </p:pic>
      <p:pic>
        <p:nvPicPr>
          <p:cNvPr id="74" name="Google Shape;74;p15"/>
          <p:cNvPicPr preferRelativeResize="0"/>
          <p:nvPr/>
        </p:nvPicPr>
        <p:blipFill>
          <a:blip r:embed="rId5">
            <a:alphaModFix/>
          </a:blip>
          <a:stretch>
            <a:fillRect/>
          </a:stretch>
        </p:blipFill>
        <p:spPr>
          <a:xfrm>
            <a:off x="5834835" y="1789524"/>
            <a:ext cx="2965165" cy="3173650"/>
          </a:xfrm>
          <a:prstGeom prst="rect">
            <a:avLst/>
          </a:prstGeom>
          <a:noFill/>
          <a:ln>
            <a:noFill/>
          </a:ln>
        </p:spPr>
      </p:pic>
      <p:sp>
        <p:nvSpPr>
          <p:cNvPr id="75" name="Google Shape;75;p15"/>
          <p:cNvSpPr txBox="1"/>
          <p:nvPr/>
        </p:nvSpPr>
        <p:spPr>
          <a:xfrm>
            <a:off x="498375" y="1296925"/>
            <a:ext cx="282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Oswald"/>
                <a:ea typeface="Oswald"/>
                <a:cs typeface="Oswald"/>
                <a:sym typeface="Oswald"/>
              </a:rPr>
              <a:t>1. </a:t>
            </a:r>
            <a:r>
              <a:rPr lang="en" sz="2000">
                <a:solidFill>
                  <a:schemeClr val="dk1"/>
                </a:solidFill>
                <a:latin typeface="Oswald"/>
                <a:ea typeface="Oswald"/>
                <a:cs typeface="Oswald"/>
                <a:sym typeface="Oswald"/>
              </a:rPr>
              <a:t>Search</a:t>
            </a:r>
            <a:endParaRPr sz="2000">
              <a:solidFill>
                <a:schemeClr val="dk1"/>
              </a:solidFill>
              <a:latin typeface="Oswald"/>
              <a:ea typeface="Oswald"/>
              <a:cs typeface="Oswald"/>
              <a:sym typeface="Oswald"/>
            </a:endParaRPr>
          </a:p>
        </p:txBody>
      </p:sp>
      <p:sp>
        <p:nvSpPr>
          <p:cNvPr id="76" name="Google Shape;76;p15"/>
          <p:cNvSpPr txBox="1"/>
          <p:nvPr/>
        </p:nvSpPr>
        <p:spPr>
          <a:xfrm>
            <a:off x="3610875" y="1296925"/>
            <a:ext cx="126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Oswald"/>
                <a:ea typeface="Oswald"/>
                <a:cs typeface="Oswald"/>
                <a:sym typeface="Oswald"/>
              </a:rPr>
              <a:t>2. Library</a:t>
            </a:r>
            <a:endParaRPr sz="2000">
              <a:solidFill>
                <a:schemeClr val="dk1"/>
              </a:solidFill>
              <a:latin typeface="Oswald"/>
              <a:ea typeface="Oswald"/>
              <a:cs typeface="Oswald"/>
              <a:sym typeface="Oswald"/>
            </a:endParaRPr>
          </a:p>
        </p:txBody>
      </p:sp>
      <p:sp>
        <p:nvSpPr>
          <p:cNvPr id="77" name="Google Shape;77;p15"/>
          <p:cNvSpPr txBox="1"/>
          <p:nvPr/>
        </p:nvSpPr>
        <p:spPr>
          <a:xfrm>
            <a:off x="5787450" y="1296925"/>
            <a:ext cx="2256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Oswald"/>
                <a:ea typeface="Oswald"/>
                <a:cs typeface="Oswald"/>
                <a:sym typeface="Oswald"/>
              </a:rPr>
              <a:t>3. Tracing Canvas</a:t>
            </a:r>
            <a:endParaRPr sz="20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p:txBody>
      </p:sp>
      <p:sp>
        <p:nvSpPr>
          <p:cNvPr id="83" name="Google Shape;83;p16"/>
          <p:cNvSpPr txBox="1"/>
          <p:nvPr>
            <p:ph idx="1" type="body"/>
          </p:nvPr>
        </p:nvSpPr>
        <p:spPr>
          <a:xfrm>
            <a:off x="311700" y="1152475"/>
            <a:ext cx="8520600" cy="368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Oswald"/>
              <a:buChar char="●"/>
            </a:pPr>
            <a:r>
              <a:rPr lang="en">
                <a:latin typeface="Oswald"/>
                <a:ea typeface="Oswald"/>
                <a:cs typeface="Oswald"/>
                <a:sym typeface="Oswald"/>
              </a:rPr>
              <a:t>HTML/CSS</a:t>
            </a:r>
            <a:endParaRPr>
              <a:latin typeface="Oswald"/>
              <a:ea typeface="Oswald"/>
              <a:cs typeface="Oswald"/>
              <a:sym typeface="Oswald"/>
            </a:endParaRPr>
          </a:p>
          <a:p>
            <a:pPr indent="-317500" lvl="1" marL="914400" rtl="0" algn="l">
              <a:spcBef>
                <a:spcPts val="0"/>
              </a:spcBef>
              <a:spcAft>
                <a:spcPts val="0"/>
              </a:spcAft>
              <a:buSzPts val="1400"/>
              <a:buFont typeface="Oswald"/>
              <a:buChar char="○"/>
            </a:pPr>
            <a:r>
              <a:rPr lang="en">
                <a:latin typeface="Oswald"/>
                <a:ea typeface="Oswald"/>
                <a:cs typeface="Oswald"/>
                <a:sym typeface="Oswald"/>
              </a:rPr>
              <a:t>SCSS</a:t>
            </a: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VueJS 3 in TypeScript</a:t>
            </a:r>
            <a:endParaRPr>
              <a:latin typeface="Oswald"/>
              <a:ea typeface="Oswald"/>
              <a:cs typeface="Oswald"/>
              <a:sym typeface="Oswald"/>
            </a:endParaRPr>
          </a:p>
          <a:p>
            <a:pPr indent="-317500" lvl="1" marL="914400" rtl="0" algn="l">
              <a:spcBef>
                <a:spcPts val="0"/>
              </a:spcBef>
              <a:spcAft>
                <a:spcPts val="0"/>
              </a:spcAft>
              <a:buSzPts val="1400"/>
              <a:buFont typeface="Oswald"/>
              <a:buChar char="○"/>
            </a:pPr>
            <a:r>
              <a:rPr lang="en">
                <a:latin typeface="Oswald"/>
                <a:ea typeface="Oswald"/>
                <a:cs typeface="Oswald"/>
                <a:sym typeface="Oswald"/>
              </a:rPr>
              <a:t>C</a:t>
            </a:r>
            <a:r>
              <a:rPr lang="en">
                <a:latin typeface="Oswald"/>
                <a:ea typeface="Oswald"/>
                <a:cs typeface="Oswald"/>
                <a:sym typeface="Oswald"/>
              </a:rPr>
              <a:t>omposition API with &lt;script setup&gt;</a:t>
            </a: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Pinia (state management) in TypeScript</a:t>
            </a: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Quasar (</a:t>
            </a:r>
            <a:r>
              <a:rPr lang="en">
                <a:latin typeface="Oswald"/>
                <a:ea typeface="Oswald"/>
                <a:cs typeface="Oswald"/>
                <a:sym typeface="Oswald"/>
              </a:rPr>
              <a:t>interface </a:t>
            </a:r>
            <a:r>
              <a:rPr lang="en">
                <a:latin typeface="Oswald"/>
                <a:ea typeface="Oswald"/>
                <a:cs typeface="Oswald"/>
                <a:sym typeface="Oswald"/>
              </a:rPr>
              <a:t>framework for styling/layout)</a:t>
            </a:r>
            <a:endParaRPr>
              <a:latin typeface="Oswald"/>
              <a:ea typeface="Oswald"/>
              <a:cs typeface="Oswald"/>
              <a:sym typeface="Oswald"/>
            </a:endParaRPr>
          </a:p>
          <a:p>
            <a:pPr indent="-317500" lvl="1" marL="914400" rtl="0" algn="l">
              <a:spcBef>
                <a:spcPts val="0"/>
              </a:spcBef>
              <a:spcAft>
                <a:spcPts val="0"/>
              </a:spcAft>
              <a:buSzPts val="1400"/>
              <a:buFont typeface="Oswald"/>
              <a:buChar char="○"/>
            </a:pPr>
            <a:r>
              <a:rPr lang="en">
                <a:latin typeface="Oswald"/>
                <a:ea typeface="Oswald"/>
                <a:cs typeface="Oswald"/>
                <a:sym typeface="Oswald"/>
              </a:rPr>
              <a:t>Quasar CLI</a:t>
            </a: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Fetch API (Pixabay.com photo library; JSON)</a:t>
            </a: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HTML5 Canvas</a:t>
            </a: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Local Storage (‘term_project_Gee’)</a:t>
            </a: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File System (PNG file download)</a:t>
            </a:r>
            <a:endParaRPr>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Demo</a:t>
            </a:r>
            <a:endParaRPr/>
          </a:p>
          <a:p>
            <a:pPr indent="0" lvl="0" marL="0" rtl="0" algn="ctr">
              <a:spcBef>
                <a:spcPts val="0"/>
              </a:spcBef>
              <a:spcAft>
                <a:spcPts val="0"/>
              </a:spcAft>
              <a:buNone/>
            </a:pPr>
            <a:r>
              <a:rPr lang="en" u="sng">
                <a:solidFill>
                  <a:schemeClr val="hlink"/>
                </a:solidFill>
                <a:hlinkClick r:id="rId3"/>
              </a:rPr>
              <a:t>http://localhost:9000</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