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2d87ba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2d87ba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2d87baa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2d87baa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2d87ba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2d87ba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2d87ba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2d87ba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30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174874"/>
            <a:ext cx="78015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Vintage Seiko Watch Shop Web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Phil Gee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CS602 - 2022 - Spring 2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63" y="546399"/>
            <a:ext cx="6970874" cy="1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Vintko shop web application?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269625" y="1581850"/>
            <a:ext cx="49764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Vintko is an online watch shop that allows admin(s) to manage an inventory of watches while providing users the ability to browse and inquire about each watch.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328575" y="1152475"/>
            <a:ext cx="471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HTML/Bootstrap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Express-session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Express-handlebars w/partials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w/Mongoose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Multer w/fs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app CRUDs 3 different tables with FK relationships.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List view and individual view of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There's a sign-in/sign-out feature to switch between users which presents a different experience, with middleware that prevents access depending on if admin.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Errors are handled with a message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Image upload and display with ability to remove or update, while uploading/deleting files from the local file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Two of the main routes can provide HTML or JSON.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look!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886450"/>
            <a:ext cx="85206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 u="sng">
                <a:solidFill>
                  <a:schemeClr val="hlink"/>
                </a:solidFill>
                <a:hlinkClick r:id="rId3"/>
              </a:rPr>
              <a:t>http:localhost:3000/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