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4F42-4E1F-4678-94EE-661D7267C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095DA-2C64-477B-88EA-A848F7DAB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032B-F1EA-4050-A048-207F6FAD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62FB-0F38-4139-93F0-7F9AB8FA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D3CA3-47B6-4909-9A63-C34AC08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015B-FA47-44E0-B7B2-A3EA23F2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9AE2E-7336-4FE0-A694-5C5AD1A74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3C7CE-8493-4246-9758-F6383AE4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EFF0D-9D5F-4962-B59A-4173B83C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B031-0EEB-493C-8B32-8551A8EB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27455-20D4-4B43-8A91-462CBD17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FDE44-4ED6-4D4C-A934-40861F32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6D454-DDF3-4573-B2D5-AFEBC844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F8F1-E07E-4398-B9A8-F25CD88E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019F-8481-4AA8-BA3B-E5279822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5DF8-B211-47E5-9B41-BCF88CDB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8BD0-B82A-4577-9497-02BC3692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E7E5-05FA-4810-B8EE-B8F9E7C5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D729-0D45-4EBD-8556-598D9709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989E2-4735-4C65-AF41-990C44C5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286F-7EF1-439C-983A-85C9D81A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C0A9D-7026-478C-A617-092EC3A4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B6519-7B1A-4E57-8E4C-92A0C74D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391F-C346-430E-A3C0-1277080D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BE82-1137-405E-800F-C9FBE73F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A5B0-1871-4CF2-9A8D-2CF6137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3507-EC1A-44D1-B65F-0B1E20F6A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4D55-C76D-4CFA-B087-8BB7486FF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75C50-FBAE-49D1-8C61-E45004E5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E6F46-912B-46B2-9D2B-54CFD2C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52E01-89F8-4337-BC84-EDA38923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0D42-A50A-4443-9FE8-F6C6FE9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C7D16-8AD2-4E8C-B6AA-215EF169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2D255-B988-411B-B729-E00225F0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82E91-6AA4-43BC-8D6D-9DDAA6A28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C08AB-367A-4FD7-BEAE-6D2CEAA8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F2361-07CA-4BAA-A98B-F211C52F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E1035-F53D-4262-B317-628A9C1D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F9C79-0BC3-491D-9F28-14336C0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F1F5-ED16-40D3-9F54-451BB25D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034B2-848D-4390-B152-0542F45A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69C0C-D38A-4B39-9422-9DB8073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B5AC4-B7DF-4E38-B165-1EA4D996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8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2FB91-07E1-427F-9E12-65E0BBCC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B9CE2-BEDE-4121-B72A-7B125D03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6BA8B-5382-407B-92B8-E145FC76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9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C8D9-E7E6-4E83-A906-BE65B842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5B51-AA2C-4861-83D2-686B64DF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490FF-29CD-443C-B238-3BC841EBF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D626-80F9-49EF-AF0E-FB03F1C7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B68B6-72D9-4D9B-BDC0-327050E3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EA4F-AC59-4DE9-9017-844D3109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7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4A6A-0A58-4D07-AB07-2B6F2049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A828D-0C29-4943-8C28-0EC68A6FD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17E48-840B-43F3-8B81-B1E697F3E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9E99-3CE8-4C27-A2D0-FEE11ECD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4859-9767-4937-8626-3CEC8DC8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79858-21C9-4E54-BB03-7FD009AF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D4C8A-DDF2-418D-966F-47A7214D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DCBD7-4A80-41E2-83EC-4761FEB1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E521-DACC-4233-BA62-8FD03CEC5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3D3C-B556-4E9E-A00D-1634931F5DB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D217-0D7C-498D-97A8-7E983AB2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D477-01F3-403F-A4CD-469678AA4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5CE7-F493-4B7E-AB01-83D34CD44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453-ABE2-43BC-BE9E-6BFEB99011BB}"/>
              </a:ext>
            </a:extLst>
          </p:cNvPr>
          <p:cNvSpPr/>
          <p:nvPr/>
        </p:nvSpPr>
        <p:spPr>
          <a:xfrm>
            <a:off x="61890" y="132769"/>
            <a:ext cx="1446245" cy="7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 Page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C4045-2226-47CE-94E4-324971F50903}"/>
              </a:ext>
            </a:extLst>
          </p:cNvPr>
          <p:cNvSpPr/>
          <p:nvPr/>
        </p:nvSpPr>
        <p:spPr>
          <a:xfrm>
            <a:off x="1598473" y="931179"/>
            <a:ext cx="1446245" cy="7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EE9C02-0A3E-45A7-AEE2-57C4F94B5484}"/>
              </a:ext>
            </a:extLst>
          </p:cNvPr>
          <p:cNvSpPr/>
          <p:nvPr/>
        </p:nvSpPr>
        <p:spPr>
          <a:xfrm>
            <a:off x="1598473" y="1853910"/>
            <a:ext cx="1446245" cy="7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Weather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2EBD2-45F5-4170-BB11-7572F62541D8}"/>
              </a:ext>
            </a:extLst>
          </p:cNvPr>
          <p:cNvSpPr/>
          <p:nvPr/>
        </p:nvSpPr>
        <p:spPr>
          <a:xfrm>
            <a:off x="1598473" y="2776641"/>
            <a:ext cx="1446245" cy="7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0223B-FE38-4647-B1BC-69E5C9EFFFAA}"/>
              </a:ext>
            </a:extLst>
          </p:cNvPr>
          <p:cNvSpPr/>
          <p:nvPr/>
        </p:nvSpPr>
        <p:spPr>
          <a:xfrm>
            <a:off x="1598472" y="3699372"/>
            <a:ext cx="1446245" cy="7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AF3E7B-5538-438B-9059-11CEA4E88DC8}"/>
              </a:ext>
            </a:extLst>
          </p:cNvPr>
          <p:cNvSpPr/>
          <p:nvPr/>
        </p:nvSpPr>
        <p:spPr>
          <a:xfrm>
            <a:off x="1598472" y="4622103"/>
            <a:ext cx="1446245" cy="7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BFA9CD-5D85-4CCE-95E6-0775DCCF77D2}"/>
              </a:ext>
            </a:extLst>
          </p:cNvPr>
          <p:cNvSpPr/>
          <p:nvPr/>
        </p:nvSpPr>
        <p:spPr>
          <a:xfrm>
            <a:off x="3135056" y="132769"/>
            <a:ext cx="1446245" cy="7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Main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336432-C2B7-4FE4-B51B-E09F1DEEF2D8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321594" y="531974"/>
            <a:ext cx="2" cy="3992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D0632F-3D19-43C5-A793-6D317D39AF91}"/>
              </a:ext>
            </a:extLst>
          </p:cNvPr>
          <p:cNvCxnSpPr>
            <a:endCxn id="19" idx="1"/>
          </p:cNvCxnSpPr>
          <p:nvPr/>
        </p:nvCxnSpPr>
        <p:spPr>
          <a:xfrm>
            <a:off x="2321594" y="531974"/>
            <a:ext cx="8134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176F69-E687-4B04-B2F2-A154224DDE87}"/>
              </a:ext>
            </a:extLst>
          </p:cNvPr>
          <p:cNvCxnSpPr>
            <a:stCxn id="4" idx="2"/>
          </p:cNvCxnSpPr>
          <p:nvPr/>
        </p:nvCxnSpPr>
        <p:spPr>
          <a:xfrm flipH="1">
            <a:off x="785012" y="931179"/>
            <a:ext cx="1" cy="44893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F9DB24-7AB6-495A-9F34-FF3F6B2B6F8E}"/>
              </a:ext>
            </a:extLst>
          </p:cNvPr>
          <p:cNvCxnSpPr>
            <a:stCxn id="7" idx="1"/>
          </p:cNvCxnSpPr>
          <p:nvPr/>
        </p:nvCxnSpPr>
        <p:spPr>
          <a:xfrm flipH="1">
            <a:off x="785012" y="1330384"/>
            <a:ext cx="8134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CEC883-5CD5-4E1C-814F-937F91238440}"/>
              </a:ext>
            </a:extLst>
          </p:cNvPr>
          <p:cNvCxnSpPr>
            <a:stCxn id="9" idx="1"/>
          </p:cNvCxnSpPr>
          <p:nvPr/>
        </p:nvCxnSpPr>
        <p:spPr>
          <a:xfrm flipH="1">
            <a:off x="785012" y="2253115"/>
            <a:ext cx="8134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90882B-5C7E-4963-B659-15BB3B3CDEE8}"/>
              </a:ext>
            </a:extLst>
          </p:cNvPr>
          <p:cNvCxnSpPr>
            <a:stCxn id="13" idx="1"/>
          </p:cNvCxnSpPr>
          <p:nvPr/>
        </p:nvCxnSpPr>
        <p:spPr>
          <a:xfrm flipH="1">
            <a:off x="785012" y="3175846"/>
            <a:ext cx="8134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A0CF5D-5B51-4457-8493-BBCBBA1D9293}"/>
              </a:ext>
            </a:extLst>
          </p:cNvPr>
          <p:cNvCxnSpPr>
            <a:stCxn id="15" idx="1"/>
          </p:cNvCxnSpPr>
          <p:nvPr/>
        </p:nvCxnSpPr>
        <p:spPr>
          <a:xfrm flipH="1">
            <a:off x="785012" y="4098577"/>
            <a:ext cx="8134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73A65A-E267-4EBB-9C00-9EB9E565B0BC}"/>
              </a:ext>
            </a:extLst>
          </p:cNvPr>
          <p:cNvCxnSpPr>
            <a:stCxn id="17" idx="1"/>
          </p:cNvCxnSpPr>
          <p:nvPr/>
        </p:nvCxnSpPr>
        <p:spPr>
          <a:xfrm flipH="1">
            <a:off x="785012" y="5021308"/>
            <a:ext cx="8134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A39C0BE-2497-43A5-B0C8-88C63C57B0AA}"/>
              </a:ext>
            </a:extLst>
          </p:cNvPr>
          <p:cNvSpPr/>
          <p:nvPr/>
        </p:nvSpPr>
        <p:spPr>
          <a:xfrm>
            <a:off x="3838682" y="1053605"/>
            <a:ext cx="1446245" cy="112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NOAA API. See current weather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04852D-BA7E-48EF-B9E9-EA06340D5D8F}"/>
              </a:ext>
            </a:extLst>
          </p:cNvPr>
          <p:cNvCxnSpPr>
            <a:stCxn id="9" idx="3"/>
            <a:endCxn id="37" idx="1"/>
          </p:cNvCxnSpPr>
          <p:nvPr/>
        </p:nvCxnSpPr>
        <p:spPr>
          <a:xfrm flipV="1">
            <a:off x="3044718" y="1617372"/>
            <a:ext cx="793964" cy="6357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AB7F4D8-3ED8-4586-9D55-F28C8B6E0D22}"/>
              </a:ext>
            </a:extLst>
          </p:cNvPr>
          <p:cNvSpPr/>
          <p:nvPr/>
        </p:nvSpPr>
        <p:spPr>
          <a:xfrm>
            <a:off x="3838681" y="2303564"/>
            <a:ext cx="1446245" cy="7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NASA API</a:t>
            </a:r>
          </a:p>
          <a:p>
            <a:pPr algn="ctr"/>
            <a:r>
              <a:rPr lang="en-US" dirty="0"/>
              <a:t>Search Images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072D6A-2769-45AF-8ECB-27F45C8A4924}"/>
              </a:ext>
            </a:extLst>
          </p:cNvPr>
          <p:cNvCxnSpPr>
            <a:stCxn id="13" idx="3"/>
            <a:endCxn id="41" idx="1"/>
          </p:cNvCxnSpPr>
          <p:nvPr/>
        </p:nvCxnSpPr>
        <p:spPr>
          <a:xfrm flipV="1">
            <a:off x="3044718" y="2702769"/>
            <a:ext cx="793963" cy="4730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0099C9-D858-43BF-8410-3856D288F831}"/>
              </a:ext>
            </a:extLst>
          </p:cNvPr>
          <p:cNvSpPr/>
          <p:nvPr/>
        </p:nvSpPr>
        <p:spPr>
          <a:xfrm>
            <a:off x="3858178" y="3300167"/>
            <a:ext cx="1446245" cy="137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dirty="0" err="1"/>
              <a:t>SpaceXAPI</a:t>
            </a:r>
            <a:r>
              <a:rPr lang="en-US" dirty="0"/>
              <a:t> See upcoming Launches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ECEEF2-90B1-47A7-BBE4-7F53AA8F20A9}"/>
              </a:ext>
            </a:extLst>
          </p:cNvPr>
          <p:cNvCxnSpPr>
            <a:stCxn id="15" idx="3"/>
            <a:endCxn id="45" idx="1"/>
          </p:cNvCxnSpPr>
          <p:nvPr/>
        </p:nvCxnSpPr>
        <p:spPr>
          <a:xfrm flipV="1">
            <a:off x="3044717" y="3988515"/>
            <a:ext cx="813461" cy="110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5F5CB4B-9029-4266-A7B7-371A933A251B}"/>
              </a:ext>
            </a:extLst>
          </p:cNvPr>
          <p:cNvSpPr/>
          <p:nvPr/>
        </p:nvSpPr>
        <p:spPr>
          <a:xfrm>
            <a:off x="3858178" y="4875055"/>
            <a:ext cx="1446245" cy="171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dirty="0" err="1"/>
              <a:t>SpaceXAPI</a:t>
            </a:r>
            <a:endParaRPr lang="en-US" dirty="0"/>
          </a:p>
          <a:p>
            <a:pPr algn="ctr"/>
            <a:r>
              <a:rPr lang="en-US" dirty="0"/>
              <a:t>Search Information about SpaceX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F95577-2E2F-43FA-BDB8-BED74F0D81C0}"/>
              </a:ext>
            </a:extLst>
          </p:cNvPr>
          <p:cNvCxnSpPr>
            <a:stCxn id="17" idx="3"/>
            <a:endCxn id="49" idx="1"/>
          </p:cNvCxnSpPr>
          <p:nvPr/>
        </p:nvCxnSpPr>
        <p:spPr>
          <a:xfrm>
            <a:off x="3044717" y="5021308"/>
            <a:ext cx="813461" cy="7130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9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Haynes</dc:creator>
  <cp:lastModifiedBy>Philip Haynes</cp:lastModifiedBy>
  <cp:revision>2</cp:revision>
  <dcterms:created xsi:type="dcterms:W3CDTF">2020-10-15T16:44:34Z</dcterms:created>
  <dcterms:modified xsi:type="dcterms:W3CDTF">2020-10-15T16:54:34Z</dcterms:modified>
</cp:coreProperties>
</file>