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25190" y="1031949"/>
            <a:ext cx="3036973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Easy-to-use GUI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for detailed packet analysis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Multi-platform (works on Windows, MacOS and Linux)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Use-cases: Network Traffic identification (gives source and destination addresses) ; Performance management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menus and filters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78146" y="1711522"/>
            <a:ext cx="1447923" cy="319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 a command-line component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capture packets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 and Open-source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 filtering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Captured packets are saved in .</a:t>
            </a:r>
            <a:r>
              <a:rPr lang="en-U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pcap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format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 mostly passive sniffing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filter </a:t>
            </a: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protocol</a:t>
            </a:r>
            <a:endParaRPr lang="en-US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226069" y="990450"/>
            <a:ext cx="2777700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works in Command-line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works on Linux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cases: fast captures, consistency (can be scripted), later analysis. You can capture in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analyze it later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Philip Anderegg</dc:creator>
  <cp:lastModifiedBy>Philip Anderegg</cp:lastModifiedBy>
  <cp:revision>2</cp:revision>
  <dcterms:modified xsi:type="dcterms:W3CDTF">2025-08-01T00:52:08Z</dcterms:modified>
</cp:coreProperties>
</file>