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oogle Sans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Yes!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Multiple security vendors have flagged this as malicious: 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F27F6-7BE7-B204-06C2-5F45641A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0" y="1642755"/>
            <a:ext cx="3865962" cy="3500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Win32 Flag Pro – Command and Control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next slide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19371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br>
              <a:rPr lang="en-US" sz="1100"/>
            </a:br>
            <a:r>
              <a:rPr lang="en-US"/>
              <a:t>8f35a9e70dbec8f1904991773f394cd4f9a07f5e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1FB7-3D5B-8B5C-4055-E0A49125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>
            <a:normAutofit/>
          </a:bodyPr>
          <a:lstStyle/>
          <a:p>
            <a:r>
              <a:rPr lang="en-US" dirty="0"/>
              <a:t>IP Addresses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3D8D-8DC3-9A89-5E58-573A999B5D74}"/>
              </a:ext>
            </a:extLst>
          </p:cNvPr>
          <p:cNvSpPr txBox="1"/>
          <p:nvPr/>
        </p:nvSpPr>
        <p:spPr>
          <a:xfrm>
            <a:off x="311700" y="981307"/>
            <a:ext cx="852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104.115.151.81</a:t>
            </a:r>
          </a:p>
          <a:p>
            <a:r>
              <a:rPr lang="en-US" dirty="0"/>
              <a:t>104.117.234.151</a:t>
            </a:r>
          </a:p>
          <a:p>
            <a:r>
              <a:rPr lang="en-US" dirty="0"/>
              <a:t>104.125.90.151</a:t>
            </a:r>
          </a:p>
          <a:p>
            <a:r>
              <a:rPr lang="en-US" dirty="0"/>
              <a:t>104.86.229.106</a:t>
            </a:r>
          </a:p>
          <a:p>
            <a:r>
              <a:rPr lang="en-US" dirty="0"/>
              <a:t>104.86.245.126</a:t>
            </a:r>
          </a:p>
          <a:p>
            <a:r>
              <a:rPr lang="en-US" dirty="0"/>
              <a:t>108.160.170.33</a:t>
            </a:r>
          </a:p>
          <a:p>
            <a:r>
              <a:rPr lang="en-US" dirty="0"/>
              <a:t>108.177.11.94</a:t>
            </a:r>
          </a:p>
          <a:p>
            <a:r>
              <a:rPr lang="en-US" dirty="0"/>
              <a:t>108.177.112.104</a:t>
            </a:r>
          </a:p>
          <a:p>
            <a:r>
              <a:rPr lang="en-US" dirty="0"/>
              <a:t>108.177.119.100</a:t>
            </a:r>
          </a:p>
          <a:p>
            <a:r>
              <a:rPr lang="en-US" dirty="0"/>
              <a:t>108.177.119.101</a:t>
            </a:r>
          </a:p>
        </p:txBody>
      </p:sp>
    </p:spTree>
    <p:extLst>
      <p:ext uri="{BB962C8B-B14F-4D97-AF65-F5344CB8AC3E}">
        <p14:creationId xmlns:p14="http://schemas.microsoft.com/office/powerpoint/2010/main" val="16570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CBFC-9BA9-54BF-3595-FDFA19B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84EC-3414-E5F6-4698-F997807EF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0F0B5-FD75-118E-E575-5F58D59E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4" y="1085100"/>
            <a:ext cx="8845031" cy="29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EF19-3139-20D9-F52E-2E0B7B24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933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Network/Host Artifacts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95EBB-FB87-982F-14AE-AB4F8857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2" y="559675"/>
            <a:ext cx="6858763" cy="45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9740-0559-1A65-5209-69A94DC5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2771D-3492-5A01-3F9A-C6974F3F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81" y="0"/>
            <a:ext cx="60827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3046-E69E-9971-AD4F-F957746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0B22D-1B85-E16D-79D5-5231AC46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5" y="0"/>
            <a:ext cx="51353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816-E900-6C0A-4DEC-8AD128A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C9756-861A-3C95-2EC3-AE8CBA80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54" y="1438117"/>
            <a:ext cx="531569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D60-3D09-7733-5E4B-32ECBA4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TTPs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FB988-AEB4-CD57-DDA5-97374375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82" y="1061827"/>
            <a:ext cx="312463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12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Google Sans</vt:lpstr>
      <vt:lpstr>Simple Light</vt:lpstr>
      <vt:lpstr>PowerPoint Presentation</vt:lpstr>
      <vt:lpstr>PowerPoint Presentation</vt:lpstr>
      <vt:lpstr>IP Addresses</vt:lpstr>
      <vt:lpstr>Domain Names</vt:lpstr>
      <vt:lpstr>Network/Host Artifacts</vt:lpstr>
      <vt:lpstr>PowerPoint Presentation</vt:lpstr>
      <vt:lpstr>PowerPoint Presentation</vt:lpstr>
      <vt:lpstr>Tools Used</vt:lpstr>
      <vt:lpstr>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Philip Anderegg</dc:creator>
  <cp:lastModifiedBy>Philip Anderegg</cp:lastModifiedBy>
  <cp:revision>1</cp:revision>
  <dcterms:modified xsi:type="dcterms:W3CDTF">2025-08-01T02:46:07Z</dcterms:modified>
</cp:coreProperties>
</file>