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33C-4024-41D9-A005-485190FC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05C8-F7B2-4F10-A7CF-75C70629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5765-C42C-45DD-A1A1-D22A407D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8A0D-D257-4823-8668-8DE56055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B2C9-07EE-437E-B35A-65713EA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7796-813D-42FD-BF12-D2A8742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C4C6D-1B37-4D31-8985-FC7E6B7D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8DB6-1D77-4B6C-9546-75D50604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11DC-4306-4765-8E84-5D18B326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476C-C9C5-4E96-BD29-773DE53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137D-2A76-4F12-89FA-31985ADF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E31AB-19F3-4322-9CED-FB752AC3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F2AE-608B-4BEF-9F1F-9C434F2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B94F-AC64-40CC-B2A6-F0DF963E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E7A-3F19-4324-875D-81AA158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41BE-F3C5-4E28-9430-D0D18338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C6D2-3E8B-4705-9F06-8F203271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9FC0-537C-4FCD-9250-ADEE0EE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084A-EFB3-4D07-9104-19C5392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8AF7-D670-4A97-8C5F-A2F89DD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11D-53E5-424E-9EE5-B18E4B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7DAC-D7B6-480E-8909-372011E5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42FD-ECA1-4349-8147-2E060F8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6410-0EB3-48EC-9D5E-BFF932D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622A-46ED-4849-A842-B57C725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5024-4187-4781-9024-29C0F0A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4506-9447-496B-875D-A4B33FB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A621-9801-4CAD-88CB-AAE9F9AC2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A61C-789F-48D6-AC0F-1D300AD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15DF-7AE6-459C-BA63-C49CFE8B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D660-1DFA-4518-BCC5-75E7B35D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D72-BFF7-44A7-B0E6-34B9A20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1AD7-E5E0-4404-B3EE-167B1BE1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0FB9-1BD4-46FA-9DB7-C20C6815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CED98-31D2-48AD-BCD7-B8AA028C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EAE7-A75C-43A4-BAA0-2ED24905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3676E-338E-4261-86AD-D362F25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F073-661B-4BEA-8A50-D37C778E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43A2-F2A5-4AE1-940E-B833B276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0BC2-23AD-446A-A85C-2C338367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369A1-C3E9-4C1B-8B25-3FA2C01E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E715-AF35-4EF7-9C41-CCA9A16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83C9F-0805-4353-A14B-9147402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B0DD-E427-4772-A247-13A8E2D9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8FF4-E27B-44EF-8D1A-409EE7C8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0954-E737-43C5-BE12-CE677ED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BEB6-E6F0-4044-8DC1-586A9F2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3664-90AA-433D-A718-FEC909A1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0C8A4-7D50-466F-B42B-C6749F9F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6329-455C-4E2E-8AAC-F443D80F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8120-150C-460D-BE7D-F1D2E2F3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955-3966-466F-BCBF-0257CBF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F13-2519-4AB6-8665-1430B9E4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F7C0-ED6E-4726-9D1E-C57DDDD8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213F-6DF9-414B-BDD8-55731C9C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43DF-3F7F-414B-8E78-F6287E5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9B30-2990-4992-BBF4-509E532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31B1-D65D-47D6-B25D-38796585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0B550-44E3-40F6-B045-51E27D0D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D687-5307-4CBE-9870-5E1EFB80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380-D7BA-4C9E-97D6-16891197C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51DD-81A9-48E9-84B4-E5461181C83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5E68-692D-43D4-B9CE-0CD183CA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F25A-5DEF-492A-B158-5202E855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1A513E-4CEA-448E-996F-3D8CF84C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4" y="389466"/>
            <a:ext cx="24003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B9BB4-677A-44F2-B453-471B31AF1614}"/>
              </a:ext>
            </a:extLst>
          </p:cNvPr>
          <p:cNvSpPr txBox="1"/>
          <p:nvPr/>
        </p:nvSpPr>
        <p:spPr>
          <a:xfrm>
            <a:off x="4944533" y="682523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686BB-7BB4-4E6E-8B96-A259CB01ACF5}"/>
              </a:ext>
            </a:extLst>
          </p:cNvPr>
          <p:cNvSpPr txBox="1"/>
          <p:nvPr/>
        </p:nvSpPr>
        <p:spPr>
          <a:xfrm>
            <a:off x="9397218" y="5002124"/>
            <a:ext cx="2616591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[[ 0.0,0.0,0.9,0.1, …],</a:t>
            </a:r>
          </a:p>
          <a:p>
            <a:r>
              <a:rPr lang="en-GB" dirty="0"/>
              <a:t> [ 0.2,0.2,0.3,0.0, …],</a:t>
            </a:r>
          </a:p>
          <a:p>
            <a:r>
              <a:rPr lang="en-GB" dirty="0"/>
              <a:t>  …</a:t>
            </a:r>
          </a:p>
          <a:p>
            <a:r>
              <a:rPr lang="en-GB" dirty="0"/>
              <a:t>  [1.0,0.0,0.0,0.0,…]]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641-E6D5-4BDE-AA7D-9486E094B95A}"/>
              </a:ext>
            </a:extLst>
          </p:cNvPr>
          <p:cNvSpPr txBox="1"/>
          <p:nvPr/>
        </p:nvSpPr>
        <p:spPr>
          <a:xfrm>
            <a:off x="9511981" y="6396335"/>
            <a:ext cx="238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Digit probabilities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C1342-3EBD-4260-9293-FCE9D4538E32}"/>
              </a:ext>
            </a:extLst>
          </p:cNvPr>
          <p:cNvSpPr txBox="1"/>
          <p:nvPr/>
        </p:nvSpPr>
        <p:spPr>
          <a:xfrm>
            <a:off x="7246980" y="5380776"/>
            <a:ext cx="12077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 err="1"/>
              <a:t>Softmax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457A3-377C-4817-A85F-52DED379FB82}"/>
              </a:ext>
            </a:extLst>
          </p:cNvPr>
          <p:cNvSpPr txBox="1"/>
          <p:nvPr/>
        </p:nvSpPr>
        <p:spPr>
          <a:xfrm>
            <a:off x="5340720" y="5367199"/>
            <a:ext cx="96372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Dense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36FF6-29FF-4E0B-8744-20FFFF4147E4}"/>
              </a:ext>
            </a:extLst>
          </p:cNvPr>
          <p:cNvCxnSpPr>
            <a:cxnSpLocks/>
          </p:cNvCxnSpPr>
          <p:nvPr/>
        </p:nvCxnSpPr>
        <p:spPr>
          <a:xfrm>
            <a:off x="8595360" y="5611609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1872A6-335B-4206-B34D-150C64D0C358}"/>
              </a:ext>
            </a:extLst>
          </p:cNvPr>
          <p:cNvCxnSpPr>
            <a:cxnSpLocks/>
          </p:cNvCxnSpPr>
          <p:nvPr/>
        </p:nvCxnSpPr>
        <p:spPr>
          <a:xfrm>
            <a:off x="3003975" y="867189"/>
            <a:ext cx="180281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90263-2F83-4EE1-AED7-12AF13CC5D75}"/>
              </a:ext>
            </a:extLst>
          </p:cNvPr>
          <p:cNvCxnSpPr>
            <a:cxnSpLocks/>
          </p:cNvCxnSpPr>
          <p:nvPr/>
        </p:nvCxnSpPr>
        <p:spPr>
          <a:xfrm>
            <a:off x="5862940" y="1242662"/>
            <a:ext cx="0" cy="51579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11157-5340-4678-A9CF-766D04F92B7E}"/>
              </a:ext>
            </a:extLst>
          </p:cNvPr>
          <p:cNvSpPr txBox="1"/>
          <p:nvPr/>
        </p:nvSpPr>
        <p:spPr>
          <a:xfrm>
            <a:off x="4944533" y="1818528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184F5-4669-43C7-BC44-F9C6A0694D94}"/>
              </a:ext>
            </a:extLst>
          </p:cNvPr>
          <p:cNvSpPr txBox="1"/>
          <p:nvPr/>
        </p:nvSpPr>
        <p:spPr>
          <a:xfrm>
            <a:off x="4925777" y="3024861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25F5D-A89C-413C-8346-A14BB9E179FB}"/>
              </a:ext>
            </a:extLst>
          </p:cNvPr>
          <p:cNvCxnSpPr>
            <a:cxnSpLocks/>
          </p:cNvCxnSpPr>
          <p:nvPr/>
        </p:nvCxnSpPr>
        <p:spPr>
          <a:xfrm>
            <a:off x="6416756" y="5611608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C901C0-4D37-4107-AF00-35BBF48AC9EC}"/>
              </a:ext>
            </a:extLst>
          </p:cNvPr>
          <p:cNvSpPr txBox="1"/>
          <p:nvPr/>
        </p:nvSpPr>
        <p:spPr>
          <a:xfrm>
            <a:off x="4921175" y="4139880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F637FF-8E69-4FAC-9A94-460C3CB0BE02}"/>
              </a:ext>
            </a:extLst>
          </p:cNvPr>
          <p:cNvCxnSpPr>
            <a:cxnSpLocks/>
          </p:cNvCxnSpPr>
          <p:nvPr/>
        </p:nvCxnSpPr>
        <p:spPr>
          <a:xfrm>
            <a:off x="5845940" y="2379800"/>
            <a:ext cx="0" cy="51579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887863-DF56-4FB5-9A37-6BDC98885FA5}"/>
              </a:ext>
            </a:extLst>
          </p:cNvPr>
          <p:cNvCxnSpPr>
            <a:cxnSpLocks/>
          </p:cNvCxnSpPr>
          <p:nvPr/>
        </p:nvCxnSpPr>
        <p:spPr>
          <a:xfrm>
            <a:off x="5822582" y="3589866"/>
            <a:ext cx="0" cy="51579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8DAFDE-FFDF-4ACA-A59A-116956035256}"/>
              </a:ext>
            </a:extLst>
          </p:cNvPr>
          <p:cNvCxnSpPr>
            <a:cxnSpLocks/>
          </p:cNvCxnSpPr>
          <p:nvPr/>
        </p:nvCxnSpPr>
        <p:spPr>
          <a:xfrm>
            <a:off x="5822582" y="4744224"/>
            <a:ext cx="0" cy="51579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CEC488-11DA-4C31-9A6C-FC56D7D8219F}"/>
              </a:ext>
            </a:extLst>
          </p:cNvPr>
          <p:cNvSpPr txBox="1"/>
          <p:nvPr/>
        </p:nvSpPr>
        <p:spPr>
          <a:xfrm>
            <a:off x="7368870" y="1269728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C471E8-624B-4C3B-9D9F-F675C9ED97A5}"/>
              </a:ext>
            </a:extLst>
          </p:cNvPr>
          <p:cNvCxnSpPr>
            <a:cxnSpLocks/>
          </p:cNvCxnSpPr>
          <p:nvPr/>
        </p:nvCxnSpPr>
        <p:spPr>
          <a:xfrm flipH="1" flipV="1">
            <a:off x="6037429" y="1509074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28EB50-F380-4D31-A12F-1E5EF9707F80}"/>
              </a:ext>
            </a:extLst>
          </p:cNvPr>
          <p:cNvSpPr txBox="1"/>
          <p:nvPr/>
        </p:nvSpPr>
        <p:spPr>
          <a:xfrm>
            <a:off x="7353530" y="2433934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531E02-A3BD-4A23-B19F-9196FCCD291D}"/>
              </a:ext>
            </a:extLst>
          </p:cNvPr>
          <p:cNvSpPr txBox="1"/>
          <p:nvPr/>
        </p:nvSpPr>
        <p:spPr>
          <a:xfrm>
            <a:off x="7368870" y="3598140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DBEBF5-C616-4DB1-BAC6-C3395B86B20E}"/>
              </a:ext>
            </a:extLst>
          </p:cNvPr>
          <p:cNvCxnSpPr>
            <a:cxnSpLocks/>
          </p:cNvCxnSpPr>
          <p:nvPr/>
        </p:nvCxnSpPr>
        <p:spPr>
          <a:xfrm flipH="1" flipV="1">
            <a:off x="6036146" y="2718888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C614DB-E0DD-43DF-B9A1-92DF12C366BE}"/>
              </a:ext>
            </a:extLst>
          </p:cNvPr>
          <p:cNvCxnSpPr>
            <a:cxnSpLocks/>
          </p:cNvCxnSpPr>
          <p:nvPr/>
        </p:nvCxnSpPr>
        <p:spPr>
          <a:xfrm flipH="1" flipV="1">
            <a:off x="5999906" y="3812038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281246-3400-4977-92BE-594CBAA8293A}"/>
              </a:ext>
            </a:extLst>
          </p:cNvPr>
          <p:cNvSpPr txBox="1"/>
          <p:nvPr/>
        </p:nvSpPr>
        <p:spPr>
          <a:xfrm>
            <a:off x="1107451" y="3644000"/>
            <a:ext cx="107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58364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4</cp:revision>
  <dcterms:created xsi:type="dcterms:W3CDTF">2020-07-06T08:18:25Z</dcterms:created>
  <dcterms:modified xsi:type="dcterms:W3CDTF">2020-07-06T08:46:28Z</dcterms:modified>
</cp:coreProperties>
</file>