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20051" y="3280762"/>
            <a:ext cx="1625601" cy="14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2718" y="3901573"/>
            <a:ext cx="1765301" cy="168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3.png" descr="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84468" y="1516829"/>
            <a:ext cx="1701801" cy="168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4.png" descr="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56267" y="6987369"/>
            <a:ext cx="1752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5.png" descr="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76646" y="5891037"/>
            <a:ext cx="1803401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6.png" descr="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070108" y="5661769"/>
            <a:ext cx="2061564" cy="1790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7.png" descr="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92156" y="10995222"/>
            <a:ext cx="15748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8.png" descr="8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232751" y="918562"/>
            <a:ext cx="16002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9.png" descr="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0724" y="7010430"/>
            <a:ext cx="15621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10.png" descr="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540018" y="10009665"/>
            <a:ext cx="1790701" cy="140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12.png" descr="1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169251" y="8282982"/>
            <a:ext cx="17272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13.png" descr="13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520968" y="7044519"/>
            <a:ext cx="1828801" cy="151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14.png" descr="14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9296251" y="10982522"/>
            <a:ext cx="14732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15.png" descr="15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09924" y="4425828"/>
            <a:ext cx="1663701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8.png" descr="8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79456" y="918562"/>
            <a:ext cx="16002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6756" y="3238743"/>
            <a:ext cx="1625601" cy="14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12.png" descr="1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515956" y="5808487"/>
            <a:ext cx="17272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9.png" descr="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598506" y="8556032"/>
            <a:ext cx="15621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10.png" descr="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810854" y="4041273"/>
            <a:ext cx="17907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Line"/>
          <p:cNvSpPr/>
          <p:nvPr/>
        </p:nvSpPr>
        <p:spPr>
          <a:xfrm>
            <a:off x="10160000" y="1868927"/>
            <a:ext cx="3746501" cy="2576074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10160000" y="4317999"/>
            <a:ext cx="3751938" cy="38100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10159999" y="1866900"/>
            <a:ext cx="3746502" cy="5562600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Line"/>
          <p:cNvSpPr/>
          <p:nvPr/>
        </p:nvSpPr>
        <p:spPr>
          <a:xfrm>
            <a:off x="10160000" y="4318996"/>
            <a:ext cx="3746501" cy="3364505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Line"/>
          <p:cNvSpPr/>
          <p:nvPr/>
        </p:nvSpPr>
        <p:spPr>
          <a:xfrm>
            <a:off x="10160000" y="6603999"/>
            <a:ext cx="3752150" cy="133350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Line"/>
          <p:cNvSpPr/>
          <p:nvPr/>
        </p:nvSpPr>
        <p:spPr>
          <a:xfrm flipV="1">
            <a:off x="10159999" y="4952999"/>
            <a:ext cx="3746502" cy="165100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 flipV="1">
            <a:off x="10160000" y="5206999"/>
            <a:ext cx="3746501" cy="3854275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Line"/>
          <p:cNvSpPr/>
          <p:nvPr/>
        </p:nvSpPr>
        <p:spPr>
          <a:xfrm flipV="1">
            <a:off x="10160000" y="8191499"/>
            <a:ext cx="3746501" cy="86360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Line"/>
          <p:cNvSpPr/>
          <p:nvPr/>
        </p:nvSpPr>
        <p:spPr>
          <a:xfrm flipV="1">
            <a:off x="10159999" y="5460999"/>
            <a:ext cx="3746501" cy="627380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Line"/>
          <p:cNvSpPr/>
          <p:nvPr/>
        </p:nvSpPr>
        <p:spPr>
          <a:xfrm flipV="1">
            <a:off x="10159999" y="8440872"/>
            <a:ext cx="3749767" cy="3298525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ine"/>
          <p:cNvSpPr/>
          <p:nvPr/>
        </p:nvSpPr>
        <p:spPr>
          <a:xfrm flipV="1">
            <a:off x="2115874" y="2539409"/>
            <a:ext cx="1473216" cy="2518064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Line"/>
          <p:cNvSpPr/>
          <p:nvPr/>
        </p:nvSpPr>
        <p:spPr>
          <a:xfrm flipV="1">
            <a:off x="2143104" y="4875301"/>
            <a:ext cx="1489805" cy="142208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2143104" y="5017509"/>
            <a:ext cx="1418412" cy="230785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ne"/>
          <p:cNvSpPr/>
          <p:nvPr/>
        </p:nvSpPr>
        <p:spPr>
          <a:xfrm>
            <a:off x="2143104" y="5017508"/>
            <a:ext cx="1649527" cy="5462153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 flipV="1">
            <a:off x="2146299" y="2943544"/>
            <a:ext cx="1524870" cy="480345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Line"/>
          <p:cNvSpPr/>
          <p:nvPr/>
        </p:nvSpPr>
        <p:spPr>
          <a:xfrm flipV="1">
            <a:off x="2146300" y="5184177"/>
            <a:ext cx="1597843" cy="2562824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Line"/>
          <p:cNvSpPr/>
          <p:nvPr/>
        </p:nvSpPr>
        <p:spPr>
          <a:xfrm>
            <a:off x="2146300" y="7743900"/>
            <a:ext cx="1442736" cy="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2146299" y="7743901"/>
            <a:ext cx="1400421" cy="3174065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Line"/>
          <p:cNvSpPr/>
          <p:nvPr/>
        </p:nvSpPr>
        <p:spPr>
          <a:xfrm flipV="1">
            <a:off x="5333999" y="1628512"/>
            <a:ext cx="3158264" cy="3006988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Line"/>
          <p:cNvSpPr/>
          <p:nvPr/>
        </p:nvSpPr>
        <p:spPr>
          <a:xfrm flipV="1">
            <a:off x="5334000" y="4203535"/>
            <a:ext cx="3317206" cy="43196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5333999" y="4635500"/>
            <a:ext cx="3137919" cy="168778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5464702" y="4740121"/>
            <a:ext cx="3111501" cy="425450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5333999" y="4635500"/>
            <a:ext cx="3219349" cy="6841564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 flipV="1">
            <a:off x="5339398" y="1355044"/>
            <a:ext cx="3134073" cy="780590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5334000" y="2133600"/>
            <a:ext cx="3360587" cy="1627599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5334000" y="2133600"/>
            <a:ext cx="3370840" cy="3763407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>
            <a:off x="5333771" y="2110621"/>
            <a:ext cx="3375835" cy="6493689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5333999" y="2133600"/>
            <a:ext cx="3251435" cy="8986210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 flipV="1">
            <a:off x="5333999" y="1994200"/>
            <a:ext cx="3225298" cy="581630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Line"/>
          <p:cNvSpPr/>
          <p:nvPr/>
        </p:nvSpPr>
        <p:spPr>
          <a:xfrm flipV="1">
            <a:off x="5333999" y="4493294"/>
            <a:ext cx="3317207" cy="3317207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Line"/>
          <p:cNvSpPr/>
          <p:nvPr/>
        </p:nvSpPr>
        <p:spPr>
          <a:xfrm flipV="1">
            <a:off x="5333999" y="6873409"/>
            <a:ext cx="3191166" cy="93709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Line"/>
          <p:cNvSpPr/>
          <p:nvPr/>
        </p:nvSpPr>
        <p:spPr>
          <a:xfrm>
            <a:off x="5334000" y="7810500"/>
            <a:ext cx="3210513" cy="141935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5334000" y="7810499"/>
            <a:ext cx="3146729" cy="400760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5333999" y="10921999"/>
            <a:ext cx="3266732" cy="130601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Line"/>
          <p:cNvSpPr/>
          <p:nvPr/>
        </p:nvSpPr>
        <p:spPr>
          <a:xfrm flipV="1">
            <a:off x="5333999" y="9569550"/>
            <a:ext cx="3301394" cy="135245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Line"/>
          <p:cNvSpPr/>
          <p:nvPr/>
        </p:nvSpPr>
        <p:spPr>
          <a:xfrm flipV="1">
            <a:off x="5334000" y="7247982"/>
            <a:ext cx="3365972" cy="3674018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5334000" y="4850359"/>
            <a:ext cx="3374859" cy="6071642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Line"/>
          <p:cNvSpPr/>
          <p:nvPr/>
        </p:nvSpPr>
        <p:spPr>
          <a:xfrm flipV="1">
            <a:off x="5334000" y="2308642"/>
            <a:ext cx="3354035" cy="8613359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Line"/>
          <p:cNvSpPr/>
          <p:nvPr/>
        </p:nvSpPr>
        <p:spPr>
          <a:xfrm flipV="1">
            <a:off x="15621000" y="1720760"/>
            <a:ext cx="3600040" cy="3228950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ine"/>
          <p:cNvSpPr/>
          <p:nvPr/>
        </p:nvSpPr>
        <p:spPr>
          <a:xfrm flipV="1">
            <a:off x="15621000" y="4354695"/>
            <a:ext cx="3583641" cy="59830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Line"/>
          <p:cNvSpPr/>
          <p:nvPr/>
        </p:nvSpPr>
        <p:spPr>
          <a:xfrm>
            <a:off x="15621000" y="4953000"/>
            <a:ext cx="3587595" cy="1264627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Line"/>
          <p:cNvSpPr/>
          <p:nvPr/>
        </p:nvSpPr>
        <p:spPr>
          <a:xfrm>
            <a:off x="15621000" y="4952999"/>
            <a:ext cx="3737436" cy="345565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15620999" y="4952999"/>
            <a:ext cx="4185188" cy="621106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15621000" y="7747000"/>
            <a:ext cx="3737227" cy="3511368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Line"/>
          <p:cNvSpPr/>
          <p:nvPr/>
        </p:nvSpPr>
        <p:spPr>
          <a:xfrm>
            <a:off x="15620999" y="7746999"/>
            <a:ext cx="3587862" cy="1261495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Line"/>
          <p:cNvSpPr/>
          <p:nvPr/>
        </p:nvSpPr>
        <p:spPr>
          <a:xfrm flipV="1">
            <a:off x="15621000" y="6562473"/>
            <a:ext cx="3586179" cy="1184528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Line"/>
          <p:cNvSpPr/>
          <p:nvPr/>
        </p:nvSpPr>
        <p:spPr>
          <a:xfrm flipV="1">
            <a:off x="15621000" y="4694512"/>
            <a:ext cx="3698797" cy="3052488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Line"/>
          <p:cNvSpPr/>
          <p:nvPr/>
        </p:nvSpPr>
        <p:spPr>
          <a:xfrm flipV="1">
            <a:off x="15620999" y="2055000"/>
            <a:ext cx="3741982" cy="5692000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20888895" y="1674325"/>
            <a:ext cx="1893656" cy="3844975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20891500" y="4312291"/>
            <a:ext cx="1552066" cy="157389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>
            <a:off x="20891500" y="6495298"/>
            <a:ext cx="1193975" cy="1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 flipV="1">
            <a:off x="20891499" y="7294914"/>
            <a:ext cx="1545632" cy="1800869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Line"/>
          <p:cNvSpPr/>
          <p:nvPr/>
        </p:nvSpPr>
        <p:spPr>
          <a:xfrm flipV="1">
            <a:off x="20891500" y="7594542"/>
            <a:ext cx="2019386" cy="3993095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