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1E1C-E064-4399-8898-B7AF207B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B6076-41AA-449B-888E-8BBC2C93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ADEF-2425-42F2-9B27-DE38761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86CF-1D82-4AD0-9902-4747CF8C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1627-D57F-48A4-9737-963382D1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A2E8-4457-4043-9FFF-6E26817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9AC5E-7490-4998-8615-3D3D1A84D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E462-A3D2-4A89-B4AD-07A182AE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C3ED-33A4-45F8-ABD2-28B10F2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866D-CBD3-4F17-80DA-6892CB75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3BBAC-DB72-419F-8449-02FC2CF2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D851D-843F-4FB5-A368-FC3141C95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C24D-4F3E-44F1-A052-46917480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54C5-1E14-4260-9F90-C54A4676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1DD7-510F-416F-9BA1-0EF41E84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2AC4-331B-44F3-9C11-61CA8E76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DEE3-464C-418C-A6C3-F1F76C2E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2165-B879-4911-9F6E-5C018C5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B272-6ACC-4EA1-B043-46813EAC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D044-15DD-4F6F-BBCA-A86C21C6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D72-7D2C-49A9-A8CA-DB3E16F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AF11-02BF-42DE-A19A-AC39F62E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D59B-BDC1-46F9-8F16-DED82566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19E6-AE11-42CC-B3D0-E3D9F69A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9D5B-9604-4486-BF54-5534B0B9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87CA-A39D-4349-B12B-E63CFEBA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091F-2ECF-4861-A695-02AFAF6BD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0CA15-D403-441C-9B30-7E01B914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74A9-3563-4347-92F2-DC79AB5E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01AE-2B11-4443-BB75-11ADE6C1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B3ED-AA13-4D66-9A00-E2BDC7F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6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06A-D148-4922-9EFB-1671F788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7997B-37E6-4FA6-B6FE-2F5D53C6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9EA5-B14D-4775-B6CE-A207F340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5E4E7-629F-49AB-8566-585D32996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79108-1A1B-4CAE-9440-A3F665F4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B2AB8-7272-43B0-9B26-98C48D39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55C96-E19E-4116-94A9-EB5FC4C8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A5F1B-2BE1-4D6C-A40C-08F7937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147B-4EEE-482E-926F-DFEE250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6658E-D333-4A87-894B-66AF6938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0DAC-9488-4E7F-BDDD-15D8C486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ADCA9-8046-479A-B5A7-9843F4D4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2C51E-889D-4029-98D8-96160F8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BAF48-9EBD-4B24-A2E8-0BCED245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5440-F943-46D6-9F16-FAFFB7FD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EFEA-480F-4143-9D32-CBB81EA4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4175-A770-4ACB-8D51-325CB4B1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726C9-E1A6-4696-B9D7-C6D7C0B8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AE8B-EED1-4C6F-A3A4-4E68D3F1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6B87-A488-4A13-97D9-EBBD93F9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8D15-3E7D-4B85-B20C-5BF63859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1FD7-B4DD-48C0-AC32-84EEF1D1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EA3EA-6C23-495E-95BB-7D6E34445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61D58-64BC-4D4B-8CA1-FCC73890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5F52-95AE-4C23-A5A1-018E09E4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F921-017F-457B-A11C-90F57BF7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52F17-C78F-4A8B-8CBD-ADA81640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1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91685-5D79-497E-B4C2-6818B49A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6DD4-904E-49B6-B24E-14C5E242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022A-EEA7-4429-9F43-A30AF77C4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1278-ECE9-413D-92C9-4A7E1D34BB95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2018-C6BC-4726-A342-47A2EC3E4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BEB9-0995-4817-98D7-DACE349A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EDEE-39C1-4C22-863B-9763E713B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52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734A707-63C1-4B46-BAE7-86690828B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" y="451460"/>
            <a:ext cx="3884899" cy="63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F5E1B-8B8A-4F32-9D49-A6A3F4671B98}"/>
              </a:ext>
            </a:extLst>
          </p:cNvPr>
          <p:cNvSpPr txBox="1"/>
          <p:nvPr/>
        </p:nvSpPr>
        <p:spPr>
          <a:xfrm>
            <a:off x="5604875" y="1643896"/>
            <a:ext cx="623279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1931,1932,1933,1934,1935,1936,1937,1938,1929,1940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1.52,1.42,1.27,1.98, .89,3.38,3.68,2.71,5.47,2.19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2.55, .27,2.97, .40,2.30,1.93,2.98, .75, .94,2.26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.06,1.40,2.86,1.43, .32,1.23,2.63, .24,1.70,1.95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3.94,3.26, .87,2.03,4.73,1.92,3.20, .06,1.77,1.94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2.56,4.87,1.30,1.08, .89, .86,3.28,1.46,1.15,1.20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1.66, .84,1.85,1.09,4.55,3.43,1.77,1.41,1.86, .63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3.10,3.72,1.43,1.65, .89,4.47,1.39,1.93,2.76,3.08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3.02,1.68, .85,1.78,1.37, .34,1.04,3.54,3.97, .08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3.52,2.47,1.48,2.09,2.80,2.64,1.00,1.55, .76, .70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.46,3.04,2.20,1.38,3.38,2.16,2.60,2.47,5.83,3.88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2.47,2.37,1.56,1.75,4.45,2.63,1.38,2.75,2.58,6.46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.89, .56, .57,4.19,3.22,2.00,1.94,3.40,1.29,1.81</a:t>
            </a:r>
          </a:p>
          <a:p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82521D-0A97-491F-BFBF-9AB67F0C00D6}"/>
              </a:ext>
            </a:extLst>
          </p:cNvPr>
          <p:cNvSpPr/>
          <p:nvPr/>
        </p:nvSpPr>
        <p:spPr>
          <a:xfrm>
            <a:off x="448665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7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4</cp:revision>
  <dcterms:created xsi:type="dcterms:W3CDTF">2020-11-17T14:44:50Z</dcterms:created>
  <dcterms:modified xsi:type="dcterms:W3CDTF">2020-11-17T15:28:59Z</dcterms:modified>
</cp:coreProperties>
</file>