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8EEA-E824-4204-A848-7C42DE63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6400-39A9-4D96-BE65-233151A6D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5B11F-79F1-4640-8F84-37B7476A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1205-06FD-4F4A-BF62-EB7BD63C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7442-722B-40DF-AF98-B41B4577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11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623F-BAEA-40D1-A6FC-5671E703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C3ACB-454C-44CB-AB2C-A6685A01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F9BF5-937B-4C10-867C-B2628A5C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4346-4C4B-4309-91A3-142B6EA3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B6DA0-9040-4B60-81A3-B1060F1D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83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EB41A-4983-4817-BBE4-76131F34A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92459-9C2D-4E8D-902D-CD48483C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D365-B142-4753-9C74-F4C01B6F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260B-55CC-4352-A098-BD055B75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3285-BECB-4307-9747-09125F33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95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F478-4DC5-42A1-9D6B-BC7001B3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553C-1791-4F12-9242-F8780FCB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54D0-055E-4042-A231-FE1967BC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6264-A7B7-401B-8BE4-3FB1BD50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88FC-6241-448B-9C7D-CA345C9D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71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2666-F2FD-49D1-A6AE-15D172F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BA246-39A6-476B-A00A-2726658B8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D5D0-8712-48E8-9CF2-A285FBAB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3F686-12E9-47A3-96AF-4E8AE50C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32DB-1523-407A-9CC6-03D12662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3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50AB-3FB9-4394-A668-6F453EB5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599A-73BA-474E-AB7C-04BFA5B5F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C87AF-EE44-4970-91E7-3885DC64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7DA5-DB42-42B8-8DF7-F9FDDDB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6EAC3-9865-494D-BC22-2EF9EF94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4D267-B524-4912-8344-2B2BE3C5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8FEC-4F36-446C-BFAB-A0A3283C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0104-8AF4-48E0-93F6-E3F6890F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51DB5-42DB-41AE-892C-27763976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3818B-F98C-4CCC-A363-2EEC9C41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C3059-0FAB-4BFA-B88B-DE50C1DAF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5FBB4-61C9-40F9-A0B2-1552B493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58886-612A-4CA8-86F1-2AE68D47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7DDDE-93DF-4245-A6A2-9D8DA5EA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6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F139-2FE2-439E-95D5-5ECA994A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358E3-2951-4291-9405-D48D4702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4575B-F7EC-4DAF-8470-DD829F65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ABE9C-883C-4943-AF67-1794A99A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70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EBAD8-B296-4C0C-8D4A-441FCE0C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C907-3C25-4338-85C5-7CC1B1B7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3845-C3F5-49A9-ACC6-5CC36913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8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B74B-982F-485C-8071-1D7408FE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393-5374-4083-89DD-DD3E1509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73305-6319-4D7D-91A3-42A0EB16B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7131-0002-4CE1-A64D-007ECC4C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5D25-153E-4096-891D-BF0BA4D6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9A272-EB02-4905-9765-8C5F587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7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7C22-07C3-42D6-8565-5D103E51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FD3F2-A974-46CD-8920-12E49FED9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8F8E1-81F0-4577-A4F9-EE2076CE9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AF85B-B878-4054-97DF-01992655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B321E-4D64-4204-A019-7FAEAC56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BCA7-C9BE-40B5-BDF5-C3019941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760D-E834-44D6-9322-0FE9A879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10FBF-EF0D-49C6-ADEB-0C591FFB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17E0-CF99-469C-9B02-10D167013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6F660-9618-404F-A908-D098B9F2324B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8163-C189-4E19-A421-F568F5123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7B75-6059-4B02-954C-004449753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F9E23-3ACB-4B54-93E0-3072B67A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5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C5DA018-CCF7-4CE1-9192-7128725CD04D}"/>
              </a:ext>
            </a:extLst>
          </p:cNvPr>
          <p:cNvSpPr/>
          <p:nvPr/>
        </p:nvSpPr>
        <p:spPr>
          <a:xfrm>
            <a:off x="3833091" y="2595418"/>
            <a:ext cx="3020291" cy="833582"/>
          </a:xfrm>
          <a:prstGeom prst="arc">
            <a:avLst>
              <a:gd name="adj1" fmla="val 10716758"/>
              <a:gd name="adj2" fmla="val 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A1A540-60C1-48C5-8B52-F32D0C4EF026}"/>
              </a:ext>
            </a:extLst>
          </p:cNvPr>
          <p:cNvCxnSpPr/>
          <p:nvPr/>
        </p:nvCxnSpPr>
        <p:spPr>
          <a:xfrm flipV="1">
            <a:off x="5357091" y="2170545"/>
            <a:ext cx="0" cy="424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7AAE4B-237B-42DB-AA68-CE3DA66E97AD}"/>
              </a:ext>
            </a:extLst>
          </p:cNvPr>
          <p:cNvCxnSpPr/>
          <p:nvPr/>
        </p:nvCxnSpPr>
        <p:spPr>
          <a:xfrm flipH="1">
            <a:off x="1819564" y="2170545"/>
            <a:ext cx="3537527" cy="1413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25FEFF-1646-4FE0-B359-FB905A14BAE7}"/>
              </a:ext>
            </a:extLst>
          </p:cNvPr>
          <p:cNvCxnSpPr/>
          <p:nvPr/>
        </p:nvCxnSpPr>
        <p:spPr>
          <a:xfrm>
            <a:off x="3103418" y="3066473"/>
            <a:ext cx="0" cy="3075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C4504E-30C0-4F35-BEE0-B67B8E32A465}"/>
              </a:ext>
            </a:extLst>
          </p:cNvPr>
          <p:cNvCxnSpPr/>
          <p:nvPr/>
        </p:nvCxnSpPr>
        <p:spPr>
          <a:xfrm>
            <a:off x="2336800" y="6142182"/>
            <a:ext cx="14962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300417C-B4C4-4371-86E5-EE03ADBDE4B4}"/>
              </a:ext>
            </a:extLst>
          </p:cNvPr>
          <p:cNvSpPr/>
          <p:nvPr/>
        </p:nvSpPr>
        <p:spPr>
          <a:xfrm>
            <a:off x="1676401" y="3429000"/>
            <a:ext cx="286326" cy="2955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4C81CC9-0903-4E10-8B33-6B60C92FB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36" y="3220030"/>
            <a:ext cx="3017975" cy="30179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139F3A-66D7-4614-A0AB-6973678E490C}"/>
              </a:ext>
            </a:extLst>
          </p:cNvPr>
          <p:cNvCxnSpPr/>
          <p:nvPr/>
        </p:nvCxnSpPr>
        <p:spPr>
          <a:xfrm>
            <a:off x="1836878" y="3997036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D9E38C-5153-40DD-9182-76ED777406A0}"/>
              </a:ext>
            </a:extLst>
          </p:cNvPr>
          <p:cNvCxnSpPr/>
          <p:nvPr/>
        </p:nvCxnSpPr>
        <p:spPr>
          <a:xfrm>
            <a:off x="1644074" y="1641763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3F8C7-9FAE-44B7-AFEC-D96C270674F7}"/>
              </a:ext>
            </a:extLst>
          </p:cNvPr>
          <p:cNvCxnSpPr/>
          <p:nvPr/>
        </p:nvCxnSpPr>
        <p:spPr>
          <a:xfrm>
            <a:off x="5152742" y="431799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1E7D35-60C1-471A-9088-86D7B641030F}"/>
              </a:ext>
            </a:extLst>
          </p:cNvPr>
          <p:cNvCxnSpPr/>
          <p:nvPr/>
        </p:nvCxnSpPr>
        <p:spPr>
          <a:xfrm>
            <a:off x="2386452" y="2170545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48CF4C-4B59-480E-A36E-A24518BD48B7}"/>
              </a:ext>
            </a:extLst>
          </p:cNvPr>
          <p:cNvCxnSpPr/>
          <p:nvPr/>
        </p:nvCxnSpPr>
        <p:spPr>
          <a:xfrm>
            <a:off x="2752436" y="4276436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24B447-1DA6-4612-992D-918F14296B00}"/>
              </a:ext>
            </a:extLst>
          </p:cNvPr>
          <p:cNvCxnSpPr/>
          <p:nvPr/>
        </p:nvCxnSpPr>
        <p:spPr>
          <a:xfrm>
            <a:off x="3023183" y="2461490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0A6DFE-AD4F-46F0-ADA0-DB4A616CDBC0}"/>
              </a:ext>
            </a:extLst>
          </p:cNvPr>
          <p:cNvCxnSpPr/>
          <p:nvPr/>
        </p:nvCxnSpPr>
        <p:spPr>
          <a:xfrm>
            <a:off x="3588327" y="3217138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189152-98A9-4DF8-92DC-5951BCC7051A}"/>
              </a:ext>
            </a:extLst>
          </p:cNvPr>
          <p:cNvCxnSpPr/>
          <p:nvPr/>
        </p:nvCxnSpPr>
        <p:spPr>
          <a:xfrm>
            <a:off x="4077853" y="1002145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771C52-AB0B-40D5-838B-F072C33AFACF}"/>
              </a:ext>
            </a:extLst>
          </p:cNvPr>
          <p:cNvCxnSpPr/>
          <p:nvPr/>
        </p:nvCxnSpPr>
        <p:spPr>
          <a:xfrm>
            <a:off x="3378211" y="4283363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18149A-46E7-4A1E-9663-9190AE80CAE0}"/>
              </a:ext>
            </a:extLst>
          </p:cNvPr>
          <p:cNvCxnSpPr/>
          <p:nvPr/>
        </p:nvCxnSpPr>
        <p:spPr>
          <a:xfrm>
            <a:off x="3284674" y="1251527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AB9D64-B184-4B5C-955C-37560A96F05E}"/>
              </a:ext>
            </a:extLst>
          </p:cNvPr>
          <p:cNvCxnSpPr/>
          <p:nvPr/>
        </p:nvCxnSpPr>
        <p:spPr>
          <a:xfrm>
            <a:off x="6533576" y="483178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EDFCED-EA98-406A-AF5C-A1014A7689B7}"/>
              </a:ext>
            </a:extLst>
          </p:cNvPr>
          <p:cNvCxnSpPr/>
          <p:nvPr/>
        </p:nvCxnSpPr>
        <p:spPr>
          <a:xfrm>
            <a:off x="5851236" y="734290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4FCFD3-6860-4BA7-AC56-F7EEC20CFA55}"/>
              </a:ext>
            </a:extLst>
          </p:cNvPr>
          <p:cNvCxnSpPr/>
          <p:nvPr/>
        </p:nvCxnSpPr>
        <p:spPr>
          <a:xfrm>
            <a:off x="6530108" y="1787236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934D2E-068B-4BB4-9FFE-32B3F2FE5D78}"/>
              </a:ext>
            </a:extLst>
          </p:cNvPr>
          <p:cNvCxnSpPr>
            <a:cxnSpLocks/>
          </p:cNvCxnSpPr>
          <p:nvPr/>
        </p:nvCxnSpPr>
        <p:spPr>
          <a:xfrm>
            <a:off x="5939002" y="1910197"/>
            <a:ext cx="249936" cy="79259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98BFE3-9BC6-4E25-9BC6-E2CAF926043B}"/>
              </a:ext>
            </a:extLst>
          </p:cNvPr>
          <p:cNvCxnSpPr>
            <a:cxnSpLocks/>
          </p:cNvCxnSpPr>
          <p:nvPr/>
        </p:nvCxnSpPr>
        <p:spPr>
          <a:xfrm>
            <a:off x="4799451" y="1462811"/>
            <a:ext cx="370604" cy="11043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3C2FFA-5D10-49CF-97F3-350A81F46AC8}"/>
              </a:ext>
            </a:extLst>
          </p:cNvPr>
          <p:cNvCxnSpPr/>
          <p:nvPr/>
        </p:nvCxnSpPr>
        <p:spPr>
          <a:xfrm>
            <a:off x="2322947" y="4518891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022F4-20F8-4219-9169-051FD09C638F}"/>
              </a:ext>
            </a:extLst>
          </p:cNvPr>
          <p:cNvCxnSpPr/>
          <p:nvPr/>
        </p:nvCxnSpPr>
        <p:spPr>
          <a:xfrm>
            <a:off x="2759084" y="678872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FD55F3-EAE5-41C9-8943-E4D38607621B}"/>
              </a:ext>
            </a:extLst>
          </p:cNvPr>
          <p:cNvCxnSpPr/>
          <p:nvPr/>
        </p:nvCxnSpPr>
        <p:spPr>
          <a:xfrm>
            <a:off x="5179894" y="-850325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A77B02-8110-440B-96D6-8852EE533F16}"/>
              </a:ext>
            </a:extLst>
          </p:cNvPr>
          <p:cNvCxnSpPr/>
          <p:nvPr/>
        </p:nvCxnSpPr>
        <p:spPr>
          <a:xfrm>
            <a:off x="4113653" y="-407558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FF1170-945D-431B-B11A-964D9996B438}"/>
              </a:ext>
            </a:extLst>
          </p:cNvPr>
          <p:cNvCxnSpPr/>
          <p:nvPr/>
        </p:nvCxnSpPr>
        <p:spPr>
          <a:xfrm>
            <a:off x="3528310" y="432955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81FF81-6803-49EA-A212-E5AB89324002}"/>
              </a:ext>
            </a:extLst>
          </p:cNvPr>
          <p:cNvCxnSpPr/>
          <p:nvPr/>
        </p:nvCxnSpPr>
        <p:spPr>
          <a:xfrm>
            <a:off x="6097736" y="81397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D4EBAB-8C9D-4452-A9B1-FA838141A3A8}"/>
              </a:ext>
            </a:extLst>
          </p:cNvPr>
          <p:cNvCxnSpPr/>
          <p:nvPr/>
        </p:nvCxnSpPr>
        <p:spPr>
          <a:xfrm>
            <a:off x="2378364" y="1325418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8E85DE-27B8-475C-A08B-B11320D9823F}"/>
              </a:ext>
            </a:extLst>
          </p:cNvPr>
          <p:cNvCxnSpPr/>
          <p:nvPr/>
        </p:nvCxnSpPr>
        <p:spPr>
          <a:xfrm>
            <a:off x="6945744" y="2595418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566EFB-2CE9-451B-AD09-5FC2C93C547E}"/>
              </a:ext>
            </a:extLst>
          </p:cNvPr>
          <p:cNvCxnSpPr/>
          <p:nvPr/>
        </p:nvCxnSpPr>
        <p:spPr>
          <a:xfrm>
            <a:off x="4788480" y="345210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B29604-BB72-4848-A122-7D38A77A7F37}"/>
              </a:ext>
            </a:extLst>
          </p:cNvPr>
          <p:cNvCxnSpPr/>
          <p:nvPr/>
        </p:nvCxnSpPr>
        <p:spPr>
          <a:xfrm>
            <a:off x="2225964" y="3638548"/>
            <a:ext cx="526472" cy="1616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2</cp:revision>
  <dcterms:created xsi:type="dcterms:W3CDTF">2020-11-16T15:54:21Z</dcterms:created>
  <dcterms:modified xsi:type="dcterms:W3CDTF">2020-11-16T16:00:09Z</dcterms:modified>
</cp:coreProperties>
</file>