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533C-4024-41D9-A005-485190FC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605C8-F7B2-4F10-A7CF-75C706299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5765-C42C-45DD-A1A1-D22A407D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8A0D-D257-4823-8668-8DE56055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B2C9-07EE-437E-B35A-65713EA6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7796-813D-42FD-BF12-D2A8742A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C4C6D-1B37-4D31-8985-FC7E6B7D6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E8DB6-1D77-4B6C-9546-75D50604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11DC-4306-4765-8E84-5D18B326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476C-C9C5-4E96-BD29-773DE532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5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2137D-2A76-4F12-89FA-31985ADF8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E31AB-19F3-4322-9CED-FB752AC31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F2AE-608B-4BEF-9F1F-9C434F29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BB94F-AC64-40CC-B2A6-F0DF963E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AE7A-3F19-4324-875D-81AA1586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2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41BE-F3C5-4E28-9430-D0D18338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C6D2-3E8B-4705-9F06-8F203271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9FC0-537C-4FCD-9250-ADEE0EEC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084A-EFB3-4D07-9104-19C5392F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A8AF7-D670-4A97-8C5F-A2F89DD5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88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811D-53E5-424E-9EE5-B18E4BC3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7DAC-D7B6-480E-8909-372011E57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42FD-ECA1-4349-8147-2E060F84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6410-0EB3-48EC-9D5E-BFF932DC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622A-46ED-4849-A842-B57C7258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37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5024-4187-4781-9024-29C0F0AA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4506-9447-496B-875D-A4B33FB0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3A621-9801-4CAD-88CB-AAE9F9AC2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BA61C-789F-48D6-AC0F-1D300AD3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215DF-7AE6-459C-BA63-C49CFE8B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CD660-1DFA-4518-BCC5-75E7B35D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BD72-BFF7-44A7-B0E6-34B9A206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71AD7-E5E0-4404-B3EE-167B1BE1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40FB9-1BD4-46FA-9DB7-C20C6815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CED98-31D2-48AD-BCD7-B8AA028CD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CEAE7-A75C-43A4-BAA0-2ED249053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3676E-338E-4261-86AD-D362F257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EF073-661B-4BEA-8A50-D37C778E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43A2-F2A5-4AE1-940E-B833B276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7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0BC2-23AD-446A-A85C-2C338367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369A1-C3E9-4C1B-8B25-3FA2C01E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E715-AF35-4EF7-9C41-CCA9A163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83C9F-0805-4353-A14B-91474024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7B0DD-E427-4772-A247-13A8E2D9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88FF4-E27B-44EF-8D1A-409EE7C8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90954-E737-43C5-BE12-CE677EDF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98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BEB6-E6F0-4044-8DC1-586A9F27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3664-90AA-433D-A718-FEC909A1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0C8A4-7D50-466F-B42B-C6749F9F6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6329-455C-4E2E-8AAC-F443D80F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98120-150C-460D-BE7D-F1D2E2F3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3955-3966-466F-BCBF-0257CBF9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12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3F13-2519-4AB6-8665-1430B9E4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5F7C0-ED6E-4726-9D1E-C57DDDD8F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A213F-6DF9-414B-BDD8-55731C9CE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43DF-3F7F-414B-8E78-F6287E51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51DD-81A9-48E9-84B4-E5461181C836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99B30-2990-4992-BBF4-509E5321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31B1-D65D-47D6-B25D-38796585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1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0B550-44E3-40F6-B045-51E27D0D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8D687-5307-4CBE-9870-5E1EFB806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B380-D7BA-4C9E-97D6-16891197C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51DD-81A9-48E9-84B4-E5461181C836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5E68-692D-43D4-B9CE-0CD183CA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F25A-5DEF-492A-B158-5202E8554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947B-5DE3-4019-BA58-ED3C70833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31A513E-4CEA-448E-996F-3D8CF84C5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4" y="389466"/>
            <a:ext cx="24003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B9BB4-677A-44F2-B453-471B31AF1614}"/>
              </a:ext>
            </a:extLst>
          </p:cNvPr>
          <p:cNvSpPr txBox="1"/>
          <p:nvPr/>
        </p:nvSpPr>
        <p:spPr>
          <a:xfrm>
            <a:off x="4944533" y="682523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686BB-7BB4-4E6E-8B96-A259CB01ACF5}"/>
              </a:ext>
            </a:extLst>
          </p:cNvPr>
          <p:cNvSpPr txBox="1"/>
          <p:nvPr/>
        </p:nvSpPr>
        <p:spPr>
          <a:xfrm>
            <a:off x="9397218" y="5002124"/>
            <a:ext cx="2616591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[[ 0.0,0.0,0.9,0.1, …],</a:t>
            </a:r>
          </a:p>
          <a:p>
            <a:r>
              <a:rPr lang="en-GB" dirty="0"/>
              <a:t> [ 0.2,0.2,0.3,0.0, …],</a:t>
            </a:r>
          </a:p>
          <a:p>
            <a:r>
              <a:rPr lang="en-GB" dirty="0"/>
              <a:t>  …</a:t>
            </a:r>
          </a:p>
          <a:p>
            <a:r>
              <a:rPr lang="en-GB" dirty="0"/>
              <a:t>  [1.0,0.0,0.0,0.0,…]]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29641-E6D5-4BDE-AA7D-9486E094B95A}"/>
              </a:ext>
            </a:extLst>
          </p:cNvPr>
          <p:cNvSpPr txBox="1"/>
          <p:nvPr/>
        </p:nvSpPr>
        <p:spPr>
          <a:xfrm>
            <a:off x="9511981" y="6396335"/>
            <a:ext cx="2387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Digit probabilities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C1342-3EBD-4260-9293-FCE9D4538E32}"/>
              </a:ext>
            </a:extLst>
          </p:cNvPr>
          <p:cNvSpPr txBox="1"/>
          <p:nvPr/>
        </p:nvSpPr>
        <p:spPr>
          <a:xfrm>
            <a:off x="7227786" y="5774180"/>
            <a:ext cx="120770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 err="1"/>
              <a:t>Softmax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457A3-377C-4817-A85F-52DED379FB82}"/>
              </a:ext>
            </a:extLst>
          </p:cNvPr>
          <p:cNvSpPr txBox="1"/>
          <p:nvPr/>
        </p:nvSpPr>
        <p:spPr>
          <a:xfrm>
            <a:off x="5340719" y="5742983"/>
            <a:ext cx="96372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Dense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36FF6-29FF-4E0B-8744-20FFFF4147E4}"/>
              </a:ext>
            </a:extLst>
          </p:cNvPr>
          <p:cNvCxnSpPr>
            <a:cxnSpLocks/>
          </p:cNvCxnSpPr>
          <p:nvPr/>
        </p:nvCxnSpPr>
        <p:spPr>
          <a:xfrm>
            <a:off x="8580020" y="6005013"/>
            <a:ext cx="661181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1872A6-335B-4206-B34D-150C64D0C358}"/>
              </a:ext>
            </a:extLst>
          </p:cNvPr>
          <p:cNvCxnSpPr>
            <a:cxnSpLocks/>
          </p:cNvCxnSpPr>
          <p:nvPr/>
        </p:nvCxnSpPr>
        <p:spPr>
          <a:xfrm>
            <a:off x="3003975" y="867189"/>
            <a:ext cx="1802814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A90263-2F83-4EE1-AED7-12AF13CC5D75}"/>
              </a:ext>
            </a:extLst>
          </p:cNvPr>
          <p:cNvCxnSpPr>
            <a:cxnSpLocks/>
          </p:cNvCxnSpPr>
          <p:nvPr/>
        </p:nvCxnSpPr>
        <p:spPr>
          <a:xfrm>
            <a:off x="5845938" y="1152524"/>
            <a:ext cx="0" cy="266412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11157-5340-4678-A9CF-766D04F92B7E}"/>
              </a:ext>
            </a:extLst>
          </p:cNvPr>
          <p:cNvSpPr txBox="1"/>
          <p:nvPr/>
        </p:nvSpPr>
        <p:spPr>
          <a:xfrm>
            <a:off x="4944531" y="1418936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A184F5-4669-43C7-BC44-F9C6A0694D94}"/>
              </a:ext>
            </a:extLst>
          </p:cNvPr>
          <p:cNvSpPr txBox="1"/>
          <p:nvPr/>
        </p:nvSpPr>
        <p:spPr>
          <a:xfrm>
            <a:off x="4921174" y="2306165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725F5D-A89C-413C-8346-A14BB9E179FB}"/>
              </a:ext>
            </a:extLst>
          </p:cNvPr>
          <p:cNvCxnSpPr>
            <a:cxnSpLocks/>
          </p:cNvCxnSpPr>
          <p:nvPr/>
        </p:nvCxnSpPr>
        <p:spPr>
          <a:xfrm>
            <a:off x="6416755" y="5991997"/>
            <a:ext cx="661181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C901C0-4D37-4107-AF00-35BBF48AC9EC}"/>
              </a:ext>
            </a:extLst>
          </p:cNvPr>
          <p:cNvSpPr txBox="1"/>
          <p:nvPr/>
        </p:nvSpPr>
        <p:spPr>
          <a:xfrm>
            <a:off x="4921174" y="3113391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281246-3400-4977-92BE-594CBAA8293A}"/>
              </a:ext>
            </a:extLst>
          </p:cNvPr>
          <p:cNvSpPr txBox="1"/>
          <p:nvPr/>
        </p:nvSpPr>
        <p:spPr>
          <a:xfrm>
            <a:off x="1107451" y="3644000"/>
            <a:ext cx="107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Images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31F272-125A-4FDC-A932-19617826FC09}"/>
              </a:ext>
            </a:extLst>
          </p:cNvPr>
          <p:cNvSpPr txBox="1"/>
          <p:nvPr/>
        </p:nvSpPr>
        <p:spPr>
          <a:xfrm>
            <a:off x="4921174" y="3939094"/>
            <a:ext cx="180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Convolution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CA27F2-61EC-4D8C-8CD3-D9D0A0B940CB}"/>
              </a:ext>
            </a:extLst>
          </p:cNvPr>
          <p:cNvCxnSpPr>
            <a:cxnSpLocks/>
          </p:cNvCxnSpPr>
          <p:nvPr/>
        </p:nvCxnSpPr>
        <p:spPr>
          <a:xfrm>
            <a:off x="5845938" y="1989666"/>
            <a:ext cx="0" cy="266412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47CE2B-8FA8-418E-B46C-1839F37847BA}"/>
              </a:ext>
            </a:extLst>
          </p:cNvPr>
          <p:cNvCxnSpPr>
            <a:cxnSpLocks/>
          </p:cNvCxnSpPr>
          <p:nvPr/>
        </p:nvCxnSpPr>
        <p:spPr>
          <a:xfrm>
            <a:off x="5817068" y="2846979"/>
            <a:ext cx="0" cy="266412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894246-0E54-4F73-9834-4A7F15DC941A}"/>
              </a:ext>
            </a:extLst>
          </p:cNvPr>
          <p:cNvCxnSpPr>
            <a:cxnSpLocks/>
          </p:cNvCxnSpPr>
          <p:nvPr/>
        </p:nvCxnSpPr>
        <p:spPr>
          <a:xfrm>
            <a:off x="5817068" y="3644000"/>
            <a:ext cx="0" cy="266412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766084-5B31-4F58-92C4-4B5EDAA019C6}"/>
              </a:ext>
            </a:extLst>
          </p:cNvPr>
          <p:cNvCxnSpPr>
            <a:cxnSpLocks/>
          </p:cNvCxnSpPr>
          <p:nvPr/>
        </p:nvCxnSpPr>
        <p:spPr>
          <a:xfrm>
            <a:off x="5817068" y="4504812"/>
            <a:ext cx="0" cy="109854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A7E59F-D8E7-4C52-91EC-495946BBB91E}"/>
              </a:ext>
            </a:extLst>
          </p:cNvPr>
          <p:cNvSpPr txBox="1"/>
          <p:nvPr/>
        </p:nvSpPr>
        <p:spPr>
          <a:xfrm>
            <a:off x="2821611" y="5806145"/>
            <a:ext cx="174406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L1 regularisation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C95D77-74AA-436F-BE70-D5F242BA59EF}"/>
              </a:ext>
            </a:extLst>
          </p:cNvPr>
          <p:cNvCxnSpPr>
            <a:cxnSpLocks/>
          </p:cNvCxnSpPr>
          <p:nvPr/>
        </p:nvCxnSpPr>
        <p:spPr>
          <a:xfrm>
            <a:off x="4655151" y="6005012"/>
            <a:ext cx="578760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64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Brohan, Philip</dc:creator>
  <cp:lastModifiedBy>Brohan, Philip</cp:lastModifiedBy>
  <cp:revision>6</cp:revision>
  <dcterms:created xsi:type="dcterms:W3CDTF">2020-07-06T08:18:25Z</dcterms:created>
  <dcterms:modified xsi:type="dcterms:W3CDTF">2020-07-28T13:55:57Z</dcterms:modified>
</cp:coreProperties>
</file>