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2AEB-8EB9-48B8-AF4B-831AD4F7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4DD6C-9FD1-4E7A-84A4-0BBB3399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7A47D-BE56-411F-9FEE-099B025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91DD-0E51-4E86-B4E4-2D9572F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6FA8-0225-4234-B586-E943BCB6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DEF3-3C4D-49B8-8847-605A5333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4250-294E-4E48-9F7F-53CD0430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170C-FD41-4608-BD97-1AC2EC06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6A07-9EB9-4846-88EA-4584F127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84A3-BC1F-474E-ACDB-051385F3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0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7C73F-400B-4E97-A010-0996DA5A0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5EEA9-3AF8-4406-AC8B-F5F206077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CAEC-1ED7-4C26-9E86-686664B6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4B16-9571-4744-897D-3D423E72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9DCA-A32E-42A4-BAB4-E08A6231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1A3-9B12-4A27-A681-817227FF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B7C4-84A8-4D93-919A-81141AEC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848-029E-4ECE-85CE-5C1B0C3F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E73D-DE92-4C5F-95D0-5D5A0B76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EF07-3F42-4C4A-97E4-FCB38EB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2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EF7E-CC04-4265-9483-99EE8F97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CB31-DB0B-4583-99EB-AD9B6D4A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06D0-BFB5-445C-939C-C8EBA9D0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E745-3388-40E6-996F-BA1F450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2530-0B61-4FB4-996A-9AF58940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4F68-DEAB-40CF-B08F-2633B6E0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7E16-404E-4DB4-AB29-F9CFC077B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BA69D-5203-4DB0-8C09-1F16FC21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898E0-BCC1-48E5-BBCE-D8F77C0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AAE6-C5C8-4139-B792-4149BA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8971C-D54E-4B92-BB83-3EC6659E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5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7D15-1CB3-4910-891C-79C133F2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5D70B-C780-4B71-81B2-30621BC2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45561-CAA6-44B4-9400-1E738A49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3B986-9BAF-47C7-A217-6F981054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6E3F2-F839-4ED8-BEBF-8BF2470D6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04F0-8295-4B82-8836-51E000B4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4FE40-B8F0-40E2-845D-02FA8554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243B1-B0F1-439F-AB2A-66521E79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75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AEA-928C-4B0F-B53E-C9F70FB6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8DE88-7E27-4C02-B0A5-4581ECA0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A0465-D842-4FDB-9D19-04E286DA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2DA14-8714-4794-9DE6-B300765A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6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D6A7B-A5C8-4C9D-AF5D-A0F081E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30089-3F0E-49C6-8BB3-032D6749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1F698-C182-4343-95BB-4CD4DF4E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5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E4C0-052A-4466-B2AD-CA1F6E3E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2A12-9657-4783-9CD8-F9AE6DD4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A358-5570-4924-AD50-B1ED2E2B3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3D3E-D0FE-495F-A57C-CC6146D1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7D11D-5E58-4DE2-B8A4-8A2B6961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FF9D9-9B56-4BBF-AE8C-6D96CC5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4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69A-DD97-41C0-905B-EBE64C4A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949C2-6D2F-41BC-B322-D879E286A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6562-6EB6-41C1-8DFE-EA30A4E5A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21FC-7447-40E5-A75E-09F8F9ED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6FAAF-E592-4F7C-9F72-89F9DCCD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B70A-FBCD-442A-B98A-160C4197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47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93AC-C807-42D8-8ACA-39310E99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791B-F8BA-4FA5-A0B2-177A3EDD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E0F4-13B3-4122-8112-D3937CC5B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7CE1-24E7-4815-940E-D53D7FB0BAEC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B6F6-0F6F-4154-BD21-67EF50781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0042-18C3-4167-B4FB-2E279AAA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4326-0FFC-40C1-8ADF-B10B66AC9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35C6DF-FAC6-4C91-B012-680A1A411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301180"/>
            <a:ext cx="2560320" cy="42494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74DE35-E470-4A36-AD5A-1C6234F0E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1335870"/>
            <a:ext cx="2560320" cy="41801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43395F0-A48F-4916-A3DF-3395FBA61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59" y="1318946"/>
            <a:ext cx="2581221" cy="418011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EE6756B-E35D-431F-9D8F-50ECCEF4D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84" y="1307264"/>
            <a:ext cx="2696174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1</cp:revision>
  <dcterms:created xsi:type="dcterms:W3CDTF">2020-11-17T16:51:36Z</dcterms:created>
  <dcterms:modified xsi:type="dcterms:W3CDTF">2020-11-17T16:53:01Z</dcterms:modified>
</cp:coreProperties>
</file>