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234-3C2B-481B-AFD1-38F4BB5F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11481-9D32-480F-B2BA-6DF5A900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87D7-AC31-46F7-98BB-0A4F1B7E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2B6B-DB65-443F-83AD-9A0579A6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78F1-3961-4E9B-8C7F-3EAF883D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6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A8EE-0A3B-4355-A91A-022B2589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AE6BB-2EED-49D5-BECC-B1246689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A81F-1755-4CFF-85DA-EEC29E99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EF006-465E-42B6-A550-9ED67E75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42A8-3066-4C90-B3B3-E9EC9747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0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023-C43A-4771-9FDE-E6A38C5D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288A0-212A-4CC7-AE0C-593DAF7E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EEDE-DD1F-4E90-9E53-0ECB670D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858B-3273-47CF-9DA8-122B29B7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DB37-75D3-430B-BCAD-B194F331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5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F4EE-1AC0-4E0C-8715-32EAEAAD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40A8-641C-483F-A5C4-E96AD1C2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E77B-0D5B-435C-AE5E-C3529163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D239-5BE4-4E49-8616-7E26E2EF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C628-5BED-43B7-B673-54D040DF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5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2A70-30E1-407B-8F3C-FE46F012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0A6A-207D-46CF-A0F9-CAF4610B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EA8-42CE-4609-B842-DAC9DF9F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8957-F54D-43B5-AEA7-2351079B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4B9A-0A83-442E-820B-8BC68F5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32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DD2-EC9C-451A-8727-2085885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F340-3389-4140-84F7-64ED7794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B7787-C4C7-4C54-972E-1D26C669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E738C-2817-4B3D-81AB-CED54F27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4B4B-A142-4A61-933D-058DA43E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79FE-FA0D-495F-BE8D-D2994EC7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F16C-348F-4C48-AA56-93C8F43B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FA62-36F4-4F08-A621-70739E23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C4DAD-7B70-4004-9D94-E896427C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E37E-CCEF-478A-9C6D-CE3E71BC5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F0F5A-DF47-45A2-AE55-2367BA3A9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C467F-D46D-47BC-8FB9-73DB9B7B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448AE-3F0B-4B15-984D-E03896D4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A1E4A-8532-4F68-8F3C-BA7DCC7E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6E82-03E4-4297-BA77-66E2EE78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3535B-E549-4244-B054-90033424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1C847-99B3-4FC3-8C92-F3114060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0CBC9-D303-4EAC-B0D5-ACF20A72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B30A4-2623-4631-AE20-78EA73E7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14249-2E7A-4189-8458-566AD630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2776-D8FF-4E6A-92EA-060898E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3F60-48A0-4E5E-99C5-06DF2AC9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EF33-FA91-496E-ADBF-AF71E194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F7F0-BB1E-42BA-8458-EAD8BC8B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E0581-8DAD-4003-A112-CDB91915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153F-43BA-429E-AD24-C2322B50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E004-E04B-4F4B-B800-A475B497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3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7FD5-70BE-4B15-9ABF-6D08D505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052CA-758B-4FF6-915A-C49F8F49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0A587-CAEE-4672-AD4D-517D5F9D9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3D8A-6B43-428B-A578-56774605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13664-EC52-4123-8821-73CE8A1F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0BFED-8496-458F-AE44-F91F3587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B14D9-838E-4416-BE57-EAB0F5F2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99416-EE5A-444C-A650-AF26021A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D7FD-FE74-4B1B-9BAC-2998C689E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BC8-277F-4351-8770-ED740454A26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7F21-0BD7-4C33-AA8D-A93483036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784F-859F-4D45-B786-4C367CD2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F030-EE1D-4C13-AE64-4601C0C4D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wave&#10;&#10;Description automatically generated">
            <a:extLst>
              <a:ext uri="{FF2B5EF4-FFF2-40B4-BE49-F238E27FC236}">
                <a16:creationId xmlns:a16="http://schemas.microsoft.com/office/drawing/2014/main" id="{37E16963-D9DD-4FCB-B2D8-C1381B1E5C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81E34-7FF9-4A12-B0BA-ED1605617D6F}"/>
              </a:ext>
            </a:extLst>
          </p:cNvPr>
          <p:cNvSpPr txBox="1"/>
          <p:nvPr/>
        </p:nvSpPr>
        <p:spPr>
          <a:xfrm>
            <a:off x="138546" y="5601844"/>
            <a:ext cx="4451927" cy="1077218"/>
          </a:xfrm>
          <a:prstGeom prst="rect">
            <a:avLst/>
          </a:prstGeom>
          <a:solidFill>
            <a:schemeClr val="bg1">
              <a:alpha val="81961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Dr Philip Brohan</a:t>
            </a:r>
          </a:p>
          <a:p>
            <a:r>
              <a:rPr lang="en-GB" sz="3200" dirty="0"/>
              <a:t>Met Office Hadley Centre</a:t>
            </a:r>
          </a:p>
        </p:txBody>
      </p:sp>
    </p:spTree>
    <p:extLst>
      <p:ext uri="{BB962C8B-B14F-4D97-AF65-F5344CB8AC3E}">
        <p14:creationId xmlns:p14="http://schemas.microsoft.com/office/powerpoint/2010/main" val="26103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2</cp:revision>
  <dcterms:created xsi:type="dcterms:W3CDTF">2020-10-25T18:10:30Z</dcterms:created>
  <dcterms:modified xsi:type="dcterms:W3CDTF">2020-10-25T18:21:26Z</dcterms:modified>
</cp:coreProperties>
</file>