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2E53-F8F0-4CB5-ACEF-AB772A227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C7343-5D2C-4110-A472-67D4F7B8E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8F2AB-6B5E-47C2-B79A-FB031A6F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C2EFF-A2FF-43B2-B5EA-5BBFC63C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F7A3-A240-46B8-A2AF-F87BDD66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29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FC14-CF2A-4EA5-9102-29584897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33EA5-CECB-4627-9E79-A21841F2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137A-7F74-4A44-9E6F-69F87056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89E0D-36F3-4259-B5D7-8907D35C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6066-BC0F-49A9-A188-DDA8559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30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6750D-52A4-4EF9-8225-DA1F5174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C7F8C-F50A-4768-9B88-0A887EF83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DFDA-486A-43DB-A477-1BE81E26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174F-C8FB-4FCF-A480-2CA3E293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F71D-C7B2-4F23-BF5A-46C00446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176F-75F4-4BD8-9AEF-869136EB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ACAC-5A75-421B-A456-68CDA84A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0275-386A-4AA4-AA37-B2159793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9946-FCBF-43AB-B307-77A3BE2E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0695-AA98-4239-A21A-ACE16F7F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83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9E38-2891-4A38-9760-E2EB14E0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88C6-4418-4F33-A246-7B6B83D0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835D-DA92-49B6-9211-05AA3DFB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D8C-0F50-4593-80B2-F5120676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50C5-F10D-45F0-B728-A0B14612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4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35E0-0772-4196-A49F-F8B36A22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68CB-9CEC-431B-A7CA-626373EFB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3FA5C-1C86-4A73-BC4E-A838E4277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747DC-117E-48EE-B65D-CEC0F29C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FCA11-142B-4EFD-886B-B2142F8F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6D50E-F3D5-4D48-8F1A-2123C80F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8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39C-CCFE-4B5B-8F2F-6E79F27E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B412-8ED6-4C43-98C8-FF495AB1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6B66-42B8-459F-9EA3-E3916BE7A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497A9-FCF9-423A-A599-6F2ACDFED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375EA-424B-483F-B99B-B90A759DA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07DD-8D13-4CF6-8A44-AE2C2A40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51A39-2C81-45E4-B34E-56AC88E5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D222A-51F9-4EBB-8F21-4F7A63E6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84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06B7-CC88-442B-92FE-6DE85DE5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F3A76-AC2C-458F-8DA2-2F634493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7A8D2-6B38-4D05-B7C9-FAC09E76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D0F1F-D1CF-4A23-92F6-97389221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0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AD9C7-D77E-4DB1-B01F-F49A1C37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2C558-7C76-4CBE-AE6C-E3509815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BF4B-D5C5-4908-8372-478B0DD9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80D7-3D5C-4CEE-B2DD-BDEDD631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46A3-CA09-4438-9D35-BA9C16AD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CDFC-4FE6-47C8-B859-4058AED3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A979F-29BB-412E-8407-153860FA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F4994-2B93-4CE8-96F2-13AE999E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7579E-5A51-418F-89F6-05B45C46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4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47C0-1148-46E2-9000-5BF4ADB5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538E7-F709-40B7-BB0F-E90588E21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8C7E2-2D16-4305-8A80-D26837C47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6E38-3575-490B-A5A9-C2E89AE1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73EB-58D8-47A6-8193-458659FF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27D0-876B-4737-9287-E7624CE3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6B932-C005-4754-9F17-D9161E0B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5C82-8906-4528-8887-2B925D95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B877-1930-4081-8D9F-455DBE67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0F95-DCB9-4364-96F9-AEAE73C7F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424A-3BC3-42A7-B2FD-A37FA0372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9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902306-F2AC-47D8-99D9-59A33F2572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latin typeface="Arial Black" panose="020B0A04020102020204" pitchFamily="34" charset="0"/>
              </a:rPr>
              <a:t>DO NOT ADJUST</a:t>
            </a:r>
          </a:p>
          <a:p>
            <a:pPr algn="ctr"/>
            <a:r>
              <a:rPr lang="en-GB" sz="6600" dirty="0">
                <a:latin typeface="Arial Black" panose="020B0A04020102020204" pitchFamily="34" charset="0"/>
              </a:rPr>
              <a:t>YOUR SYSTEM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F1E73B-171B-46F6-AE23-CECD448A3B9B}"/>
              </a:ext>
            </a:extLst>
          </p:cNvPr>
          <p:cNvCxnSpPr/>
          <p:nvPr/>
        </p:nvCxnSpPr>
        <p:spPr>
          <a:xfrm>
            <a:off x="1162050" y="2066925"/>
            <a:ext cx="97536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F860E1-2ED5-4A4F-8EA0-C86F58F0FE53}"/>
              </a:ext>
            </a:extLst>
          </p:cNvPr>
          <p:cNvCxnSpPr/>
          <p:nvPr/>
        </p:nvCxnSpPr>
        <p:spPr>
          <a:xfrm>
            <a:off x="1219200" y="4695825"/>
            <a:ext cx="97536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443B92-1F7C-423D-813B-2667FCA1DACC}"/>
              </a:ext>
            </a:extLst>
          </p:cNvPr>
          <p:cNvSpPr txBox="1"/>
          <p:nvPr/>
        </p:nvSpPr>
        <p:spPr>
          <a:xfrm>
            <a:off x="2053359" y="878832"/>
            <a:ext cx="836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rial Black" panose="020B0A04020102020204" pitchFamily="34" charset="0"/>
              </a:rPr>
              <a:t>We are experiencing technical difficulties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FBB3B-9792-4477-B557-755AB441EBE6}"/>
              </a:ext>
            </a:extLst>
          </p:cNvPr>
          <p:cNvSpPr txBox="1"/>
          <p:nvPr/>
        </p:nvSpPr>
        <p:spPr>
          <a:xfrm>
            <a:off x="2186709" y="5574657"/>
            <a:ext cx="792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rial Black" panose="020B0A04020102020204" pitchFamily="34" charset="0"/>
              </a:rPr>
              <a:t>Normal service will be resumed shortly</a:t>
            </a:r>
          </a:p>
        </p:txBody>
      </p:sp>
    </p:spTree>
    <p:extLst>
      <p:ext uri="{BB962C8B-B14F-4D97-AF65-F5344CB8AC3E}">
        <p14:creationId xmlns:p14="http://schemas.microsoft.com/office/powerpoint/2010/main" val="123065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2</cp:revision>
  <dcterms:created xsi:type="dcterms:W3CDTF">2020-10-25T16:21:29Z</dcterms:created>
  <dcterms:modified xsi:type="dcterms:W3CDTF">2020-10-25T16:45:53Z</dcterms:modified>
</cp:coreProperties>
</file>