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2E53-F8F0-4CB5-ACEF-AB772A227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C7343-5D2C-4110-A472-67D4F7B8E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8F2AB-6B5E-47C2-B79A-FB031A6FE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53CC-E36C-4519-A233-1A21F184483C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C2EFF-A2FF-43B2-B5EA-5BBFC63C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FF7A3-A240-46B8-A2AF-F87BDD66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F005-DE04-4E8A-805B-BC2A7D7BA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29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FC14-CF2A-4EA5-9102-29584897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33EA5-CECB-4627-9E79-A21841F26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4137A-7F74-4A44-9E6F-69F87056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53CC-E36C-4519-A233-1A21F184483C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89E0D-36F3-4259-B5D7-8907D35C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A6066-BC0F-49A9-A188-DDA85593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F005-DE04-4E8A-805B-BC2A7D7BA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301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6750D-52A4-4EF9-8225-DA1F51748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C7F8C-F50A-4768-9B88-0A887EF83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2DFDA-486A-43DB-A477-1BE81E26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53CC-E36C-4519-A233-1A21F184483C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8174F-C8FB-4FCF-A480-2CA3E2936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8F71D-C7B2-4F23-BF5A-46C00446E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F005-DE04-4E8A-805B-BC2A7D7BA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20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176F-75F4-4BD8-9AEF-869136EB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AACAC-5A75-421B-A456-68CDA84AA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40275-386A-4AA4-AA37-B2159793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53CC-E36C-4519-A233-1A21F184483C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89946-FCBF-43AB-B307-77A3BE2EB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D0695-AA98-4239-A21A-ACE16F7F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F005-DE04-4E8A-805B-BC2A7D7BA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83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89E38-2891-4A38-9760-E2EB14E0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588C6-4418-4F33-A246-7B6B83D0B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1835D-DA92-49B6-9211-05AA3DFB2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53CC-E36C-4519-A233-1A21F184483C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8D8C-0F50-4593-80B2-F5120676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250C5-F10D-45F0-B728-A0B14612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F005-DE04-4E8A-805B-BC2A7D7BA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4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A35E0-0772-4196-A49F-F8B36A22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D68CB-9CEC-431B-A7CA-626373EFB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3FA5C-1C86-4A73-BC4E-A838E4277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747DC-117E-48EE-B65D-CEC0F29C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53CC-E36C-4519-A233-1A21F184483C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FCA11-142B-4EFD-886B-B2142F8F7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6D50E-F3D5-4D48-8F1A-2123C80F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F005-DE04-4E8A-805B-BC2A7D7BA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58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F39C-CCFE-4B5B-8F2F-6E79F27E3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CB412-8ED6-4C43-98C8-FF495AB1B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A6B66-42B8-459F-9EA3-E3916BE7A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497A9-FCF9-423A-A599-6F2ACDFED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D375EA-424B-483F-B99B-B90A759DA4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F07DD-8D13-4CF6-8A44-AE2C2A40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53CC-E36C-4519-A233-1A21F184483C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51A39-2C81-45E4-B34E-56AC88E55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D222A-51F9-4EBB-8F21-4F7A63E6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F005-DE04-4E8A-805B-BC2A7D7BA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84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F06B7-CC88-442B-92FE-6DE85DE5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F3A76-AC2C-458F-8DA2-2F634493B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53CC-E36C-4519-A233-1A21F184483C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7A8D2-6B38-4D05-B7C9-FAC09E76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D0F1F-D1CF-4A23-92F6-97389221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F005-DE04-4E8A-805B-BC2A7D7BA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05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EAD9C7-D77E-4DB1-B01F-F49A1C376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53CC-E36C-4519-A233-1A21F184483C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F2C558-7C76-4CBE-AE6C-E3509815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2BF4B-D5C5-4908-8372-478B0DD9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F005-DE04-4E8A-805B-BC2A7D7BA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80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380D7-3D5C-4CEE-B2DD-BDEDD631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246A3-CA09-4438-9D35-BA9C16ADC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3CDFC-4FE6-47C8-B859-4058AED30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A979F-29BB-412E-8407-153860FA1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53CC-E36C-4519-A233-1A21F184483C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F4994-2B93-4CE8-96F2-13AE999E6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7579E-5A51-418F-89F6-05B45C46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F005-DE04-4E8A-805B-BC2A7D7BA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4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47C0-1148-46E2-9000-5BF4ADB5B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538E7-F709-40B7-BB0F-E90588E21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8C7E2-2D16-4305-8A80-D26837C47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06E38-3575-490B-A5A9-C2E89AE1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53CC-E36C-4519-A233-1A21F184483C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A73EB-58D8-47A6-8193-458659FF9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727D0-876B-4737-9287-E7624CE3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4F005-DE04-4E8A-805B-BC2A7D7BA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7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56B932-C005-4754-9F17-D9161E0B4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25C82-8906-4528-8887-2B925D958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3B877-1930-4081-8D9F-455DBE677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053CC-E36C-4519-A233-1A21F184483C}" type="datetimeFigureOut">
              <a:rPr lang="en-GB" smtClean="0"/>
              <a:t>25/10/2020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30F95-DCB9-4364-96F9-AEAE73C7F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0424A-3BC3-42A7-B2FD-A37FA0372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4F005-DE04-4E8A-805B-BC2A7D7BA8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39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73ACB5-B645-438F-A2C3-710C8FB4EB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1DC5FBB-050A-4ACF-9DC8-82DBB6FBD547}"/>
              </a:ext>
            </a:extLst>
          </p:cNvPr>
          <p:cNvSpPr/>
          <p:nvPr/>
        </p:nvSpPr>
        <p:spPr>
          <a:xfrm>
            <a:off x="3371850" y="451484"/>
            <a:ext cx="6023610" cy="595503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F1DF2A4-6A0C-4CB2-85E8-65E6C39A6658}"/>
              </a:ext>
            </a:extLst>
          </p:cNvPr>
          <p:cNvSpPr/>
          <p:nvPr/>
        </p:nvSpPr>
        <p:spPr>
          <a:xfrm>
            <a:off x="4274820" y="1280160"/>
            <a:ext cx="4229100" cy="429768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F4C764-4D12-41C5-9B5C-BD6DFCAA3641}"/>
              </a:ext>
            </a:extLst>
          </p:cNvPr>
          <p:cNvSpPr/>
          <p:nvPr/>
        </p:nvSpPr>
        <p:spPr>
          <a:xfrm>
            <a:off x="5006340" y="2011680"/>
            <a:ext cx="2766060" cy="270891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8AEB0-72BF-4D5B-AC2F-A0338BD1B7AE}"/>
              </a:ext>
            </a:extLst>
          </p:cNvPr>
          <p:cNvSpPr txBox="1"/>
          <p:nvPr/>
        </p:nvSpPr>
        <p:spPr>
          <a:xfrm>
            <a:off x="1451610" y="1755933"/>
            <a:ext cx="9864090" cy="3220403"/>
          </a:xfrm>
          <a:prstGeom prst="rect">
            <a:avLst/>
          </a:prstGeom>
          <a:noFill/>
        </p:spPr>
        <p:txBody>
          <a:bodyPr wrap="square" rtlCol="0">
            <a:prstTxWarp prst="textSlantUp">
              <a:avLst/>
            </a:prstTxWarp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Georgia" panose="02040502050405020303" pitchFamily="18" charset="0"/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813115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Brohan, Philip</dc:creator>
  <cp:lastModifiedBy>Brohan, Philip</cp:lastModifiedBy>
  <cp:revision>6</cp:revision>
  <dcterms:created xsi:type="dcterms:W3CDTF">2020-10-25T16:21:29Z</dcterms:created>
  <dcterms:modified xsi:type="dcterms:W3CDTF">2020-10-25T17:21:00Z</dcterms:modified>
</cp:coreProperties>
</file>